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B5_B4B6F5B0.xml" ContentType="application/vnd.ms-powerpoint.comments+xml"/>
  <Override PartName="/ppt/comments/modernComment_1D5_D4167695.xml" ContentType="application/vnd.ms-powerpoint.comment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425" r:id="rId2"/>
    <p:sldId id="429" r:id="rId3"/>
    <p:sldId id="431" r:id="rId4"/>
    <p:sldId id="432" r:id="rId5"/>
    <p:sldId id="434" r:id="rId6"/>
    <p:sldId id="435" r:id="rId7"/>
    <p:sldId id="436" r:id="rId8"/>
    <p:sldId id="439" r:id="rId9"/>
    <p:sldId id="460" r:id="rId10"/>
    <p:sldId id="458" r:id="rId11"/>
    <p:sldId id="433" r:id="rId12"/>
    <p:sldId id="437" r:id="rId13"/>
    <p:sldId id="445" r:id="rId14"/>
    <p:sldId id="452" r:id="rId15"/>
    <p:sldId id="446" r:id="rId16"/>
    <p:sldId id="474" r:id="rId17"/>
    <p:sldId id="475" r:id="rId18"/>
    <p:sldId id="449" r:id="rId19"/>
    <p:sldId id="450" r:id="rId20"/>
    <p:sldId id="465" r:id="rId21"/>
    <p:sldId id="466" r:id="rId22"/>
    <p:sldId id="473" r:id="rId23"/>
    <p:sldId id="469" r:id="rId24"/>
    <p:sldId id="470" r:id="rId25"/>
    <p:sldId id="472" r:id="rId26"/>
    <p:sldId id="1344" r:id="rId27"/>
    <p:sldId id="1366" r:id="rId28"/>
    <p:sldId id="1361" r:id="rId29"/>
    <p:sldId id="1348" r:id="rId30"/>
    <p:sldId id="1345" r:id="rId31"/>
    <p:sldId id="1346" r:id="rId32"/>
    <p:sldId id="1347" r:id="rId33"/>
    <p:sldId id="1349" r:id="rId34"/>
    <p:sldId id="1350" r:id="rId35"/>
    <p:sldId id="1352" r:id="rId36"/>
    <p:sldId id="1353" r:id="rId37"/>
    <p:sldId id="1355" r:id="rId38"/>
    <p:sldId id="1354" r:id="rId39"/>
    <p:sldId id="1356" r:id="rId40"/>
    <p:sldId id="1357" r:id="rId41"/>
    <p:sldId id="1358" r:id="rId42"/>
    <p:sldId id="1364" r:id="rId43"/>
    <p:sldId id="1365" r:id="rId44"/>
    <p:sldId id="1359" r:id="rId45"/>
    <p:sldId id="1362" r:id="rId46"/>
    <p:sldId id="1338" r:id="rId47"/>
  </p:sldIdLst>
  <p:sldSz cx="12192000" cy="6858000"/>
  <p:notesSz cx="6858000" cy="9144000"/>
  <p:custDataLst>
    <p:tags r:id="rId50"/>
  </p:custDataLst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2" orient="horz" pos="2183" userDrawn="1">
          <p15:clr>
            <a:srgbClr val="A4A3A4"/>
          </p15:clr>
        </p15:guide>
        <p15:guide id="3" pos="4520" userDrawn="1">
          <p15:clr>
            <a:srgbClr val="A4A3A4"/>
          </p15:clr>
        </p15:guide>
        <p15:guide id="4" pos="5586" userDrawn="1">
          <p15:clr>
            <a:srgbClr val="A4A3A4"/>
          </p15:clr>
        </p15:guide>
        <p15:guide id="5" pos="20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C7250F7-BE68-483C-D6CE-B60D7309D79E}" name="Modinger Larraín, Constanza" initials="CM" userId="S::cmodingerl@achs.cl::ea66415c-5246-4ace-9aa5-8b95df0f2a5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isco López" initials="FL" lastIdx="1" clrIdx="0">
    <p:extLst>
      <p:ext uri="{19B8F6BF-5375-455C-9EA6-DF929625EA0E}">
        <p15:presenceInfo xmlns:p15="http://schemas.microsoft.com/office/powerpoint/2012/main" userId="c583e4eeb9a72cae" providerId="Windows Live"/>
      </p:ext>
    </p:extLst>
  </p:cmAuthor>
  <p:cmAuthor id="2" name="Labus Seric, Aneta" initials="LSA" lastIdx="13" clrIdx="1">
    <p:extLst>
      <p:ext uri="{19B8F6BF-5375-455C-9EA6-DF929625EA0E}">
        <p15:presenceInfo xmlns:p15="http://schemas.microsoft.com/office/powerpoint/2012/main" userId="S::alabuss@achs.cl::3e6a394c-38a0-4673-baac-c345465d03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3"/>
    <a:srgbClr val="1E117C"/>
    <a:srgbClr val="106737"/>
    <a:srgbClr val="004F59"/>
    <a:srgbClr val="5F5F5F"/>
    <a:srgbClr val="616161"/>
    <a:srgbClr val="8A8A8A"/>
    <a:srgbClr val="C98539"/>
    <a:srgbClr val="F2E500"/>
    <a:srgbClr val="ECC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DFEC50-D8CD-4753-9BAA-37C2E376C397}" v="4" dt="2025-04-29T20:46:30.45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88843"/>
  </p:normalViewPr>
  <p:slideViewPr>
    <p:cSldViewPr snapToGrid="0" snapToObjects="1" showGuides="1">
      <p:cViewPr varScale="1">
        <p:scale>
          <a:sx n="62" d="100"/>
          <a:sy n="62" d="100"/>
        </p:scale>
        <p:origin x="852" y="48"/>
      </p:cViewPr>
      <p:guideLst>
        <p:guide orient="horz" pos="2183"/>
        <p:guide pos="4520"/>
        <p:guide pos="5586"/>
        <p:guide pos="20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82" d="100"/>
          <a:sy n="82" d="100"/>
        </p:scale>
        <p:origin x="33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modernComment_1B5_B4B6F5B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616A3FE-A353-4269-8B55-2673775C76F8}" authorId="{9C7250F7-BE68-483C-D6CE-B60D7309D79E}" created="2025-03-24T18:24:43.42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031889328" sldId="437"/>
      <ac:spMk id="12" creationId="{00000000-0000-0000-0000-000000000000}"/>
      <ac:txMk cp="0" len="47">
        <ac:context len="647" hash="1140054709"/>
      </ac:txMk>
    </ac:txMkLst>
    <p188:pos x="4507249" y="525728"/>
    <p188:txBody>
      <a:bodyPr/>
      <a:lstStyle/>
      <a:p>
        <a:r>
          <a:rPr lang="es-CL"/>
          <a:t>¿Cuándo la categorizan como ecológica?</a:t>
        </a:r>
      </a:p>
    </p188:txBody>
  </p188:cm>
</p188:cmLst>
</file>

<file path=ppt/comments/modernComment_1D5_D416769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BE9C545-7D4C-4590-8277-6645EC9B03F9}" authorId="{9C7250F7-BE68-483C-D6CE-B60D7309D79E}" created="2025-03-24T18:32:00.86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558241941" sldId="469"/>
      <ac:spMk id="14" creationId="{00000000-0000-0000-0000-000000000000}"/>
      <ac:txMk cp="12" len="9">
        <ac:context len="23" hash="3769560638"/>
      </ac:txMk>
    </ac:txMkLst>
    <p188:pos x="3331101" y="259670"/>
    <p188:txBody>
      <a:bodyPr/>
      <a:lstStyle/>
      <a:p>
        <a:r>
          <a:rPr lang="es-CL"/>
          <a:t>¿Tenemos algún respaldo de que sea Ecológico?</a:t>
        </a:r>
      </a:p>
    </p188:txBody>
  </p188:cm>
</p188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B9188E16-A5FE-A144-97F6-5D99CCB6C3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795B1F7A-4E48-CD4F-94BA-B2FCC45F7B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CEFCD-101D-B344-A216-EEBAD2A9FEC9}" type="datetimeFigureOut">
              <a:rPr lang="es-CL" smtClean="0"/>
              <a:t>05-05-2025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47EA905C-21BA-E14A-AA0A-091761D2F1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1E4F9FCA-A903-9A42-9C83-FDEC2A5339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0C8CA-6B66-244E-B272-B10E2DDA1C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67975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46" name="Shape 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879103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 b="0" i="0">
        <a:latin typeface="Arial" panose="020B0604020202020204" pitchFamily="34" charset="0"/>
        <a:ea typeface="+mn-ea"/>
        <a:cs typeface="Arial" panose="020B0604020202020204" pitchFamily="34" charset="0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5554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76483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72167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077863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43372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36287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363707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31885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1175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3D4457A-31FE-EEB5-3544-0199CC1E9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977F29E2-E29E-F4B0-CAD9-B8CEFFAB8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1F43C147-0181-1635-9C47-0B950F8C72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03439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64690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851220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72F45FB-4A53-9495-6B9D-ACAFD8554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B908324A-B82A-90C3-DBD9-186426A04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438C4B57-9DBC-FF46-DC03-02BB361263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459828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0188CD7-43B2-0720-7D73-028EE315E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0D50EBCA-7B6D-0AF3-9A18-3176A00014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E4337657-0837-8C3B-483F-69738BADBB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7600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5BBB8F-50DF-29CB-DE5C-F063CA5D6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BE65C372-1891-4CD8-442A-3DDCF899A6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822D00D1-E8FF-0895-E927-1800B62128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27261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7C7B298-AA4D-FB4B-DE0E-370EF85F3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9370C299-DAD3-174E-B03F-647F685F7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EECAE7EC-72CD-A625-189E-FA1EAD9A5F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623333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922213-5FD0-F4D4-9248-922E0E6E0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CCC809B0-047C-A73C-8BD4-C46ADF96E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32B9C20D-9068-5721-0E15-8A0DAF1236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766618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2C2A6B2-61F6-5EC4-7F47-A76701A1F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60A79D59-66CC-2985-FA9E-CA17824A44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73B77FBA-8FB6-9D87-CFE7-2230E1CC0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635564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D7BBE68-7E37-4B29-38C5-CAD4EC587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5144671B-D653-5CAF-098C-C93FDAB618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0C107812-3BD2-6F5D-0B61-79D2CD8D98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369537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D41CB17-F8F0-F50A-8938-E6D8FAB45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D974AF38-3A55-8F1E-BEF7-928402C1D9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034C0BA9-214F-CC35-B4F1-75D8338BDB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371495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5CA1746-8651-BF11-6A1E-A255DCA6E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97435D69-BA9F-EFDC-E9D4-1614895A4D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EF15A235-6F08-03F2-534F-6E10A708DB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083675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7E6C8C3-31DF-6DB4-89A1-252684D07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63D8631B-4925-9705-5BF0-8B0C968973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82457E94-FE3E-4387-9A6B-98152D5B38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93793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740425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98DEAF2-D12C-C172-676D-D33EBF24F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49F9622B-F94B-04DC-2800-29EC7A575F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C9606837-8779-0EF1-2775-79D83D4E96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778513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E3E5500-4434-D2C9-26DC-63C9B5E3D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3F99B059-ED20-06BC-276E-46D50365D9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56D5A3CD-FD4B-3A94-25C4-E66EDA9691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357151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E8FF563-03E9-217C-733B-7496D2ABE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8BBF5EEE-0AA7-54F9-7E3E-96FED880D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228BE388-6539-A6AC-49F6-CDE1975061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285572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E8FF563-03E9-217C-733B-7496D2ABE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8BBF5EEE-0AA7-54F9-7E3E-96FED880D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228BE388-6539-A6AC-49F6-CDE1975061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227649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E8FF563-03E9-217C-733B-7496D2ABE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8BBF5EEE-0AA7-54F9-7E3E-96FED880D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228BE388-6539-A6AC-49F6-CDE1975061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830549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98ADFAB-7FC7-F7C9-CEDC-3F0E5B456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527DE536-83C0-3549-87CB-ACDB09E413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4BF4F447-F733-74C7-417B-6E62A095C4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920336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FE4469E-7303-967F-6D10-617AE449D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xmlns="" id="{4F7FC8B6-FB3E-985A-A2C1-7FAC3CA081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xmlns="" id="{E95F1AF7-E443-6A3E-4036-A6FAFE6DB6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11612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93805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01225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6495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13848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8349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08866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.pn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0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.pn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1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1.pn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2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.pn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5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6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7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.png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8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9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0.bin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1.bin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.png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4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5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6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7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8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9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2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ortada simp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CD59D1EF-1CFD-7CE4-757B-902A48A9D3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56" y="1909263"/>
            <a:ext cx="3039474" cy="3039474"/>
          </a:xfrm>
          <a:prstGeom prst="rect">
            <a:avLst/>
          </a:prstGeom>
        </p:spPr>
      </p:pic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iapositiva de think-cell" r:id="rId5" imgW="7772400" imgH="10058400" progId="TCLayout.ActiveDocument.1">
                  <p:embed/>
                </p:oleObj>
              </mc:Choice>
              <mc:Fallback>
                <p:oleObj name="Diapositiva de think-cell" r:id="rId5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5410" y="4156700"/>
            <a:ext cx="5320002" cy="5043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5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14259" y="2617148"/>
            <a:ext cx="5361957" cy="130036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14259" y="2145875"/>
            <a:ext cx="874223" cy="2519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90398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exto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xmlns="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05082" y="0"/>
            <a:ext cx="7386918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828289" cy="15911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3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Máximo 3 líneas Arial - 36 puntos</a:t>
            </a:r>
            <a:endParaRPr lang="es-CL" dirty="0"/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F04A7C7F-F4CB-575E-8CB5-6FBCA51FED9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pic>
        <p:nvPicPr>
          <p:cNvPr id="6" name="Picture 6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11036831-915A-DE4B-8CE3-6EC7EAA597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" y="582057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6860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exto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medios 2">
            <a:extLst>
              <a:ext uri="{FF2B5EF4-FFF2-40B4-BE49-F238E27FC236}">
                <a16:creationId xmlns:a16="http://schemas.microsoft.com/office/drawing/2014/main" xmlns="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3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Máximo 3 líneas Arial - 36 puntos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pic>
        <p:nvPicPr>
          <p:cNvPr id="5" name="Picture 6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A31F8C5B-9965-A046-A97E-FDBA7CCCD3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" y="582057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7978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 con log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77718931-CD11-D846-99ED-DA7F8C29E6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510031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77718931-CD11-D846-99ED-DA7F8C29E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xmlns="" id="{05BDB53B-35E4-B64C-8126-8E24E93EFA40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6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085F184B-7A45-C949-B980-D29A2B6FD55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8970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91" userDrawn="1">
          <p15:clr>
            <a:srgbClr val="FBAE40"/>
          </p15:clr>
        </p15:guide>
        <p15:guide id="2" orient="horz" pos="1548" userDrawn="1">
          <p15:clr>
            <a:srgbClr val="FBAE40"/>
          </p15:clr>
        </p15:guide>
        <p15:guide id="3" pos="1232" userDrawn="1">
          <p15:clr>
            <a:srgbClr val="FBAE40"/>
          </p15:clr>
        </p15:guide>
        <p15:guide id="4" pos="3281" userDrawn="1">
          <p15:clr>
            <a:srgbClr val="FBAE40"/>
          </p15:clr>
        </p15:guide>
        <p15:guide id="5" pos="5339" userDrawn="1">
          <p15:clr>
            <a:srgbClr val="FBAE40"/>
          </p15:clr>
        </p15:guide>
        <p15:guide id="6" orient="horz" pos="28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 con log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77718931-CD11-D846-99ED-DA7F8C29E6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510031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77718931-CD11-D846-99ED-DA7F8C29E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xmlns="" id="{05BDB53B-35E4-B64C-8126-8E24E93EFA40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0B3BE0AC-9C2E-0825-1D3B-F58A17735F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3632" y="452438"/>
            <a:ext cx="11239134" cy="59264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pic>
        <p:nvPicPr>
          <p:cNvPr id="6" name="Picture 6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2FA59587-C40F-764A-A535-75B82EC5D57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" y="582057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612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orient="horz" pos="291">
          <p15:clr>
            <a:srgbClr val="FBAE40"/>
          </p15:clr>
        </p15:guide>
        <p15:guide id="2" orient="horz" pos="1548">
          <p15:clr>
            <a:srgbClr val="FBAE40"/>
          </p15:clr>
        </p15:guide>
        <p15:guide id="3" pos="1232">
          <p15:clr>
            <a:srgbClr val="FBAE40"/>
          </p15:clr>
        </p15:guide>
        <p15:guide id="4" pos="3281">
          <p15:clr>
            <a:srgbClr val="FBAE40"/>
          </p15:clr>
        </p15:guide>
        <p15:guide id="5" pos="5339">
          <p15:clr>
            <a:srgbClr val="FBAE40"/>
          </p15:clr>
        </p15:guide>
        <p15:guide id="6" orient="horz" pos="280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 blanco con log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77718931-CD11-D846-99ED-DA7F8C29E6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510031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77718931-CD11-D846-99ED-DA7F8C29E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ounded Rectangle 1">
            <a:extLst>
              <a:ext uri="{FF2B5EF4-FFF2-40B4-BE49-F238E27FC236}">
                <a16:creationId xmlns:a16="http://schemas.microsoft.com/office/drawing/2014/main" xmlns="" id="{44016756-863E-9350-E88B-94DCBD1B188E}"/>
              </a:ext>
            </a:extLst>
          </p:cNvPr>
          <p:cNvSpPr/>
          <p:nvPr userDrawn="1"/>
        </p:nvSpPr>
        <p:spPr>
          <a:xfrm>
            <a:off x="469234" y="452438"/>
            <a:ext cx="11265639" cy="5926473"/>
          </a:xfrm>
          <a:prstGeom prst="round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8F2BD6C-1A3A-43AC-031A-B29C6DED082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68340" y="5024631"/>
            <a:ext cx="1380931" cy="1380931"/>
          </a:xfrm>
          <a:prstGeom prst="rect">
            <a:avLst/>
          </a:prstGeom>
        </p:spPr>
      </p:pic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0B3BE0AC-9C2E-0825-1D3B-F58A17735F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6435" y="1020418"/>
            <a:ext cx="9953528" cy="47905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pic>
        <p:nvPicPr>
          <p:cNvPr id="9" name="Picture 3" descr="Logo, icon&#10;&#10;Description automatically generated">
            <a:extLst>
              <a:ext uri="{FF2B5EF4-FFF2-40B4-BE49-F238E27FC236}">
                <a16:creationId xmlns:a16="http://schemas.microsoft.com/office/drawing/2014/main" xmlns="" id="{63AA16C5-C98E-8C4D-A2A9-003BC6F8827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23" y="5453159"/>
            <a:ext cx="523876" cy="52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22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orient="horz" pos="291">
          <p15:clr>
            <a:srgbClr val="FBAE40"/>
          </p15:clr>
        </p15:guide>
        <p15:guide id="2" orient="horz" pos="1548">
          <p15:clr>
            <a:srgbClr val="FBAE40"/>
          </p15:clr>
        </p15:guide>
        <p15:guide id="3" pos="1232">
          <p15:clr>
            <a:srgbClr val="FBAE40"/>
          </p15:clr>
        </p15:guide>
        <p15:guide id="4" pos="3281">
          <p15:clr>
            <a:srgbClr val="FBAE40"/>
          </p15:clr>
        </p15:guide>
        <p15:guide id="5" pos="5339">
          <p15:clr>
            <a:srgbClr val="FBAE40"/>
          </p15:clr>
        </p15:guide>
        <p15:guide id="6" orient="horz" pos="280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4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xmlns="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395881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xmlns="" id="{8C5653FB-0B55-DF49-89A0-7BB644B8B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:a16="http://schemas.microsoft.com/office/drawing/2014/main" xmlns="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xmlns="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xmlns="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E5DF0D78-7237-CC49-93BC-EC074FFED20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9175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1997">
          <p15:clr>
            <a:srgbClr val="FBAE40"/>
          </p15:clr>
        </p15:guide>
        <p15:guide id="6" orient="horz" pos="3550">
          <p15:clr>
            <a:srgbClr val="FBAE40"/>
          </p15:clr>
        </p15:guide>
        <p15:guide id="7" orient="horz" pos="1207">
          <p15:clr>
            <a:srgbClr val="FBAE40"/>
          </p15:clr>
        </p15:guide>
        <p15:guide id="8" orient="horz" pos="2160">
          <p15:clr>
            <a:srgbClr val="FBAE40"/>
          </p15:clr>
        </p15:guide>
        <p15:guide id="9" orient="horz" pos="1139">
          <p15:clr>
            <a:srgbClr val="FBAE40"/>
          </p15:clr>
        </p15:guide>
        <p15:guide id="10" orient="horz" pos="191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5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3">
            <a:extLst>
              <a:ext uri="{FF2B5EF4-FFF2-40B4-BE49-F238E27FC236}">
                <a16:creationId xmlns:a16="http://schemas.microsoft.com/office/drawing/2014/main" xmlns="" id="{B124D06C-2C82-9E6F-DA7A-EB00C9ECB3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73610" y="0"/>
            <a:ext cx="381838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xmlns="" id="{1B3CF53D-25D4-9646-AB92-B8AA4975E6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6337827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xmlns="" id="{1B3CF53D-25D4-9646-AB92-B8AA4975E6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Marcador de texto 7">
            <a:extLst>
              <a:ext uri="{FF2B5EF4-FFF2-40B4-BE49-F238E27FC236}">
                <a16:creationId xmlns:a16="http://schemas.microsoft.com/office/drawing/2014/main" xmlns="" id="{033F232C-1A9F-1C4B-B63A-72AD25EAD3C0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08545" y="1118020"/>
            <a:ext cx="467318" cy="486669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xmlns="" id="{F6EA4AA6-F211-574A-BE31-1CA2875DC6C4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12769" y="3156857"/>
            <a:ext cx="2947073" cy="27867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B8010E-D6E1-90A8-7F57-14AE0A011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2770" y="1118020"/>
            <a:ext cx="3312926" cy="173403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 Bold 40</a:t>
            </a:r>
            <a:endParaRPr lang="es-CL" dirty="0"/>
          </a:p>
        </p:txBody>
      </p:sp>
      <p:sp>
        <p:nvSpPr>
          <p:cNvPr id="40" name="Marcador de texto 7">
            <a:extLst>
              <a:ext uri="{FF2B5EF4-FFF2-40B4-BE49-F238E27FC236}">
                <a16:creationId xmlns:a16="http://schemas.microsoft.com/office/drawing/2014/main" xmlns="" id="{BBA7E125-E594-77B9-1A2D-0D4C28B928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2463" y="3156857"/>
            <a:ext cx="2947073" cy="27867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41" name="Marcador de texto 7">
            <a:extLst>
              <a:ext uri="{FF2B5EF4-FFF2-40B4-BE49-F238E27FC236}">
                <a16:creationId xmlns:a16="http://schemas.microsoft.com/office/drawing/2014/main" xmlns="" id="{DDC9B715-6BC7-85FD-D5A1-9A32DDA0D4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8545" y="370115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xmlns="" id="{FD8469DA-03C3-6758-7F02-47BF4B454AB4}"/>
              </a:ext>
            </a:extLst>
          </p:cNvPr>
          <p:cNvSpPr/>
          <p:nvPr userDrawn="1"/>
        </p:nvSpPr>
        <p:spPr>
          <a:xfrm>
            <a:off x="8373609" y="6110306"/>
            <a:ext cx="3818391" cy="747694"/>
          </a:xfrm>
          <a:custGeom>
            <a:avLst/>
            <a:gdLst>
              <a:gd name="connsiteX0" fmla="*/ 690432 w 3818391"/>
              <a:gd name="connsiteY0" fmla="*/ 0 h 747694"/>
              <a:gd name="connsiteX1" fmla="*/ 3818391 w 3818391"/>
              <a:gd name="connsiteY1" fmla="*/ 0 h 747694"/>
              <a:gd name="connsiteX2" fmla="*/ 3818391 w 3818391"/>
              <a:gd name="connsiteY2" fmla="*/ 747694 h 747694"/>
              <a:gd name="connsiteX3" fmla="*/ 5773 w 3818391"/>
              <a:gd name="connsiteY3" fmla="*/ 747694 h 747694"/>
              <a:gd name="connsiteX4" fmla="*/ 0 w 3818391"/>
              <a:gd name="connsiteY4" fmla="*/ 690432 h 747694"/>
              <a:gd name="connsiteX5" fmla="*/ 14027 w 3818391"/>
              <a:gd name="connsiteY5" fmla="*/ 551286 h 747694"/>
              <a:gd name="connsiteX6" fmla="*/ 690432 w 3818391"/>
              <a:gd name="connsiteY6" fmla="*/ 0 h 74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8391" h="747694">
                <a:moveTo>
                  <a:pt x="690432" y="0"/>
                </a:moveTo>
                <a:lnTo>
                  <a:pt x="3818391" y="0"/>
                </a:lnTo>
                <a:lnTo>
                  <a:pt x="3818391" y="747694"/>
                </a:lnTo>
                <a:lnTo>
                  <a:pt x="5773" y="747694"/>
                </a:lnTo>
                <a:lnTo>
                  <a:pt x="0" y="690432"/>
                </a:lnTo>
                <a:lnTo>
                  <a:pt x="14027" y="551286"/>
                </a:lnTo>
                <a:cubicBezTo>
                  <a:pt x="78407" y="236668"/>
                  <a:pt x="356781" y="0"/>
                  <a:pt x="690432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1" name="Picture 6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3EA4FDC7-72CD-784D-9C11-47862713BB1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" y="582057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19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9" orient="horz" pos="4320">
          <p15:clr>
            <a:srgbClr val="FBAE40"/>
          </p15:clr>
        </p15:guide>
        <p15:guide id="10" orient="horz" pos="1207">
          <p15:clr>
            <a:srgbClr val="FBAE40"/>
          </p15:clr>
        </p15:guide>
        <p15:guide id="11" orient="horz" pos="1830">
          <p15:clr>
            <a:srgbClr val="FBAE40"/>
          </p15:clr>
        </p15:guide>
        <p15:guide id="12" orient="horz" pos="2436">
          <p15:clr>
            <a:srgbClr val="FBAE40"/>
          </p15:clr>
        </p15:guide>
        <p15:guide id="13" orient="horz" pos="3042">
          <p15:clr>
            <a:srgbClr val="FBAE40"/>
          </p15:clr>
        </p15:guide>
        <p15:guide id="14" orient="horz" pos="36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rcador de texto 4">
            <a:extLst>
              <a:ext uri="{FF2B5EF4-FFF2-40B4-BE49-F238E27FC236}">
                <a16:creationId xmlns:a16="http://schemas.microsoft.com/office/drawing/2014/main" xmlns="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715767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8545" y="370115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xmlns="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pic>
        <p:nvPicPr>
          <p:cNvPr id="9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2138966D-1F3D-0344-9C02-3EEFCDE8942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187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715767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Marcador de posición de imagen 48">
            <a:extLst>
              <a:ext uri="{FF2B5EF4-FFF2-40B4-BE49-F238E27FC236}">
                <a16:creationId xmlns:a16="http://schemas.microsoft.com/office/drawing/2014/main" xmlns="" id="{1B440493-E3F4-1342-A810-C3F9FAEC89A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7223" y="2470016"/>
            <a:ext cx="1910556" cy="140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56" name="Marcador de posición de imagen 48">
            <a:extLst>
              <a:ext uri="{FF2B5EF4-FFF2-40B4-BE49-F238E27FC236}">
                <a16:creationId xmlns:a16="http://schemas.microsoft.com/office/drawing/2014/main" xmlns="" id="{E5FAA08C-8A49-324F-84B7-1DB2F697B29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75574" y="2470016"/>
            <a:ext cx="1910556" cy="140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58" name="Marcador de posición de imagen 48">
            <a:extLst>
              <a:ext uri="{FF2B5EF4-FFF2-40B4-BE49-F238E27FC236}">
                <a16:creationId xmlns:a16="http://schemas.microsoft.com/office/drawing/2014/main" xmlns="" id="{34FF0757-2DED-4B4A-B2FA-00557BE8963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701114" y="2470016"/>
            <a:ext cx="1910556" cy="140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9" name="Marcador de posición de imagen 48">
            <a:extLst>
              <a:ext uri="{FF2B5EF4-FFF2-40B4-BE49-F238E27FC236}">
                <a16:creationId xmlns:a16="http://schemas.microsoft.com/office/drawing/2014/main" xmlns="" id="{2DFEDD8C-A34C-B34F-A4D7-68530375A6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32215" y="2470016"/>
            <a:ext cx="1910556" cy="1404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6A7883B1-3426-A549-92EA-BD1A4023AD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223" y="4082327"/>
            <a:ext cx="1910496" cy="15639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1000"/>
              </a:spcBef>
              <a:spcAft>
                <a:spcPts val="1000"/>
              </a:spcAft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>
                <a:solidFill>
                  <a:schemeClr val="bg2"/>
                </a:solidFill>
              </a:rPr>
              <a:t>Texto Arial</a:t>
            </a:r>
            <a:br>
              <a:rPr lang="es-ES" dirty="0">
                <a:solidFill>
                  <a:schemeClr val="bg2"/>
                </a:solidFill>
              </a:rPr>
            </a:br>
            <a:r>
              <a:rPr lang="es-ES" dirty="0">
                <a:solidFill>
                  <a:schemeClr val="bg2"/>
                </a:solidFill>
              </a:rPr>
              <a:t>Bold 16</a:t>
            </a:r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xmlns="" id="{57CED1DC-47B6-A343-BB28-616597DA9F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75574" y="4082774"/>
            <a:ext cx="1910496" cy="15634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18" name="Marcador de texto 7">
            <a:extLst>
              <a:ext uri="{FF2B5EF4-FFF2-40B4-BE49-F238E27FC236}">
                <a16:creationId xmlns:a16="http://schemas.microsoft.com/office/drawing/2014/main" xmlns="" id="{D2B3CAFC-D9A0-A34F-BD98-4510B81946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03925" y="4082774"/>
            <a:ext cx="1910496" cy="15634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19" name="Marcador de texto 7">
            <a:extLst>
              <a:ext uri="{FF2B5EF4-FFF2-40B4-BE49-F238E27FC236}">
                <a16:creationId xmlns:a16="http://schemas.microsoft.com/office/drawing/2014/main" xmlns="" id="{BB19E2D3-8F9F-1C41-92D8-77569D2902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32275" y="4082774"/>
            <a:ext cx="1910496" cy="15634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xmlns="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2334" y="1926714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4">
            <a:extLst>
              <a:ext uri="{FF2B5EF4-FFF2-40B4-BE49-F238E27FC236}">
                <a16:creationId xmlns:a16="http://schemas.microsoft.com/office/drawing/2014/main" xmlns="" id="{0BD763DB-BA4F-3A45-83C4-B7A958FB745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33034" y="1926714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3" name="Marcador de texto 4">
            <a:extLst>
              <a:ext uri="{FF2B5EF4-FFF2-40B4-BE49-F238E27FC236}">
                <a16:creationId xmlns:a16="http://schemas.microsoft.com/office/drawing/2014/main" xmlns="" id="{D9664D75-F6A1-C840-9C99-011D855552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57655" y="1926714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4" name="Marcador de texto 4">
            <a:extLst>
              <a:ext uri="{FF2B5EF4-FFF2-40B4-BE49-F238E27FC236}">
                <a16:creationId xmlns:a16="http://schemas.microsoft.com/office/drawing/2014/main" xmlns="" id="{F564BB9F-E578-B04F-B48F-901C810196C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782276" y="1926714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EFF2E13-34D5-D1C8-EC0D-A20965AF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28" y="458787"/>
            <a:ext cx="5530922" cy="72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Bold 20</a:t>
            </a:r>
            <a:endParaRPr lang="es-CL" dirty="0"/>
          </a:p>
        </p:txBody>
      </p:sp>
      <p:sp>
        <p:nvSpPr>
          <p:cNvPr id="6" name="Marcador de número de diapositiva 1">
            <a:extLst>
              <a:ext uri="{FF2B5EF4-FFF2-40B4-BE49-F238E27FC236}">
                <a16:creationId xmlns:a16="http://schemas.microsoft.com/office/drawing/2014/main" xmlns="" id="{25206FC1-F6D3-11A5-B3D5-7675E749D69A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3" name="Conector recto 18">
            <a:extLst>
              <a:ext uri="{FF2B5EF4-FFF2-40B4-BE49-F238E27FC236}">
                <a16:creationId xmlns:a16="http://schemas.microsoft.com/office/drawing/2014/main" xmlns="" id="{765B3316-AC7E-A2FD-4A87-49159049614B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0BE6EBC1-E695-204F-98E3-E9C5BD31E0F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34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289" userDrawn="1">
          <p15:clr>
            <a:srgbClr val="FBAE40"/>
          </p15:clr>
        </p15:guide>
        <p15:guide id="4" pos="7061" userDrawn="1">
          <p15:clr>
            <a:srgbClr val="FBAE40"/>
          </p15:clr>
        </p15:guide>
        <p15:guide id="5" orient="horz" pos="1553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enumeració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Marcador de texto 7">
            <a:extLst>
              <a:ext uri="{FF2B5EF4-FFF2-40B4-BE49-F238E27FC236}">
                <a16:creationId xmlns:a16="http://schemas.microsoft.com/office/drawing/2014/main" xmlns="" id="{F98F0A76-E459-7040-92DF-0796E35D78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220" y="3613260"/>
            <a:ext cx="2401643" cy="22154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xmlns="" id="{42F8710E-2DE8-074A-B6FC-EE460A7B8A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0924" y="2796470"/>
            <a:ext cx="1327576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xmlns="" id="{09EEDC92-36AB-3740-B395-D2782D6591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28642" y="3613260"/>
            <a:ext cx="2401643" cy="22154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5" name="Marcador de texto 7">
            <a:extLst>
              <a:ext uri="{FF2B5EF4-FFF2-40B4-BE49-F238E27FC236}">
                <a16:creationId xmlns:a16="http://schemas.microsoft.com/office/drawing/2014/main" xmlns="" id="{FBDEA04A-F7FF-7A4B-A6D6-7B80347F9C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02709" y="2796470"/>
            <a:ext cx="1320058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79" name="Marcador de texto 7">
            <a:extLst>
              <a:ext uri="{FF2B5EF4-FFF2-40B4-BE49-F238E27FC236}">
                <a16:creationId xmlns:a16="http://schemas.microsoft.com/office/drawing/2014/main" xmlns="" id="{F5423D24-59DD-744A-8BC7-9DE94EAB41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5092" y="3613260"/>
            <a:ext cx="2401643" cy="22154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81" name="Marcador de texto 7">
            <a:extLst>
              <a:ext uri="{FF2B5EF4-FFF2-40B4-BE49-F238E27FC236}">
                <a16:creationId xmlns:a16="http://schemas.microsoft.com/office/drawing/2014/main" xmlns="" id="{A81970EB-E356-9143-BA0B-A32ACF2264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48503" y="2796470"/>
            <a:ext cx="1327577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5" name="Marcador de texto 7">
            <a:extLst>
              <a:ext uri="{FF2B5EF4-FFF2-40B4-BE49-F238E27FC236}">
                <a16:creationId xmlns:a16="http://schemas.microsoft.com/office/drawing/2014/main" xmlns="" id="{CBB12395-7669-B540-A483-15E3C0663AA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15008" y="3613260"/>
            <a:ext cx="2401643" cy="22154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87" name="Marcador de texto 7">
            <a:extLst>
              <a:ext uri="{FF2B5EF4-FFF2-40B4-BE49-F238E27FC236}">
                <a16:creationId xmlns:a16="http://schemas.microsoft.com/office/drawing/2014/main" xmlns="" id="{A9A75FA4-4920-B749-9B33-9A58CCB533B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84713" y="2796470"/>
            <a:ext cx="1327577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xmlns="" id="{0E8ACCB5-DDCA-6E42-A59F-C19DA54AD941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51219" y="2552286"/>
            <a:ext cx="831149" cy="71218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30" name="Marcador de texto 7">
            <a:extLst>
              <a:ext uri="{FF2B5EF4-FFF2-40B4-BE49-F238E27FC236}">
                <a16:creationId xmlns:a16="http://schemas.microsoft.com/office/drawing/2014/main" xmlns="" id="{2F7BFBC3-CA9A-8B47-8E3D-1AFAE6C5F87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xmlns="" id="{37CA7630-BB44-4B4F-A531-A54553FD82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xmlns="" id="{AD33653B-2F54-8A64-0A5D-244A87AAF043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4" name="Conector recto 18">
            <a:extLst>
              <a:ext uri="{FF2B5EF4-FFF2-40B4-BE49-F238E27FC236}">
                <a16:creationId xmlns:a16="http://schemas.microsoft.com/office/drawing/2014/main" xmlns="" id="{CDCD40B7-6D0B-78D3-520D-597D07F2A722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Marcador de posición de imagen 3">
            <a:extLst>
              <a:ext uri="{FF2B5EF4-FFF2-40B4-BE49-F238E27FC236}">
                <a16:creationId xmlns:a16="http://schemas.microsoft.com/office/drawing/2014/main" xmlns="" id="{2C3850F8-C051-1EF1-3196-55F33C10A09D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3391642" y="2552286"/>
            <a:ext cx="831149" cy="71218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6" name="Marcador de posición de imagen 3">
            <a:extLst>
              <a:ext uri="{FF2B5EF4-FFF2-40B4-BE49-F238E27FC236}">
                <a16:creationId xmlns:a16="http://schemas.microsoft.com/office/drawing/2014/main" xmlns="" id="{EDD95BDA-861F-7810-DF0E-BA6FB5B40DD4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367924" y="2552286"/>
            <a:ext cx="831149" cy="71218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7" name="Marcador de posición de imagen 3">
            <a:extLst>
              <a:ext uri="{FF2B5EF4-FFF2-40B4-BE49-F238E27FC236}">
                <a16:creationId xmlns:a16="http://schemas.microsoft.com/office/drawing/2014/main" xmlns="" id="{0140285F-AA43-6336-C29B-FB4CE180591C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9326277" y="2552286"/>
            <a:ext cx="831149" cy="71218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pic>
        <p:nvPicPr>
          <p:cNvPr id="18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33550891-D39A-A143-898C-7E50563D78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5141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1366" userDrawn="1">
          <p15:clr>
            <a:srgbClr val="FBAE40"/>
          </p15:clr>
        </p15:guide>
        <p15:guide id="2" pos="280" userDrawn="1">
          <p15:clr>
            <a:srgbClr val="FBAE40"/>
          </p15:clr>
        </p15:guide>
        <p15:guide id="3" pos="554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graphicFrame>
        <p:nvGraphicFramePr>
          <p:cNvPr id="12" name="Objeto 11" hidden="1">
            <a:extLst>
              <a:ext uri="{FF2B5EF4-FFF2-40B4-BE49-F238E27FC236}">
                <a16:creationId xmlns:a16="http://schemas.microsoft.com/office/drawing/2014/main" xmlns="" id="{5A6D60D2-2296-5945-875B-EFE4B97EFFC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06820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iapositiva de think-cell" r:id="rId5" imgW="7772400" imgH="10058400" progId="TCLayout.ActiveDocument.1">
                  <p:embed/>
                </p:oleObj>
              </mc:Choice>
              <mc:Fallback>
                <p:oleObj name="Diapositiva de think-cell" r:id="rId5" imgW="7772400" imgH="10058400" progId="TCLayout.ActiveDocument.1">
                  <p:embed/>
                  <p:pic>
                    <p:nvPicPr>
                      <p:cNvPr id="12" name="Objeto 11" hidden="1">
                        <a:extLst>
                          <a:ext uri="{FF2B5EF4-FFF2-40B4-BE49-F238E27FC236}">
                            <a16:creationId xmlns:a16="http://schemas.microsoft.com/office/drawing/2014/main" xmlns="" id="{5A6D60D2-2296-5945-875B-EFE4B97EFF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8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Menú</a:t>
            </a:r>
            <a:endParaRPr lang="es-CL" dirty="0"/>
          </a:p>
        </p:txBody>
      </p:sp>
      <p:sp>
        <p:nvSpPr>
          <p:cNvPr id="9" name="Marcador de texto 4">
            <a:extLst>
              <a:ext uri="{FF2B5EF4-FFF2-40B4-BE49-F238E27FC236}">
                <a16:creationId xmlns:a16="http://schemas.microsoft.com/office/drawing/2014/main" xmlns="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xmlns="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xmlns="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3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xmlns="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43384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orient="horz" pos="1216" userDrawn="1">
          <p15:clr>
            <a:srgbClr val="FBAE40"/>
          </p15:clr>
        </p15:guide>
        <p15:guide id="2" orient="horz" pos="2344" userDrawn="1">
          <p15:clr>
            <a:srgbClr val="FBAE40"/>
          </p15:clr>
        </p15:guide>
        <p15:guide id="3" orient="horz" pos="3373" userDrawn="1">
          <p15:clr>
            <a:srgbClr val="FBAE40"/>
          </p15:clr>
        </p15:guide>
        <p15:guide id="4" orient="horz" pos="3443" userDrawn="1">
          <p15:clr>
            <a:srgbClr val="FBAE40"/>
          </p15:clr>
        </p15:guide>
        <p15:guide id="5" orient="horz" pos="2273" userDrawn="1">
          <p15:clr>
            <a:srgbClr val="FBAE40"/>
          </p15:clr>
        </p15:guide>
        <p15:guide id="6" orient="horz" pos="1146" userDrawn="1">
          <p15:clr>
            <a:srgbClr val="FBAE40"/>
          </p15:clr>
        </p15:guide>
        <p15:guide id="7" pos="377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 y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4A9850EF-AAA8-8A42-93DD-9D791D527C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3" y="1620837"/>
            <a:ext cx="11288712" cy="4730369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spcAft>
                <a:spcPts val="600"/>
              </a:spcAft>
              <a:buFontTx/>
              <a:buNone/>
              <a:defRPr sz="16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76275" indent="-3714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41388" indent="-331788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47775" indent="-3333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51000" indent="-43180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Párrafo solo texto Arial 16</a:t>
            </a:r>
          </a:p>
          <a:p>
            <a:pPr lvl="1"/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2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3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endParaRPr lang="es-ES_tradnl" dirty="0"/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32071CE7-50AB-693A-901C-70427956C1A7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052F3E7C-9BF1-9DD7-D1FB-EF94783F7F3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7" name="Marcador de número de diapositiva 1">
            <a:extLst>
              <a:ext uri="{FF2B5EF4-FFF2-40B4-BE49-F238E27FC236}">
                <a16:creationId xmlns:a16="http://schemas.microsoft.com/office/drawing/2014/main" xmlns="" id="{FFDD15BA-76A2-D978-09AE-B0DAB0CACD5E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5CBAC14D-C4ED-C1DE-687D-CCFA2D8B0D89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9A9CE0B7-CDEF-C845-A8D3-8FB02D9EC1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357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is-con titulo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BD9B6F1-F225-3642-A507-6C25CF73371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707" y="1620843"/>
            <a:ext cx="11291094" cy="47982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Tx/>
              <a:buNone/>
              <a:defRPr sz="16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76275" indent="-3714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Wingdings" pitchFamily="2" charset="2"/>
              <a:buChar char="§"/>
              <a:tabLst/>
              <a:defRPr lang="es-ES" sz="1600" b="0" i="0" u="none" strike="noStrike" cap="none" spc="0" baseline="0" dirty="0" smtClean="0">
                <a:solidFill>
                  <a:schemeClr val="accent1"/>
                </a:solidFill>
                <a:uFillTx/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defRPr>
            </a:lvl2pPr>
            <a:lvl3pPr marL="1030288" indent="-3333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  <a:tabLst/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42232" indent="-332582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  <a:tabLst/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75607" indent="-364332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</a:buBlip>
              <a:tabLst>
                <a:tab pos="1571625" algn="l"/>
              </a:tabLst>
              <a:defRPr sz="1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Párrafo solo texto Arial 16</a:t>
            </a:r>
          </a:p>
          <a:p>
            <a:pPr lvl="1"/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2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3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endParaRPr lang="es-ES_tradnl" dirty="0"/>
          </a:p>
        </p:txBody>
      </p:sp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xmlns="" id="{246F6B8A-ADEC-F9A1-CA3A-0045A1F81591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151D5F1C-F0CF-5827-76CB-C906753A497D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B55854E0-EC58-48C9-AEB3-C034027A597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2" name="Conector recto 18">
            <a:extLst>
              <a:ext uri="{FF2B5EF4-FFF2-40B4-BE49-F238E27FC236}">
                <a16:creationId xmlns:a16="http://schemas.microsoft.com/office/drawing/2014/main" xmlns="" id="{46F8515C-C4C5-0707-5CB5-B2ECFFCEEE7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8BD6B223-A8C8-CD47-AB69-8DA2077761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71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ulo, sub titulo y logo fondo ver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82EC4D03-979B-F1AD-BB83-3B7EB2FF947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872E818A-143F-BF19-7783-5C9264AD62E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2" name="Conector recto 18">
            <a:extLst>
              <a:ext uri="{FF2B5EF4-FFF2-40B4-BE49-F238E27FC236}">
                <a16:creationId xmlns:a16="http://schemas.microsoft.com/office/drawing/2014/main" xmlns="" id="{BEA956F1-1F73-2B17-0B10-06F1E5DBB412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Marcador de texto 4">
            <a:extLst>
              <a:ext uri="{FF2B5EF4-FFF2-40B4-BE49-F238E27FC236}">
                <a16:creationId xmlns:a16="http://schemas.microsoft.com/office/drawing/2014/main" xmlns="" id="{52783BEF-14C5-56DE-742B-43A7A68B7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9263" y="1620837"/>
            <a:ext cx="11288712" cy="4730369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spcAft>
                <a:spcPts val="600"/>
              </a:spcAft>
              <a:buFontTx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76275" indent="-3714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41388" indent="-331788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47775" indent="-3333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51000" indent="-43180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Párrafo solo texto Arial 16</a:t>
            </a:r>
          </a:p>
          <a:p>
            <a:pPr lvl="1"/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2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3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endParaRPr lang="es-ES_tradnl" dirty="0"/>
          </a:p>
        </p:txBody>
      </p:sp>
      <p:sp>
        <p:nvSpPr>
          <p:cNvPr id="9" name="Marcador de número de diapositiva 1">
            <a:extLst>
              <a:ext uri="{FF2B5EF4-FFF2-40B4-BE49-F238E27FC236}">
                <a16:creationId xmlns:a16="http://schemas.microsoft.com/office/drawing/2014/main" xmlns="" id="{DFB357FC-7EBD-EB66-A093-085304D3A36C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0" name="Picture 3" descr="Logo, icon&#10;&#10;Description automatically generated">
            <a:extLst>
              <a:ext uri="{FF2B5EF4-FFF2-40B4-BE49-F238E27FC236}">
                <a16:creationId xmlns:a16="http://schemas.microsoft.com/office/drawing/2014/main" xmlns="" id="{FCF019C9-D671-B74B-A0EB-E5982E9016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490" y="452438"/>
            <a:ext cx="523876" cy="52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670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B5845DE5-5402-C130-6319-067EA9DC8964}"/>
              </a:ext>
            </a:extLst>
          </p:cNvPr>
          <p:cNvSpPr/>
          <p:nvPr userDrawn="1"/>
        </p:nvSpPr>
        <p:spPr>
          <a:xfrm>
            <a:off x="8825392" y="0"/>
            <a:ext cx="4884981" cy="6858000"/>
          </a:xfrm>
          <a:custGeom>
            <a:avLst/>
            <a:gdLst>
              <a:gd name="connsiteX0" fmla="*/ 468950 w 4884981"/>
              <a:gd name="connsiteY0" fmla="*/ 0 h 6858000"/>
              <a:gd name="connsiteX1" fmla="*/ 4884971 w 4884981"/>
              <a:gd name="connsiteY1" fmla="*/ 0 h 6858000"/>
              <a:gd name="connsiteX2" fmla="*/ 4884981 w 4884981"/>
              <a:gd name="connsiteY2" fmla="*/ 1 h 6858000"/>
              <a:gd name="connsiteX3" fmla="*/ 3366608 w 4884981"/>
              <a:gd name="connsiteY3" fmla="*/ 1 h 6858000"/>
              <a:gd name="connsiteX4" fmla="*/ 3366608 w 4884981"/>
              <a:gd name="connsiteY4" fmla="*/ 6858000 h 6858000"/>
              <a:gd name="connsiteX5" fmla="*/ 468950 w 4884981"/>
              <a:gd name="connsiteY5" fmla="*/ 6858000 h 6858000"/>
              <a:gd name="connsiteX6" fmla="*/ 0 w 4884981"/>
              <a:gd name="connsiteY6" fmla="*/ 6389050 h 6858000"/>
              <a:gd name="connsiteX7" fmla="*/ 0 w 4884981"/>
              <a:gd name="connsiteY7" fmla="*/ 468950 h 6858000"/>
              <a:gd name="connsiteX8" fmla="*/ 468950 w 4884981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84981" h="6858000">
                <a:moveTo>
                  <a:pt x="468950" y="0"/>
                </a:moveTo>
                <a:lnTo>
                  <a:pt x="4884971" y="0"/>
                </a:lnTo>
                <a:lnTo>
                  <a:pt x="4884981" y="1"/>
                </a:lnTo>
                <a:lnTo>
                  <a:pt x="3366608" y="1"/>
                </a:lnTo>
                <a:lnTo>
                  <a:pt x="3366608" y="6858000"/>
                </a:lnTo>
                <a:lnTo>
                  <a:pt x="468950" y="6858000"/>
                </a:lnTo>
                <a:cubicBezTo>
                  <a:pt x="209956" y="6858000"/>
                  <a:pt x="0" y="6648044"/>
                  <a:pt x="0" y="6389050"/>
                </a:cubicBezTo>
                <a:lnTo>
                  <a:pt x="0" y="468950"/>
                </a:lnTo>
                <a:cubicBezTo>
                  <a:pt x="0" y="209956"/>
                  <a:pt x="209956" y="0"/>
                  <a:pt x="46895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xmlns="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1430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1431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63158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xmlns="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Marcador de texto 7">
            <a:extLst>
              <a:ext uri="{FF2B5EF4-FFF2-40B4-BE49-F238E27FC236}">
                <a16:creationId xmlns:a16="http://schemas.microsoft.com/office/drawing/2014/main" xmlns="" id="{7B419ADE-2D25-974C-863D-0EC0DFC0A5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1220" y="3117333"/>
            <a:ext cx="1992996" cy="5486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36" name="Marcador de texto 7">
            <a:extLst>
              <a:ext uri="{FF2B5EF4-FFF2-40B4-BE49-F238E27FC236}">
                <a16:creationId xmlns:a16="http://schemas.microsoft.com/office/drawing/2014/main" xmlns="" id="{F98F0A76-E459-7040-92DF-0796E35D78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220" y="3821503"/>
            <a:ext cx="1992996" cy="114238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0" name="Marcador de texto 7">
            <a:extLst>
              <a:ext uri="{FF2B5EF4-FFF2-40B4-BE49-F238E27FC236}">
                <a16:creationId xmlns:a16="http://schemas.microsoft.com/office/drawing/2014/main" xmlns="" id="{AA696213-3CE3-8141-BE88-BE027163D6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83305" y="3117333"/>
            <a:ext cx="1992996" cy="5486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s-CL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41" name="Marcador de texto 7">
            <a:extLst>
              <a:ext uri="{FF2B5EF4-FFF2-40B4-BE49-F238E27FC236}">
                <a16:creationId xmlns:a16="http://schemas.microsoft.com/office/drawing/2014/main" xmlns="" id="{0DFE9962-D69F-9F46-8D1F-D4F2B672D8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83305" y="3810903"/>
            <a:ext cx="1992996" cy="11486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xmlns="" id="{C95A676F-0AE0-C944-BE25-BD527CB9FE8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37631" y="3117333"/>
            <a:ext cx="1992996" cy="5486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s-CL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xmlns="" id="{40F028AC-5B4A-9844-94D7-770F95E501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37631" y="3821503"/>
            <a:ext cx="1992996" cy="114238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xmlns="" id="{DC8111CA-F1A2-044A-A61E-5D535C8840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183305" y="2310725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30" name="Marcador de posición de imagen 3">
            <a:extLst>
              <a:ext uri="{FF2B5EF4-FFF2-40B4-BE49-F238E27FC236}">
                <a16:creationId xmlns:a16="http://schemas.microsoft.com/office/drawing/2014/main" xmlns="" id="{6F2BA060-6F09-A74D-BBF5-6F8F93A5EEF2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5937631" y="2310725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31" name="Marcador de posición de imagen 3">
            <a:extLst>
              <a:ext uri="{FF2B5EF4-FFF2-40B4-BE49-F238E27FC236}">
                <a16:creationId xmlns:a16="http://schemas.microsoft.com/office/drawing/2014/main" xmlns="" id="{F49B1752-2690-5047-BF37-65DC322FED38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454170" y="2310725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4" name="Marcador de texto 4">
            <a:extLst>
              <a:ext uri="{FF2B5EF4-FFF2-40B4-BE49-F238E27FC236}">
                <a16:creationId xmlns:a16="http://schemas.microsoft.com/office/drawing/2014/main" xmlns="" id="{FF04CA93-3E1F-8E43-9711-E7B6B957A42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48888" y="6467632"/>
            <a:ext cx="7481364" cy="371826"/>
          </a:xfrm>
          <a:prstGeom prst="rect">
            <a:avLst/>
          </a:prstGeom>
        </p:spPr>
        <p:txBody>
          <a:bodyPr lIns="0" tIns="0" rIns="0" bIns="0" anchor="t"/>
          <a:lstStyle>
            <a:lvl1pPr marL="228600" marR="0" indent="-228600" algn="l" defTabSz="12184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 sz="9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marR="0" lvl="0" indent="-228600" algn="l" defTabSz="1218406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/>
            </a:pPr>
            <a:r>
              <a:rPr lang="es-ES" dirty="0"/>
              <a:t>Texto primera fuente Arial 9</a:t>
            </a:r>
          </a:p>
          <a:p>
            <a:pPr lvl="0"/>
            <a:r>
              <a:rPr lang="es-CL" dirty="0"/>
              <a:t>Texto secundario fuente </a:t>
            </a:r>
            <a:r>
              <a:rPr lang="es-ES" dirty="0"/>
              <a:t>Arial </a:t>
            </a:r>
            <a:r>
              <a:rPr lang="es-CL" dirty="0"/>
              <a:t>9</a:t>
            </a:r>
          </a:p>
        </p:txBody>
      </p:sp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xmlns="" id="{C03588EA-230F-9F48-26D4-2AB8AFE97D43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3FF76E71-3FB3-0869-F050-64E99B5B0AC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3" y="496571"/>
            <a:ext cx="7481364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9" name="Marcador de texto 7">
            <a:extLst>
              <a:ext uri="{FF2B5EF4-FFF2-40B4-BE49-F238E27FC236}">
                <a16:creationId xmlns:a16="http://schemas.microsoft.com/office/drawing/2014/main" xmlns="" id="{B9E21CD9-275B-8CFC-6E42-93BDE7CC4A4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3" y="872882"/>
            <a:ext cx="7481364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41A1C1CD-8F65-3A22-D009-D17B4CED89A5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A4076701-9C11-334C-B6A2-D5ECA7FA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945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orient="horz" pos="4226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ámina comparativa con foto/lámina comparativa foto/ic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xmlns="" id="{96D5FCCB-CEE8-8546-3842-649715335664}"/>
              </a:ext>
            </a:extLst>
          </p:cNvPr>
          <p:cNvSpPr/>
          <p:nvPr userDrawn="1"/>
        </p:nvSpPr>
        <p:spPr>
          <a:xfrm>
            <a:off x="8825392" y="0"/>
            <a:ext cx="4884981" cy="6858000"/>
          </a:xfrm>
          <a:custGeom>
            <a:avLst/>
            <a:gdLst>
              <a:gd name="connsiteX0" fmla="*/ 468950 w 4884981"/>
              <a:gd name="connsiteY0" fmla="*/ 0 h 6858000"/>
              <a:gd name="connsiteX1" fmla="*/ 4884971 w 4884981"/>
              <a:gd name="connsiteY1" fmla="*/ 0 h 6858000"/>
              <a:gd name="connsiteX2" fmla="*/ 4884981 w 4884981"/>
              <a:gd name="connsiteY2" fmla="*/ 1 h 6858000"/>
              <a:gd name="connsiteX3" fmla="*/ 3366608 w 4884981"/>
              <a:gd name="connsiteY3" fmla="*/ 1 h 6858000"/>
              <a:gd name="connsiteX4" fmla="*/ 3366608 w 4884981"/>
              <a:gd name="connsiteY4" fmla="*/ 6858000 h 6858000"/>
              <a:gd name="connsiteX5" fmla="*/ 468950 w 4884981"/>
              <a:gd name="connsiteY5" fmla="*/ 6858000 h 6858000"/>
              <a:gd name="connsiteX6" fmla="*/ 0 w 4884981"/>
              <a:gd name="connsiteY6" fmla="*/ 6389050 h 6858000"/>
              <a:gd name="connsiteX7" fmla="*/ 0 w 4884981"/>
              <a:gd name="connsiteY7" fmla="*/ 468950 h 6858000"/>
              <a:gd name="connsiteX8" fmla="*/ 468950 w 4884981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84981" h="6858000">
                <a:moveTo>
                  <a:pt x="468950" y="0"/>
                </a:moveTo>
                <a:lnTo>
                  <a:pt x="4884971" y="0"/>
                </a:lnTo>
                <a:lnTo>
                  <a:pt x="4884981" y="1"/>
                </a:lnTo>
                <a:lnTo>
                  <a:pt x="3366608" y="1"/>
                </a:lnTo>
                <a:lnTo>
                  <a:pt x="3366608" y="6858000"/>
                </a:lnTo>
                <a:lnTo>
                  <a:pt x="468950" y="6858000"/>
                </a:lnTo>
                <a:cubicBezTo>
                  <a:pt x="209956" y="6858000"/>
                  <a:pt x="0" y="6648044"/>
                  <a:pt x="0" y="6389050"/>
                </a:cubicBezTo>
                <a:lnTo>
                  <a:pt x="0" y="468950"/>
                </a:lnTo>
                <a:cubicBezTo>
                  <a:pt x="0" y="209956"/>
                  <a:pt x="209956" y="0"/>
                  <a:pt x="46895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D96FBA1A-B927-BCCE-9434-CC56062C07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1430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CCB24AB1-8E8C-6980-5BD9-B08FACFC03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1431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57" name="Marcador de posición de imagen 2">
            <a:extLst>
              <a:ext uri="{FF2B5EF4-FFF2-40B4-BE49-F238E27FC236}">
                <a16:creationId xmlns:a16="http://schemas.microsoft.com/office/drawing/2014/main" xmlns="" id="{D3DF0AC5-CFA7-6341-8507-840E9C986E3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8232" y="1736166"/>
            <a:ext cx="1823274" cy="13665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58" name="Marcador de posición de imagen 2">
            <a:extLst>
              <a:ext uri="{FF2B5EF4-FFF2-40B4-BE49-F238E27FC236}">
                <a16:creationId xmlns:a16="http://schemas.microsoft.com/office/drawing/2014/main" xmlns="" id="{17B499AE-C5B2-794D-8551-F1F602A885B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194771" y="1723432"/>
            <a:ext cx="1823275" cy="13665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59" name="Marcador de posición de imagen 2">
            <a:extLst>
              <a:ext uri="{FF2B5EF4-FFF2-40B4-BE49-F238E27FC236}">
                <a16:creationId xmlns:a16="http://schemas.microsoft.com/office/drawing/2014/main" xmlns="" id="{DE550592-7ED0-A544-9D4F-0101680080E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931311" y="1736165"/>
            <a:ext cx="1823275" cy="13665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xmlns="" id="{774E1248-A19B-26E0-EA97-FC38FE93E0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1220" y="3274090"/>
            <a:ext cx="1859561" cy="4630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xmlns="" id="{00A1877B-9B6D-001B-3C65-5A8E93CC36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220" y="3908544"/>
            <a:ext cx="1859561" cy="1839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xmlns="" id="{A95262CA-4965-4B33-D9F2-3909FE7D85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83305" y="3274090"/>
            <a:ext cx="1834741" cy="4630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s-CL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48" name="Marcador de texto 7">
            <a:extLst>
              <a:ext uri="{FF2B5EF4-FFF2-40B4-BE49-F238E27FC236}">
                <a16:creationId xmlns:a16="http://schemas.microsoft.com/office/drawing/2014/main" xmlns="" id="{AC26C04D-B937-D86D-390F-F16186A161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83305" y="3898423"/>
            <a:ext cx="1834741" cy="18491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9" name="Marcador de texto 7">
            <a:extLst>
              <a:ext uri="{FF2B5EF4-FFF2-40B4-BE49-F238E27FC236}">
                <a16:creationId xmlns:a16="http://schemas.microsoft.com/office/drawing/2014/main" xmlns="" id="{C6D99C93-698E-3BDB-8773-9A36439AB4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37631" y="3274090"/>
            <a:ext cx="1816955" cy="4630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s-CL" sz="1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0" name="Marcador de texto 7">
            <a:extLst>
              <a:ext uri="{FF2B5EF4-FFF2-40B4-BE49-F238E27FC236}">
                <a16:creationId xmlns:a16="http://schemas.microsoft.com/office/drawing/2014/main" xmlns="" id="{7C0AC188-A451-8772-5B59-7E3B1E835E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37631" y="3908544"/>
            <a:ext cx="1816955" cy="1839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60" name="Marcador de texto 4">
            <a:extLst>
              <a:ext uri="{FF2B5EF4-FFF2-40B4-BE49-F238E27FC236}">
                <a16:creationId xmlns:a16="http://schemas.microsoft.com/office/drawing/2014/main" xmlns="" id="{5221DF9A-FB73-6073-85BD-064962813B7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48888" y="6467632"/>
            <a:ext cx="7481364" cy="371826"/>
          </a:xfrm>
          <a:prstGeom prst="rect">
            <a:avLst/>
          </a:prstGeom>
        </p:spPr>
        <p:txBody>
          <a:bodyPr lIns="0" tIns="0" rIns="0" bIns="0" anchor="t"/>
          <a:lstStyle>
            <a:lvl1pPr marL="228600" marR="0" indent="-228600" algn="l" defTabSz="12184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 sz="9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marR="0" lvl="0" indent="-228600" algn="l" defTabSz="1218406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/>
            </a:pPr>
            <a:r>
              <a:rPr lang="es-ES" dirty="0"/>
              <a:t>Texto primera fuente Arial 9</a:t>
            </a:r>
          </a:p>
          <a:p>
            <a:pPr lvl="0"/>
            <a:r>
              <a:rPr lang="es-CL" dirty="0"/>
              <a:t>Texto secundario fuente </a:t>
            </a:r>
            <a:r>
              <a:rPr lang="es-ES" dirty="0"/>
              <a:t>Arial </a:t>
            </a:r>
            <a:r>
              <a:rPr lang="es-CL" dirty="0"/>
              <a:t>9</a:t>
            </a:r>
          </a:p>
        </p:txBody>
      </p:sp>
      <p:sp>
        <p:nvSpPr>
          <p:cNvPr id="62" name="Marcador de número de diapositiva 1">
            <a:extLst>
              <a:ext uri="{FF2B5EF4-FFF2-40B4-BE49-F238E27FC236}">
                <a16:creationId xmlns:a16="http://schemas.microsoft.com/office/drawing/2014/main" xmlns="" id="{001BA4EB-0D60-8A71-D259-DA60A668F28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63" name="Marcador de texto 7">
            <a:extLst>
              <a:ext uri="{FF2B5EF4-FFF2-40B4-BE49-F238E27FC236}">
                <a16:creationId xmlns:a16="http://schemas.microsoft.com/office/drawing/2014/main" xmlns="" id="{496A6CF1-D23F-1039-F86B-830CB70B286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748136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64" name="Marcador de texto 7">
            <a:extLst>
              <a:ext uri="{FF2B5EF4-FFF2-40B4-BE49-F238E27FC236}">
                <a16:creationId xmlns:a16="http://schemas.microsoft.com/office/drawing/2014/main" xmlns="" id="{EC47FD3F-4E56-5A3D-F2FF-B06D6BC725B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3" y="872882"/>
            <a:ext cx="7481364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2" name="Conector recto 18">
            <a:extLst>
              <a:ext uri="{FF2B5EF4-FFF2-40B4-BE49-F238E27FC236}">
                <a16:creationId xmlns:a16="http://schemas.microsoft.com/office/drawing/2014/main" xmlns="" id="{0E9EFC4E-37C9-D23F-3FB5-4B8E7702954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EA6EF60F-DAA2-274A-B1D7-50C259B56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4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906" userDrawn="1">
          <p15:clr>
            <a:srgbClr val="FBAE40"/>
          </p15:clr>
        </p15:guide>
        <p15:guide id="2" pos="280" userDrawn="1">
          <p15:clr>
            <a:srgbClr val="FBAE40"/>
          </p15:clr>
        </p15:guide>
        <p15:guide id="3" orient="horz" pos="1185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D78F12CD-CCBE-600D-4EDC-45AFB213C4EE}"/>
              </a:ext>
            </a:extLst>
          </p:cNvPr>
          <p:cNvSpPr/>
          <p:nvPr userDrawn="1"/>
        </p:nvSpPr>
        <p:spPr>
          <a:xfrm>
            <a:off x="8825392" y="0"/>
            <a:ext cx="4884981" cy="6858000"/>
          </a:xfrm>
          <a:custGeom>
            <a:avLst/>
            <a:gdLst>
              <a:gd name="connsiteX0" fmla="*/ 468950 w 4884981"/>
              <a:gd name="connsiteY0" fmla="*/ 0 h 6858000"/>
              <a:gd name="connsiteX1" fmla="*/ 4884971 w 4884981"/>
              <a:gd name="connsiteY1" fmla="*/ 0 h 6858000"/>
              <a:gd name="connsiteX2" fmla="*/ 4884981 w 4884981"/>
              <a:gd name="connsiteY2" fmla="*/ 1 h 6858000"/>
              <a:gd name="connsiteX3" fmla="*/ 3366608 w 4884981"/>
              <a:gd name="connsiteY3" fmla="*/ 1 h 6858000"/>
              <a:gd name="connsiteX4" fmla="*/ 3366608 w 4884981"/>
              <a:gd name="connsiteY4" fmla="*/ 6858000 h 6858000"/>
              <a:gd name="connsiteX5" fmla="*/ 468950 w 4884981"/>
              <a:gd name="connsiteY5" fmla="*/ 6858000 h 6858000"/>
              <a:gd name="connsiteX6" fmla="*/ 0 w 4884981"/>
              <a:gd name="connsiteY6" fmla="*/ 6389050 h 6858000"/>
              <a:gd name="connsiteX7" fmla="*/ 0 w 4884981"/>
              <a:gd name="connsiteY7" fmla="*/ 468950 h 6858000"/>
              <a:gd name="connsiteX8" fmla="*/ 468950 w 4884981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84981" h="6858000">
                <a:moveTo>
                  <a:pt x="468950" y="0"/>
                </a:moveTo>
                <a:lnTo>
                  <a:pt x="4884971" y="0"/>
                </a:lnTo>
                <a:lnTo>
                  <a:pt x="4884981" y="1"/>
                </a:lnTo>
                <a:lnTo>
                  <a:pt x="3366608" y="1"/>
                </a:lnTo>
                <a:lnTo>
                  <a:pt x="3366608" y="6858000"/>
                </a:lnTo>
                <a:lnTo>
                  <a:pt x="468950" y="6858000"/>
                </a:lnTo>
                <a:cubicBezTo>
                  <a:pt x="209956" y="6858000"/>
                  <a:pt x="0" y="6648044"/>
                  <a:pt x="0" y="6389050"/>
                </a:cubicBezTo>
                <a:lnTo>
                  <a:pt x="0" y="468950"/>
                </a:lnTo>
                <a:cubicBezTo>
                  <a:pt x="0" y="209956"/>
                  <a:pt x="209956" y="0"/>
                  <a:pt x="46895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11EC41E5-806D-2E4E-AAA0-2EC2EC18FE5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1713539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11EC41E5-806D-2E4E-AAA0-2EC2EC18F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4">
            <a:extLst>
              <a:ext uri="{FF2B5EF4-FFF2-40B4-BE49-F238E27FC236}">
                <a16:creationId xmlns:a16="http://schemas.microsoft.com/office/drawing/2014/main" xmlns="" id="{4916A15D-85C0-D990-750F-46719AB0AA1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48888" y="6467632"/>
            <a:ext cx="7250402" cy="371826"/>
          </a:xfrm>
          <a:prstGeom prst="rect">
            <a:avLst/>
          </a:prstGeom>
        </p:spPr>
        <p:txBody>
          <a:bodyPr lIns="0" tIns="0" rIns="0" bIns="0" anchor="t"/>
          <a:lstStyle>
            <a:lvl1pPr marL="228600" marR="0" indent="-228600" algn="l" defTabSz="12184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 sz="9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marR="0" lvl="0" indent="-228600" algn="l" defTabSz="1218406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/>
            </a:pPr>
            <a:r>
              <a:rPr lang="es-ES" dirty="0"/>
              <a:t>Texto primera fuente Arial 9</a:t>
            </a:r>
          </a:p>
          <a:p>
            <a:pPr lvl="0"/>
            <a:r>
              <a:rPr lang="es-CL" dirty="0"/>
              <a:t>Texto secundario fuente </a:t>
            </a:r>
            <a:r>
              <a:rPr lang="es-ES" dirty="0"/>
              <a:t>Arial </a:t>
            </a:r>
            <a:r>
              <a:rPr lang="es-CL" dirty="0"/>
              <a:t>9</a:t>
            </a:r>
          </a:p>
        </p:txBody>
      </p:sp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xmlns="" id="{3D500E11-6B82-9829-F80C-CF7B10FDFFC2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xmlns="" id="{C164548E-2F65-D8AC-31F2-081ACB41C420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3" y="496571"/>
            <a:ext cx="7250402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5226E6AD-62A9-4B33-B326-D20D75B3796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3" y="872882"/>
            <a:ext cx="7250402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3" name="Conector recto 18">
            <a:extLst>
              <a:ext uri="{FF2B5EF4-FFF2-40B4-BE49-F238E27FC236}">
                <a16:creationId xmlns:a16="http://schemas.microsoft.com/office/drawing/2014/main" xmlns="" id="{0BD11890-6BED-0C22-0006-86C73A0EFB2D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Marcador de texto 7">
            <a:extLst>
              <a:ext uri="{FF2B5EF4-FFF2-40B4-BE49-F238E27FC236}">
                <a16:creationId xmlns:a16="http://schemas.microsoft.com/office/drawing/2014/main" xmlns="" id="{A505AAF8-DBC1-86F4-068C-833CF0721F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1430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CEBB59B5-68B9-667F-AC17-76E38BCA85C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1431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xmlns="" id="{443C8FB3-0736-3E6C-6EF2-7652174A33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71305" y="1715225"/>
            <a:ext cx="5727986" cy="13011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17" name="Marcador de texto 7">
            <a:extLst>
              <a:ext uri="{FF2B5EF4-FFF2-40B4-BE49-F238E27FC236}">
                <a16:creationId xmlns:a16="http://schemas.microsoft.com/office/drawing/2014/main" xmlns="" id="{3A3F9F0D-B7EE-E8E0-7967-584C37AC17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357" y="1708056"/>
            <a:ext cx="1516948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8" name="Marcador de texto 7">
            <a:extLst>
              <a:ext uri="{FF2B5EF4-FFF2-40B4-BE49-F238E27FC236}">
                <a16:creationId xmlns:a16="http://schemas.microsoft.com/office/drawing/2014/main" xmlns="" id="{D2AF44F2-F50C-B20C-43BB-056F974B623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971305" y="3240179"/>
            <a:ext cx="5727986" cy="12454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19" name="Marcador de texto 7">
            <a:extLst>
              <a:ext uri="{FF2B5EF4-FFF2-40B4-BE49-F238E27FC236}">
                <a16:creationId xmlns:a16="http://schemas.microsoft.com/office/drawing/2014/main" xmlns="" id="{1007EA0A-1BCB-4801-6B85-BA42585CC1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4357" y="3240179"/>
            <a:ext cx="1279427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20" name="Marcador de texto 7">
            <a:extLst>
              <a:ext uri="{FF2B5EF4-FFF2-40B4-BE49-F238E27FC236}">
                <a16:creationId xmlns:a16="http://schemas.microsoft.com/office/drawing/2014/main" xmlns="" id="{0418B0B8-C98A-DC11-DE96-9F376F0C93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971305" y="4722386"/>
            <a:ext cx="5727986" cy="13175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1" name="Marcador de texto 7">
            <a:extLst>
              <a:ext uri="{FF2B5EF4-FFF2-40B4-BE49-F238E27FC236}">
                <a16:creationId xmlns:a16="http://schemas.microsoft.com/office/drawing/2014/main" xmlns="" id="{C16C7670-A916-B1FD-AAE9-E26102044D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4357" y="4722386"/>
            <a:ext cx="1279427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pic>
        <p:nvPicPr>
          <p:cNvPr id="22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1D03CAAF-D452-564D-9236-B03691D6D8C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9337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1480" userDrawn="1">
          <p15:clr>
            <a:srgbClr val="FBAE40"/>
          </p15:clr>
        </p15:guide>
        <p15:guide id="2" pos="280" userDrawn="1">
          <p15:clr>
            <a:srgbClr val="FBAE40"/>
          </p15:clr>
        </p15:guide>
        <p15:guide id="3" orient="horz" pos="358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2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EB19DFDF-4EBC-49FB-3A6E-319D14B3070A}"/>
              </a:ext>
            </a:extLst>
          </p:cNvPr>
          <p:cNvSpPr/>
          <p:nvPr userDrawn="1"/>
        </p:nvSpPr>
        <p:spPr>
          <a:xfrm>
            <a:off x="8825392" y="0"/>
            <a:ext cx="4884981" cy="6858000"/>
          </a:xfrm>
          <a:custGeom>
            <a:avLst/>
            <a:gdLst>
              <a:gd name="connsiteX0" fmla="*/ 468950 w 4884981"/>
              <a:gd name="connsiteY0" fmla="*/ 0 h 6858000"/>
              <a:gd name="connsiteX1" fmla="*/ 4884971 w 4884981"/>
              <a:gd name="connsiteY1" fmla="*/ 0 h 6858000"/>
              <a:gd name="connsiteX2" fmla="*/ 4884981 w 4884981"/>
              <a:gd name="connsiteY2" fmla="*/ 1 h 6858000"/>
              <a:gd name="connsiteX3" fmla="*/ 3366608 w 4884981"/>
              <a:gd name="connsiteY3" fmla="*/ 1 h 6858000"/>
              <a:gd name="connsiteX4" fmla="*/ 3366608 w 4884981"/>
              <a:gd name="connsiteY4" fmla="*/ 6858000 h 6858000"/>
              <a:gd name="connsiteX5" fmla="*/ 468950 w 4884981"/>
              <a:gd name="connsiteY5" fmla="*/ 6858000 h 6858000"/>
              <a:gd name="connsiteX6" fmla="*/ 0 w 4884981"/>
              <a:gd name="connsiteY6" fmla="*/ 6389050 h 6858000"/>
              <a:gd name="connsiteX7" fmla="*/ 0 w 4884981"/>
              <a:gd name="connsiteY7" fmla="*/ 468950 h 6858000"/>
              <a:gd name="connsiteX8" fmla="*/ 468950 w 4884981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84981" h="6858000">
                <a:moveTo>
                  <a:pt x="468950" y="0"/>
                </a:moveTo>
                <a:lnTo>
                  <a:pt x="4884971" y="0"/>
                </a:lnTo>
                <a:lnTo>
                  <a:pt x="4884981" y="1"/>
                </a:lnTo>
                <a:lnTo>
                  <a:pt x="3366608" y="1"/>
                </a:lnTo>
                <a:lnTo>
                  <a:pt x="3366608" y="6858000"/>
                </a:lnTo>
                <a:lnTo>
                  <a:pt x="468950" y="6858000"/>
                </a:lnTo>
                <a:cubicBezTo>
                  <a:pt x="209956" y="6858000"/>
                  <a:pt x="0" y="6648044"/>
                  <a:pt x="0" y="6389050"/>
                </a:cubicBezTo>
                <a:lnTo>
                  <a:pt x="0" y="468950"/>
                </a:lnTo>
                <a:cubicBezTo>
                  <a:pt x="0" y="209956"/>
                  <a:pt x="209956" y="0"/>
                  <a:pt x="46895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5531200A-67B4-814A-95C6-ABA059808CF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163618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xmlns="" id="{5531200A-67B4-814A-95C6-ABA059808C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Marcador de texto 7">
            <a:extLst>
              <a:ext uri="{FF2B5EF4-FFF2-40B4-BE49-F238E27FC236}">
                <a16:creationId xmlns:a16="http://schemas.microsoft.com/office/drawing/2014/main" xmlns="" id="{F98F0A76-E459-7040-92DF-0796E35D78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5196" y="1715225"/>
            <a:ext cx="4033335" cy="13011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xmlns="" id="{42F8710E-2DE8-074A-B6FC-EE460A7B8A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19110" y="1708056"/>
            <a:ext cx="1486086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34" name="Marcador de posición de imagen 2">
            <a:extLst>
              <a:ext uri="{FF2B5EF4-FFF2-40B4-BE49-F238E27FC236}">
                <a16:creationId xmlns:a16="http://schemas.microsoft.com/office/drawing/2014/main" xmlns="" id="{01391A15-7249-EE4F-A688-E4680B66FA1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6902" y="1708055"/>
            <a:ext cx="1719866" cy="12718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xmlns="" id="{5D64D211-8E0C-C94B-88E7-E1C991DD3E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05196" y="3240179"/>
            <a:ext cx="4033335" cy="12454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xmlns="" id="{17CE4B52-3BE3-2F44-84B5-ACEA2C0D722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19110" y="3240179"/>
            <a:ext cx="1279427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41" name="Marcador de texto 7">
            <a:extLst>
              <a:ext uri="{FF2B5EF4-FFF2-40B4-BE49-F238E27FC236}">
                <a16:creationId xmlns:a16="http://schemas.microsoft.com/office/drawing/2014/main" xmlns="" id="{4B4FD424-FA2D-1B46-A149-58EF233359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05196" y="4722386"/>
            <a:ext cx="4033335" cy="13175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xmlns="" id="{2A601485-B11B-7B46-9F04-9A94F7E41A4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9110" y="4722386"/>
            <a:ext cx="1279427" cy="46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AFC37D72-A3D0-6E30-A74D-7EFAC3C3E74E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7689269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AC3CB731-A91D-CC70-0F6C-C9B6DD7E779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3" y="872882"/>
            <a:ext cx="7689268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0" name="Marcador de texto 4">
            <a:extLst>
              <a:ext uri="{FF2B5EF4-FFF2-40B4-BE49-F238E27FC236}">
                <a16:creationId xmlns:a16="http://schemas.microsoft.com/office/drawing/2014/main" xmlns="" id="{5F3D34A6-E919-A400-A10E-1465829B358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48887" y="6467632"/>
            <a:ext cx="7689269" cy="371826"/>
          </a:xfrm>
          <a:prstGeom prst="rect">
            <a:avLst/>
          </a:prstGeom>
        </p:spPr>
        <p:txBody>
          <a:bodyPr lIns="0" tIns="0" rIns="0" bIns="0" anchor="t"/>
          <a:lstStyle>
            <a:lvl1pPr marL="228600" marR="0" indent="-228600" algn="l" defTabSz="12184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 sz="9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marR="0" lvl="0" indent="-228600" algn="l" defTabSz="1218406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/>
            </a:pPr>
            <a:r>
              <a:rPr lang="es-ES" dirty="0"/>
              <a:t>Texto primera fuente </a:t>
            </a:r>
            <a:r>
              <a:rPr lang="es-ES" dirty="0" err="1"/>
              <a:t>Achs</a:t>
            </a:r>
            <a:r>
              <a:rPr lang="es-ES" dirty="0"/>
              <a:t> Nueva Sans 9</a:t>
            </a:r>
          </a:p>
          <a:p>
            <a:pPr lvl="0"/>
            <a:r>
              <a:rPr lang="es-CL" dirty="0"/>
              <a:t>Texto secundario fuente </a:t>
            </a:r>
            <a:r>
              <a:rPr lang="es-ES" dirty="0" err="1"/>
              <a:t>Achs</a:t>
            </a:r>
            <a:r>
              <a:rPr lang="es-ES" dirty="0"/>
              <a:t> Nueva Sans</a:t>
            </a:r>
            <a:r>
              <a:rPr lang="es-CL" dirty="0"/>
              <a:t> 9</a:t>
            </a:r>
          </a:p>
        </p:txBody>
      </p:sp>
      <p:sp>
        <p:nvSpPr>
          <p:cNvPr id="12" name="Marcador de número de diapositiva 1">
            <a:extLst>
              <a:ext uri="{FF2B5EF4-FFF2-40B4-BE49-F238E27FC236}">
                <a16:creationId xmlns:a16="http://schemas.microsoft.com/office/drawing/2014/main" xmlns="" id="{E3297B15-067E-88AF-4604-CC120AC892E1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4" name="Conector recto 18">
            <a:extLst>
              <a:ext uri="{FF2B5EF4-FFF2-40B4-BE49-F238E27FC236}">
                <a16:creationId xmlns:a16="http://schemas.microsoft.com/office/drawing/2014/main" xmlns="" id="{2F82686A-3A75-0782-8E63-D9864E4E0A7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Marcador de texto 7">
            <a:extLst>
              <a:ext uri="{FF2B5EF4-FFF2-40B4-BE49-F238E27FC236}">
                <a16:creationId xmlns:a16="http://schemas.microsoft.com/office/drawing/2014/main" xmlns="" id="{F13131BE-610C-AAD3-A365-8EFCEF748A0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1430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7E613AF8-8B35-80E7-8D5A-2B2EAC3F57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1431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6" name="Marcador de posición de imagen 2">
            <a:extLst>
              <a:ext uri="{FF2B5EF4-FFF2-40B4-BE49-F238E27FC236}">
                <a16:creationId xmlns:a16="http://schemas.microsoft.com/office/drawing/2014/main" xmlns="" id="{ACDBD7E0-DC6A-FA03-5AF4-29BCFC4EB0B9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56901" y="3236589"/>
            <a:ext cx="1711851" cy="12454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17" name="Marcador de posición de imagen 2">
            <a:extLst>
              <a:ext uri="{FF2B5EF4-FFF2-40B4-BE49-F238E27FC236}">
                <a16:creationId xmlns:a16="http://schemas.microsoft.com/office/drawing/2014/main" xmlns="" id="{6F5D458B-4DE9-03F0-F77D-9B363B903DE3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453581" y="4722387"/>
            <a:ext cx="1719866" cy="1317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s-CL" dirty="0"/>
              <a:t>Doble clic para incorporar una imagen</a:t>
            </a:r>
          </a:p>
        </p:txBody>
      </p:sp>
      <p:pic>
        <p:nvPicPr>
          <p:cNvPr id="20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F2CA64D6-177B-5D4B-8F00-7E0C166F899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0872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95" userDrawn="1">
          <p15:clr>
            <a:srgbClr val="FBAE40"/>
          </p15:clr>
        </p15:guide>
        <p15:guide id="2" pos="28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2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Marcador de texto 7">
            <a:extLst>
              <a:ext uri="{FF2B5EF4-FFF2-40B4-BE49-F238E27FC236}">
                <a16:creationId xmlns:a16="http://schemas.microsoft.com/office/drawing/2014/main" xmlns="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xmlns="" id="{33FCA518-1984-EBF4-718D-4511500DAB96}"/>
              </a:ext>
            </a:extLst>
          </p:cNvPr>
          <p:cNvSpPr/>
          <p:nvPr userDrawn="1"/>
        </p:nvSpPr>
        <p:spPr>
          <a:xfrm>
            <a:off x="8825392" y="0"/>
            <a:ext cx="4884981" cy="6858000"/>
          </a:xfrm>
          <a:custGeom>
            <a:avLst/>
            <a:gdLst>
              <a:gd name="connsiteX0" fmla="*/ 468950 w 4884981"/>
              <a:gd name="connsiteY0" fmla="*/ 0 h 6858000"/>
              <a:gd name="connsiteX1" fmla="*/ 4884971 w 4884981"/>
              <a:gd name="connsiteY1" fmla="*/ 0 h 6858000"/>
              <a:gd name="connsiteX2" fmla="*/ 4884981 w 4884981"/>
              <a:gd name="connsiteY2" fmla="*/ 1 h 6858000"/>
              <a:gd name="connsiteX3" fmla="*/ 3366608 w 4884981"/>
              <a:gd name="connsiteY3" fmla="*/ 1 h 6858000"/>
              <a:gd name="connsiteX4" fmla="*/ 3366608 w 4884981"/>
              <a:gd name="connsiteY4" fmla="*/ 6858000 h 6858000"/>
              <a:gd name="connsiteX5" fmla="*/ 468950 w 4884981"/>
              <a:gd name="connsiteY5" fmla="*/ 6858000 h 6858000"/>
              <a:gd name="connsiteX6" fmla="*/ 0 w 4884981"/>
              <a:gd name="connsiteY6" fmla="*/ 6389050 h 6858000"/>
              <a:gd name="connsiteX7" fmla="*/ 0 w 4884981"/>
              <a:gd name="connsiteY7" fmla="*/ 468950 h 6858000"/>
              <a:gd name="connsiteX8" fmla="*/ 468950 w 4884981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84981" h="6858000">
                <a:moveTo>
                  <a:pt x="468950" y="0"/>
                </a:moveTo>
                <a:lnTo>
                  <a:pt x="4884971" y="0"/>
                </a:lnTo>
                <a:lnTo>
                  <a:pt x="4884981" y="1"/>
                </a:lnTo>
                <a:lnTo>
                  <a:pt x="3366608" y="1"/>
                </a:lnTo>
                <a:lnTo>
                  <a:pt x="3366608" y="6858000"/>
                </a:lnTo>
                <a:lnTo>
                  <a:pt x="468950" y="6858000"/>
                </a:lnTo>
                <a:cubicBezTo>
                  <a:pt x="209956" y="6858000"/>
                  <a:pt x="0" y="6648044"/>
                  <a:pt x="0" y="6389050"/>
                </a:cubicBezTo>
                <a:lnTo>
                  <a:pt x="0" y="468950"/>
                </a:lnTo>
                <a:cubicBezTo>
                  <a:pt x="0" y="209956"/>
                  <a:pt x="209956" y="0"/>
                  <a:pt x="46895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722625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Marcador de texto 7">
            <a:extLst>
              <a:ext uri="{FF2B5EF4-FFF2-40B4-BE49-F238E27FC236}">
                <a16:creationId xmlns:a16="http://schemas.microsoft.com/office/drawing/2014/main" xmlns="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xmlns="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xmlns="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xmlns="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xmlns="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xmlns="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xmlns="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6F5FC4E1-33E0-CC3D-0C60-972417AC6C8E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3" y="496571"/>
            <a:ext cx="7642314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460CC22F-CFA0-9148-8FD8-AF8F65118A8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764231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70435107-368B-0862-1CF0-D684AA9E6D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1430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9" name="Marcador de texto 7">
            <a:extLst>
              <a:ext uri="{FF2B5EF4-FFF2-40B4-BE49-F238E27FC236}">
                <a16:creationId xmlns:a16="http://schemas.microsoft.com/office/drawing/2014/main" xmlns="" id="{4188D28F-30D2-C222-3BF6-BE18587DAA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01431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0" name="Marcador de texto 4">
            <a:extLst>
              <a:ext uri="{FF2B5EF4-FFF2-40B4-BE49-F238E27FC236}">
                <a16:creationId xmlns:a16="http://schemas.microsoft.com/office/drawing/2014/main" xmlns="" id="{1540C177-D42A-CB0E-FA33-D6DC18F1E31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8888" y="6467632"/>
            <a:ext cx="7642690" cy="371826"/>
          </a:xfrm>
          <a:prstGeom prst="rect">
            <a:avLst/>
          </a:prstGeom>
        </p:spPr>
        <p:txBody>
          <a:bodyPr lIns="0" tIns="0" rIns="0" bIns="0" anchor="t"/>
          <a:lstStyle>
            <a:lvl1pPr marL="228600" marR="0" indent="-228600" algn="l" defTabSz="12184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 sz="9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marR="0" lvl="0" indent="-228600" algn="l" defTabSz="1218406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/>
            </a:pPr>
            <a:r>
              <a:rPr lang="es-ES" dirty="0"/>
              <a:t>Texto primera fuente Arial 9</a:t>
            </a:r>
          </a:p>
          <a:p>
            <a:pPr lvl="0"/>
            <a:r>
              <a:rPr lang="es-CL" dirty="0"/>
              <a:t>Texto secundario fuente </a:t>
            </a:r>
            <a:r>
              <a:rPr lang="es-ES" dirty="0"/>
              <a:t>Arial </a:t>
            </a:r>
            <a:r>
              <a:rPr lang="es-CL" dirty="0"/>
              <a:t>9</a:t>
            </a:r>
          </a:p>
        </p:txBody>
      </p:sp>
      <p:sp>
        <p:nvSpPr>
          <p:cNvPr id="12" name="Marcador de número de diapositiva 1">
            <a:extLst>
              <a:ext uri="{FF2B5EF4-FFF2-40B4-BE49-F238E27FC236}">
                <a16:creationId xmlns:a16="http://schemas.microsoft.com/office/drawing/2014/main" xmlns="" id="{4D78B011-CE17-B0ED-3D82-B18CD64580C5}"/>
              </a:ext>
            </a:extLst>
          </p:cNvPr>
          <p:cNvSpPr>
            <a:spLocks noGrp="1"/>
          </p:cNvSpPr>
          <p:nvPr>
            <p:ph type="sldNum" sz="quarter" idx="64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8DBD71AE-8A3D-D196-C8B1-FE7DDF8C4879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xmlns="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xmlns="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pic>
        <p:nvPicPr>
          <p:cNvPr id="23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9ABA1EC4-C146-034C-AB5F-C136BE24562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4239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  <p15:guide id="4" orient="horz" pos="2546" userDrawn="1">
          <p15:clr>
            <a:srgbClr val="FBAE40"/>
          </p15:clr>
        </p15:guide>
        <p15:guide id="5" orient="horz" pos="3816" userDrawn="1">
          <p15:clr>
            <a:srgbClr val="FBAE40"/>
          </p15:clr>
        </p15:guide>
        <p15:guide id="6" pos="150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 categorías y descripciones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75CD5571-1A37-8742-633B-FDE4289A56D3}"/>
              </a:ext>
            </a:extLst>
          </p:cNvPr>
          <p:cNvSpPr/>
          <p:nvPr userDrawn="1"/>
        </p:nvSpPr>
        <p:spPr>
          <a:xfrm>
            <a:off x="2229912" y="2074602"/>
            <a:ext cx="1847566" cy="736741"/>
          </a:xfrm>
          <a:prstGeom prst="round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1" name="Marcador de texto 7">
            <a:extLst>
              <a:ext uri="{FF2B5EF4-FFF2-40B4-BE49-F238E27FC236}">
                <a16:creationId xmlns:a16="http://schemas.microsoft.com/office/drawing/2014/main" xmlns="" id="{4B4FD424-FA2D-1B46-A149-58EF233359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80283" y="2074603"/>
            <a:ext cx="4450633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12</a:t>
            </a:r>
            <a:endParaRPr lang="es-CL" dirty="0"/>
          </a:p>
        </p:txBody>
      </p:sp>
      <p:sp>
        <p:nvSpPr>
          <p:cNvPr id="62" name="Marcador de texto 7">
            <a:extLst>
              <a:ext uri="{FF2B5EF4-FFF2-40B4-BE49-F238E27FC236}">
                <a16:creationId xmlns:a16="http://schemas.microsoft.com/office/drawing/2014/main" xmlns="" id="{D011EE18-427A-614E-A45B-317571E7FBF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354878" y="1635136"/>
            <a:ext cx="1722600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3" name="Marcador de texto 7">
            <a:extLst>
              <a:ext uri="{FF2B5EF4-FFF2-40B4-BE49-F238E27FC236}">
                <a16:creationId xmlns:a16="http://schemas.microsoft.com/office/drawing/2014/main" xmlns="" id="{DFCEB778-9AFC-7B4A-9AA5-3D853AD078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54223" y="1635136"/>
            <a:ext cx="2821844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xmlns="" id="{D5CE23AB-F9F3-1C45-A483-0BE13E6B14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82166" y="2074603"/>
            <a:ext cx="2354635" cy="73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12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xmlns="" id="{8B692A92-E8A9-7C47-AD18-4649F0D2100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382166" y="1635136"/>
            <a:ext cx="2326649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xmlns="" id="{661B3AB6-9A76-2B4A-8C31-709E7AD6C6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54878" y="2226863"/>
            <a:ext cx="1602168" cy="470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xmlns="" id="{6DF521A9-C541-1D4C-879C-AB754287F02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29109" y="2226863"/>
            <a:ext cx="1308004" cy="470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98" name="Marcador de texto 7">
            <a:extLst>
              <a:ext uri="{FF2B5EF4-FFF2-40B4-BE49-F238E27FC236}">
                <a16:creationId xmlns:a16="http://schemas.microsoft.com/office/drawing/2014/main" xmlns="" id="{2B2B38A7-1E90-DD47-A64D-948E5F2F8B1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680283" y="3688250"/>
            <a:ext cx="445063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12</a:t>
            </a:r>
            <a:endParaRPr lang="es-CL" dirty="0"/>
          </a:p>
        </p:txBody>
      </p:sp>
      <p:sp>
        <p:nvSpPr>
          <p:cNvPr id="101" name="Marcador de texto 7">
            <a:extLst>
              <a:ext uri="{FF2B5EF4-FFF2-40B4-BE49-F238E27FC236}">
                <a16:creationId xmlns:a16="http://schemas.microsoft.com/office/drawing/2014/main" xmlns="" id="{BE0B497D-B44F-C24C-8E29-BD07AF0EDD0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354878" y="3248783"/>
            <a:ext cx="1722600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03" name="Marcador de texto 7">
            <a:extLst>
              <a:ext uri="{FF2B5EF4-FFF2-40B4-BE49-F238E27FC236}">
                <a16:creationId xmlns:a16="http://schemas.microsoft.com/office/drawing/2014/main" xmlns="" id="{1BD4B4BB-F73A-8C47-9D90-CEC7DD3B41B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54223" y="3248783"/>
            <a:ext cx="2821845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05" name="Marcador de texto 7">
            <a:extLst>
              <a:ext uri="{FF2B5EF4-FFF2-40B4-BE49-F238E27FC236}">
                <a16:creationId xmlns:a16="http://schemas.microsoft.com/office/drawing/2014/main" xmlns="" id="{15E1D5D8-969C-0C47-A83E-5B4A68DB305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382166" y="3688250"/>
            <a:ext cx="2354635" cy="73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12</a:t>
            </a:r>
            <a:endParaRPr lang="es-CL" dirty="0"/>
          </a:p>
        </p:txBody>
      </p:sp>
      <p:sp>
        <p:nvSpPr>
          <p:cNvPr id="106" name="Marcador de texto 7">
            <a:extLst>
              <a:ext uri="{FF2B5EF4-FFF2-40B4-BE49-F238E27FC236}">
                <a16:creationId xmlns:a16="http://schemas.microsoft.com/office/drawing/2014/main" xmlns="" id="{5DC833E3-6DB7-4D44-8269-BEE4CDA6C72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82166" y="3248783"/>
            <a:ext cx="2326649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10" name="Marcador de texto 7">
            <a:extLst>
              <a:ext uri="{FF2B5EF4-FFF2-40B4-BE49-F238E27FC236}">
                <a16:creationId xmlns:a16="http://schemas.microsoft.com/office/drawing/2014/main" xmlns="" id="{D674B401-78C8-414C-A501-6F69894D59F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9109" y="3831728"/>
            <a:ext cx="1308004" cy="470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111" name="Marcador de texto 7">
            <a:extLst>
              <a:ext uri="{FF2B5EF4-FFF2-40B4-BE49-F238E27FC236}">
                <a16:creationId xmlns:a16="http://schemas.microsoft.com/office/drawing/2014/main" xmlns="" id="{61CDEF0A-D72C-2648-9BF7-D2A388DD586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680281" y="5452834"/>
            <a:ext cx="4450635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12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xmlns="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354878" y="5013367"/>
            <a:ext cx="1722600" cy="2709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16" name="Marcador de texto 7">
            <a:extLst>
              <a:ext uri="{FF2B5EF4-FFF2-40B4-BE49-F238E27FC236}">
                <a16:creationId xmlns:a16="http://schemas.microsoft.com/office/drawing/2014/main" xmlns="" id="{F003F3C9-833A-0E40-989F-A1E89E66731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80281" y="5013367"/>
            <a:ext cx="2821843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18" name="Marcador de texto 7">
            <a:extLst>
              <a:ext uri="{FF2B5EF4-FFF2-40B4-BE49-F238E27FC236}">
                <a16:creationId xmlns:a16="http://schemas.microsoft.com/office/drawing/2014/main" xmlns="" id="{B40D342A-9934-D247-8506-3C04BA2012C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382166" y="5452834"/>
            <a:ext cx="2354400" cy="73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12</a:t>
            </a:r>
            <a:endParaRPr lang="es-CL" dirty="0"/>
          </a:p>
        </p:txBody>
      </p:sp>
      <p:sp>
        <p:nvSpPr>
          <p:cNvPr id="119" name="Marcador de texto 7">
            <a:extLst>
              <a:ext uri="{FF2B5EF4-FFF2-40B4-BE49-F238E27FC236}">
                <a16:creationId xmlns:a16="http://schemas.microsoft.com/office/drawing/2014/main" xmlns="" id="{DDA9AE97-84A3-694E-9294-BAFBA6FBC7E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408224" y="5013367"/>
            <a:ext cx="2326649" cy="2189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23" name="Marcador de texto 7">
            <a:extLst>
              <a:ext uri="{FF2B5EF4-FFF2-40B4-BE49-F238E27FC236}">
                <a16:creationId xmlns:a16="http://schemas.microsoft.com/office/drawing/2014/main" xmlns="" id="{9E332173-B33D-EE42-B963-112D06843FB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9109" y="5585536"/>
            <a:ext cx="1308004" cy="470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" name="Marcador de número de diapositiva 1">
            <a:extLst>
              <a:ext uri="{FF2B5EF4-FFF2-40B4-BE49-F238E27FC236}">
                <a16:creationId xmlns:a16="http://schemas.microsoft.com/office/drawing/2014/main" xmlns="" id="{8114EADB-A1A6-5D54-56EB-AB33D8130EDB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7190BE40-E8AE-DD4F-9CDF-DF776AC898EA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681656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635AF030-1BFB-1DC6-320D-92F3ECE1875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681654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8" name="Marcador de texto 4">
            <a:extLst>
              <a:ext uri="{FF2B5EF4-FFF2-40B4-BE49-F238E27FC236}">
                <a16:creationId xmlns:a16="http://schemas.microsoft.com/office/drawing/2014/main" xmlns="" id="{8FCC25A4-9E37-FA79-3D5F-A3D449EF169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448888" y="6467632"/>
            <a:ext cx="8681654" cy="371826"/>
          </a:xfrm>
          <a:prstGeom prst="rect">
            <a:avLst/>
          </a:prstGeom>
        </p:spPr>
        <p:txBody>
          <a:bodyPr lIns="0" tIns="0" rIns="0" bIns="0" anchor="t"/>
          <a:lstStyle>
            <a:lvl1pPr marL="228600" marR="0" indent="-228600" algn="l" defTabSz="12184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 sz="9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marR="0" lvl="0" indent="-228600" algn="l" defTabSz="1218406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+mj-lt"/>
              <a:buAutoNum type="arabicPeriod"/>
              <a:tabLst/>
              <a:defRPr/>
            </a:pPr>
            <a:r>
              <a:rPr lang="es-ES" dirty="0"/>
              <a:t>Texto primera fuente Arial 9</a:t>
            </a:r>
          </a:p>
          <a:p>
            <a:pPr lvl="0"/>
            <a:r>
              <a:rPr lang="es-CL" dirty="0"/>
              <a:t>Texto secundario fuente </a:t>
            </a:r>
            <a:r>
              <a:rPr lang="es-ES" dirty="0"/>
              <a:t>Arial </a:t>
            </a:r>
            <a:r>
              <a:rPr lang="es-CL" dirty="0"/>
              <a:t>9</a:t>
            </a:r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011A1840-D890-4448-4701-DD0761E643F5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FB200DAD-01BA-E815-15BF-F2E2808FFD78}"/>
              </a:ext>
            </a:extLst>
          </p:cNvPr>
          <p:cNvSpPr/>
          <p:nvPr userDrawn="1"/>
        </p:nvSpPr>
        <p:spPr>
          <a:xfrm>
            <a:off x="2229912" y="3679467"/>
            <a:ext cx="1847566" cy="736741"/>
          </a:xfrm>
          <a:prstGeom prst="round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xmlns="" id="{D51ED2C1-130A-17CB-8A26-485E1ED1FD8E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2354878" y="3831728"/>
            <a:ext cx="1602168" cy="470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BC23D7D8-A36A-FCFA-C363-1E3AACD9EC82}"/>
              </a:ext>
            </a:extLst>
          </p:cNvPr>
          <p:cNvSpPr/>
          <p:nvPr userDrawn="1"/>
        </p:nvSpPr>
        <p:spPr>
          <a:xfrm>
            <a:off x="2229912" y="5452284"/>
            <a:ext cx="1847566" cy="736741"/>
          </a:xfrm>
          <a:prstGeom prst="round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Marcador de texto 7">
            <a:extLst>
              <a:ext uri="{FF2B5EF4-FFF2-40B4-BE49-F238E27FC236}">
                <a16:creationId xmlns:a16="http://schemas.microsoft.com/office/drawing/2014/main" xmlns="" id="{0B15884B-AD96-F417-E810-6FC0456CBD14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2354878" y="5604545"/>
            <a:ext cx="1602168" cy="470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pic>
        <p:nvPicPr>
          <p:cNvPr id="31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19CD297A-0016-5148-89C8-7754DCB3F7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6822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enumer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Marcador de texto 7">
            <a:extLst>
              <a:ext uri="{FF2B5EF4-FFF2-40B4-BE49-F238E27FC236}">
                <a16:creationId xmlns:a16="http://schemas.microsoft.com/office/drawing/2014/main" xmlns="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3309" y="2023281"/>
            <a:ext cx="6996190" cy="7587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xmlns="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06937" y="2196212"/>
            <a:ext cx="1439133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xmlns="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83309" y="3114898"/>
            <a:ext cx="6996190" cy="7587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95" name="Marcador de texto 7">
            <a:extLst>
              <a:ext uri="{FF2B5EF4-FFF2-40B4-BE49-F238E27FC236}">
                <a16:creationId xmlns:a16="http://schemas.microsoft.com/office/drawing/2014/main" xmlns="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06937" y="3287828"/>
            <a:ext cx="1439123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100" name="Marcador de texto 7">
            <a:extLst>
              <a:ext uri="{FF2B5EF4-FFF2-40B4-BE49-F238E27FC236}">
                <a16:creationId xmlns:a16="http://schemas.microsoft.com/office/drawing/2014/main" xmlns="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83309" y="4206516"/>
            <a:ext cx="6996190" cy="7587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101" name="Marcador de texto 7">
            <a:extLst>
              <a:ext uri="{FF2B5EF4-FFF2-40B4-BE49-F238E27FC236}">
                <a16:creationId xmlns:a16="http://schemas.microsoft.com/office/drawing/2014/main" xmlns="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06937" y="4379447"/>
            <a:ext cx="1439115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106" name="Marcador de texto 7">
            <a:extLst>
              <a:ext uri="{FF2B5EF4-FFF2-40B4-BE49-F238E27FC236}">
                <a16:creationId xmlns:a16="http://schemas.microsoft.com/office/drawing/2014/main" xmlns="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83309" y="5298133"/>
            <a:ext cx="6996190" cy="7587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107" name="Marcador de texto 7">
            <a:extLst>
              <a:ext uri="{FF2B5EF4-FFF2-40B4-BE49-F238E27FC236}">
                <a16:creationId xmlns:a16="http://schemas.microsoft.com/office/drawing/2014/main" xmlns="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106937" y="5471064"/>
            <a:ext cx="1439085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6" name="Marcador de posición de imagen 3">
            <a:extLst>
              <a:ext uri="{FF2B5EF4-FFF2-40B4-BE49-F238E27FC236}">
                <a16:creationId xmlns:a16="http://schemas.microsoft.com/office/drawing/2014/main" xmlns="" id="{5383AF3D-2849-A44D-B460-812DA0F91F39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982634" y="2079524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7" name="Marcador de posición de imagen 3">
            <a:extLst>
              <a:ext uri="{FF2B5EF4-FFF2-40B4-BE49-F238E27FC236}">
                <a16:creationId xmlns:a16="http://schemas.microsoft.com/office/drawing/2014/main" xmlns="" id="{A3E9D49A-7FEB-CA48-A0DA-D7F0AD0B39D2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82634" y="3158310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8" name="Marcador de posición de imagen 3">
            <a:extLst>
              <a:ext uri="{FF2B5EF4-FFF2-40B4-BE49-F238E27FC236}">
                <a16:creationId xmlns:a16="http://schemas.microsoft.com/office/drawing/2014/main" xmlns="" id="{21F56DF0-CFA8-3E4A-A473-7B4F791BB3B2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982634" y="424737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9" name="Marcador de posición de imagen 3">
            <a:extLst>
              <a:ext uri="{FF2B5EF4-FFF2-40B4-BE49-F238E27FC236}">
                <a16:creationId xmlns:a16="http://schemas.microsoft.com/office/drawing/2014/main" xmlns="" id="{967F9466-8202-8F4B-94E1-63B831183C4E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969844" y="5336432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xmlns="" id="{FF26B9CB-D351-D06F-4A9B-CECB8939B508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033329B5-655B-E672-39E4-FE3B1BFD661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D943427C-D925-4381-D77A-BECD5C821AB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B2624851-1653-8E74-05E6-8957A81779F2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" name="Conector recto 18">
            <a:extLst>
              <a:ext uri="{FF2B5EF4-FFF2-40B4-BE49-F238E27FC236}">
                <a16:creationId xmlns:a16="http://schemas.microsoft.com/office/drawing/2014/main" xmlns="" id="{FCADB6DF-75B4-08A8-CFD3-088844059BCE}"/>
              </a:ext>
            </a:extLst>
          </p:cNvPr>
          <p:cNvCxnSpPr>
            <a:cxnSpLocks/>
          </p:cNvCxnSpPr>
          <p:nvPr userDrawn="1"/>
        </p:nvCxnSpPr>
        <p:spPr>
          <a:xfrm flipV="1">
            <a:off x="3862515" y="1915097"/>
            <a:ext cx="0" cy="4266247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9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C3F7203E-E9C3-3A40-A9A8-FE28BD3B72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775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081" userDrawn="1">
          <p15:clr>
            <a:srgbClr val="FBAE40"/>
          </p15:clr>
        </p15:guide>
        <p15:guide id="2" pos="2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7 portada simp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AA01555-0AA0-B92D-9A41-64373C4F23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1" t="10580" r="15316" b="10580"/>
          <a:stretch/>
        </p:blipFill>
        <p:spPr>
          <a:xfrm>
            <a:off x="0" y="-1"/>
            <a:ext cx="4558937" cy="685800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826112" cy="5043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5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300" y="2413732"/>
            <a:ext cx="3876916" cy="130036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máximo 3 líneas Arial Regular - 30 puntos</a:t>
            </a:r>
            <a:endParaRPr lang="es-CL" dirty="0"/>
          </a:p>
        </p:txBody>
      </p:sp>
      <p:pic>
        <p:nvPicPr>
          <p:cNvPr id="8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A301DFDF-AC84-A04D-8DD7-06CCAFE9E30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899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enumeración 3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Marcador de texto 7">
            <a:extLst>
              <a:ext uri="{FF2B5EF4-FFF2-40B4-BE49-F238E27FC236}">
                <a16:creationId xmlns:a16="http://schemas.microsoft.com/office/drawing/2014/main" xmlns="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xmlns="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xmlns="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4" name="Marcador de texto 7">
            <a:extLst>
              <a:ext uri="{FF2B5EF4-FFF2-40B4-BE49-F238E27FC236}">
                <a16:creationId xmlns:a16="http://schemas.microsoft.com/office/drawing/2014/main" xmlns="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95" name="Marcador de texto 7">
            <a:extLst>
              <a:ext uri="{FF2B5EF4-FFF2-40B4-BE49-F238E27FC236}">
                <a16:creationId xmlns:a16="http://schemas.microsoft.com/office/drawing/2014/main" xmlns="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96" name="Conector recto 95">
            <a:extLst>
              <a:ext uri="{FF2B5EF4-FFF2-40B4-BE49-F238E27FC236}">
                <a16:creationId xmlns:a16="http://schemas.microsoft.com/office/drawing/2014/main" xmlns="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Marcador de texto 7">
            <a:extLst>
              <a:ext uri="{FF2B5EF4-FFF2-40B4-BE49-F238E27FC236}">
                <a16:creationId xmlns:a16="http://schemas.microsoft.com/office/drawing/2014/main" xmlns="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101" name="Marcador de texto 7">
            <a:extLst>
              <a:ext uri="{FF2B5EF4-FFF2-40B4-BE49-F238E27FC236}">
                <a16:creationId xmlns:a16="http://schemas.microsoft.com/office/drawing/2014/main" xmlns="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102" name="Conector recto 101">
            <a:extLst>
              <a:ext uri="{FF2B5EF4-FFF2-40B4-BE49-F238E27FC236}">
                <a16:creationId xmlns:a16="http://schemas.microsoft.com/office/drawing/2014/main" xmlns="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6" name="Marcador de texto 7">
            <a:extLst>
              <a:ext uri="{FF2B5EF4-FFF2-40B4-BE49-F238E27FC236}">
                <a16:creationId xmlns:a16="http://schemas.microsoft.com/office/drawing/2014/main" xmlns="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defRPr sz="1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107" name="Marcador de texto 7">
            <a:extLst>
              <a:ext uri="{FF2B5EF4-FFF2-40B4-BE49-F238E27FC236}">
                <a16:creationId xmlns:a16="http://schemas.microsoft.com/office/drawing/2014/main" xmlns="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108" name="Conector recto 107">
            <a:extLst>
              <a:ext uri="{FF2B5EF4-FFF2-40B4-BE49-F238E27FC236}">
                <a16:creationId xmlns:a16="http://schemas.microsoft.com/office/drawing/2014/main" xmlns="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Marcador de posición de imagen 2">
            <a:extLst>
              <a:ext uri="{FF2B5EF4-FFF2-40B4-BE49-F238E27FC236}">
                <a16:creationId xmlns:a16="http://schemas.microsoft.com/office/drawing/2014/main" xmlns="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2">
            <a:extLst>
              <a:ext uri="{FF2B5EF4-FFF2-40B4-BE49-F238E27FC236}">
                <a16:creationId xmlns:a16="http://schemas.microsoft.com/office/drawing/2014/main" xmlns="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5" name="Marcador de posición de imagen 3">
            <a:extLst>
              <a:ext uri="{FF2B5EF4-FFF2-40B4-BE49-F238E27FC236}">
                <a16:creationId xmlns:a16="http://schemas.microsoft.com/office/drawing/2014/main" xmlns="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9" name="Marcador de posición de imagen 3">
            <a:extLst>
              <a:ext uri="{FF2B5EF4-FFF2-40B4-BE49-F238E27FC236}">
                <a16:creationId xmlns:a16="http://schemas.microsoft.com/office/drawing/2014/main" xmlns="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50" name="Marcador de posición de imagen 3">
            <a:extLst>
              <a:ext uri="{FF2B5EF4-FFF2-40B4-BE49-F238E27FC236}">
                <a16:creationId xmlns:a16="http://schemas.microsoft.com/office/drawing/2014/main" xmlns="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51" name="Marcador de posición de imagen 3">
            <a:extLst>
              <a:ext uri="{FF2B5EF4-FFF2-40B4-BE49-F238E27FC236}">
                <a16:creationId xmlns:a16="http://schemas.microsoft.com/office/drawing/2014/main" xmlns="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xmlns="" id="{5635CE05-A8B6-0F9D-8524-AC66A4CB2179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88D966E8-7EA5-758A-7F8B-5D4DD100B2A2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3" y="496571"/>
            <a:ext cx="7166722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D380A6EC-B8CC-900A-BA04-159F8F127C1E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3" y="872882"/>
            <a:ext cx="7166722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2D4286EE-15ED-C598-A2B5-8344B126A78F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4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68A59D04-3648-C04F-8164-FB93D96726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6261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081" userDrawn="1">
          <p15:clr>
            <a:srgbClr val="FBAE40"/>
          </p15:clr>
        </p15:guide>
        <p15:guide id="2" pos="280" userDrawn="1">
          <p15:clr>
            <a:srgbClr val="FBAE40"/>
          </p15:clr>
        </p15:guide>
        <p15:guide id="3" pos="120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ta Gantt Think-C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xmlns="" id="{C1B8FB80-D582-7D41-94DF-9DC79634318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9263" y="1620839"/>
            <a:ext cx="11285610" cy="473036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rgbClr val="5F5F5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FontTx/>
              <a:buNone/>
              <a:defRPr sz="1300">
                <a:solidFill>
                  <a:srgbClr val="5F5F5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09600" indent="0">
              <a:buFontTx/>
              <a:buNone/>
              <a:defRPr sz="1300">
                <a:solidFill>
                  <a:srgbClr val="5F5F5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0">
              <a:buFontTx/>
              <a:buNone/>
              <a:defRPr sz="1300">
                <a:solidFill>
                  <a:srgbClr val="5F5F5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19200" indent="0">
              <a:buFontTx/>
              <a:buNone/>
              <a:defRPr sz="1300">
                <a:solidFill>
                  <a:srgbClr val="5F5F5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Insertar gráfico o carta </a:t>
            </a:r>
            <a:r>
              <a:rPr lang="es-ES" dirty="0" err="1"/>
              <a:t>gantt</a:t>
            </a:r>
            <a:endParaRPr lang="es-CL" dirty="0"/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xmlns="" id="{77D00938-9212-2EB2-FA3E-A411D6695497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95971976-0E83-FEA9-D8E3-EF53C32CED4D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4ECEDE42-346E-73AF-914F-DDAF094C05B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07602F1B-E0CD-1B18-2D9E-01D2A99AEF9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E243867B-45ED-D74E-A72A-1D25712FC4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435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DBA9B3A-D6EE-4F2B-F15A-7626F64CCA8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6463752"/>
            <a:ext cx="5162397" cy="240347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0"/>
            <a:ext cx="4378769" cy="36766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3" y="872882"/>
            <a:ext cx="3959900" cy="3903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463751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EFF98DFB-CAAE-7840-A87F-31B1C0E8EB6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8210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solo ícon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Marcador de texto 7">
            <a:extLst>
              <a:ext uri="{FF2B5EF4-FFF2-40B4-BE49-F238E27FC236}">
                <a16:creationId xmlns:a16="http://schemas.microsoft.com/office/drawing/2014/main" xmlns="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3322" y="2965399"/>
            <a:ext cx="1482253" cy="63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Bold 16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xmlns="" id="{BB03827E-9E73-F54D-91ED-F37E18DF6D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96337" y="2965399"/>
            <a:ext cx="1482253" cy="63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Bold 16</a:t>
            </a:r>
            <a:endParaRPr lang="es-CL" dirty="0"/>
          </a:p>
        </p:txBody>
      </p:sp>
      <p:sp>
        <p:nvSpPr>
          <p:cNvPr id="86" name="Marcador de texto 7">
            <a:extLst>
              <a:ext uri="{FF2B5EF4-FFF2-40B4-BE49-F238E27FC236}">
                <a16:creationId xmlns:a16="http://schemas.microsoft.com/office/drawing/2014/main" xmlns="" id="{D3E3EFE6-6F4B-B54D-AF2C-EAD0435E5D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29829" y="2965399"/>
            <a:ext cx="1482253" cy="63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Bold 16</a:t>
            </a:r>
            <a:endParaRPr lang="es-CL" dirty="0"/>
          </a:p>
        </p:txBody>
      </p:sp>
      <p:sp>
        <p:nvSpPr>
          <p:cNvPr id="109" name="Marcador de texto 7">
            <a:extLst>
              <a:ext uri="{FF2B5EF4-FFF2-40B4-BE49-F238E27FC236}">
                <a16:creationId xmlns:a16="http://schemas.microsoft.com/office/drawing/2014/main" xmlns="" id="{991112FC-F65D-FA43-B1F6-7F488AE779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3322" y="5074754"/>
            <a:ext cx="1482253" cy="63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Bold 16</a:t>
            </a:r>
            <a:endParaRPr lang="es-CL" dirty="0"/>
          </a:p>
        </p:txBody>
      </p:sp>
      <p:sp>
        <p:nvSpPr>
          <p:cNvPr id="117" name="Marcador de texto 7">
            <a:extLst>
              <a:ext uri="{FF2B5EF4-FFF2-40B4-BE49-F238E27FC236}">
                <a16:creationId xmlns:a16="http://schemas.microsoft.com/office/drawing/2014/main" xmlns="" id="{B9DD7AC7-E6A2-1A49-8E09-B1BBD97180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96337" y="5074754"/>
            <a:ext cx="1482253" cy="63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Bold 16</a:t>
            </a:r>
            <a:endParaRPr lang="es-CL" dirty="0"/>
          </a:p>
        </p:txBody>
      </p:sp>
      <p:sp>
        <p:nvSpPr>
          <p:cNvPr id="121" name="Marcador de texto 7">
            <a:extLst>
              <a:ext uri="{FF2B5EF4-FFF2-40B4-BE49-F238E27FC236}">
                <a16:creationId xmlns:a16="http://schemas.microsoft.com/office/drawing/2014/main" xmlns="" id="{57427875-4083-0746-9C0D-BFCA937A31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9829" y="5074754"/>
            <a:ext cx="1482253" cy="635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Bold 16</a:t>
            </a:r>
            <a:endParaRPr lang="es-CL" dirty="0"/>
          </a:p>
        </p:txBody>
      </p:sp>
      <p:sp>
        <p:nvSpPr>
          <p:cNvPr id="54" name="Marcador de posición de imagen 3">
            <a:extLst>
              <a:ext uri="{FF2B5EF4-FFF2-40B4-BE49-F238E27FC236}">
                <a16:creationId xmlns:a16="http://schemas.microsoft.com/office/drawing/2014/main" xmlns="" id="{EE3102D7-7297-9344-91F2-85FF3C368DD3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63322" y="4209286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55" name="Marcador de posición de imagen 3">
            <a:extLst>
              <a:ext uri="{FF2B5EF4-FFF2-40B4-BE49-F238E27FC236}">
                <a16:creationId xmlns:a16="http://schemas.microsoft.com/office/drawing/2014/main" xmlns="" id="{9FBDFC9B-7C8B-DC45-B9F9-55498656D1B0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4629829" y="4209286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56" name="Marcador de posición de imagen 3">
            <a:extLst>
              <a:ext uri="{FF2B5EF4-FFF2-40B4-BE49-F238E27FC236}">
                <a16:creationId xmlns:a16="http://schemas.microsoft.com/office/drawing/2014/main" xmlns="" id="{559CBD6C-2DC7-224F-B729-9E291911C669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796337" y="4209286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58" name="Marcador de posición de imagen 3">
            <a:extLst>
              <a:ext uri="{FF2B5EF4-FFF2-40B4-BE49-F238E27FC236}">
                <a16:creationId xmlns:a16="http://schemas.microsoft.com/office/drawing/2014/main" xmlns="" id="{70515F09-3022-7248-97FD-AF60E7A637A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629829" y="2103084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59" name="Marcador de posición de imagen 3">
            <a:extLst>
              <a:ext uri="{FF2B5EF4-FFF2-40B4-BE49-F238E27FC236}">
                <a16:creationId xmlns:a16="http://schemas.microsoft.com/office/drawing/2014/main" xmlns="" id="{E7CAD503-A102-B44B-9C6B-B30F3C55AFE9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796337" y="2103084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61" name="Marcador de posición de imagen 3">
            <a:extLst>
              <a:ext uri="{FF2B5EF4-FFF2-40B4-BE49-F238E27FC236}">
                <a16:creationId xmlns:a16="http://schemas.microsoft.com/office/drawing/2014/main" xmlns="" id="{537522F4-CAC5-624A-9444-E535A83A84B1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3322" y="2103084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xmlns="" id="{203F6A84-F147-7F57-D340-54C63B0BD061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B9D38886-94D1-A6ED-4569-789456D09F1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5E178C68-7235-DC4D-A33B-C70CDC8EEF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49379B90-7EEC-2E3F-1CF0-DB9DD7789CB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16AB60DA-64F5-1A46-94B5-3F7C9FBD83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0969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081" userDrawn="1">
          <p15:clr>
            <a:srgbClr val="FBAE40"/>
          </p15:clr>
        </p15:guide>
        <p15:guide id="3" pos="5632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pos="2048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bg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xmlns="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xmlns="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xmlns="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xmlns="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xmlns="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xmlns="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xmlns="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xmlns="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xmlns="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xmlns="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xmlns="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xmlns="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F91C7D0D-913E-2BD6-A029-C1F997C4310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7EC21E73-5744-D27B-8CBE-8A518E2D3F70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3" name="Conector recto 18">
            <a:extLst>
              <a:ext uri="{FF2B5EF4-FFF2-40B4-BE49-F238E27FC236}">
                <a16:creationId xmlns:a16="http://schemas.microsoft.com/office/drawing/2014/main" xmlns="" id="{6E500EB6-4F25-F564-5C80-21656E61914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1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AFDAD75A-4AFF-B042-947D-6A34EE591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652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3" pos="3874" userDrawn="1">
          <p15:clr>
            <a:srgbClr val="FBAE40"/>
          </p15:clr>
        </p15:guide>
        <p15:guide id="4" orient="horz" pos="1638" userDrawn="1">
          <p15:clr>
            <a:srgbClr val="FBAE40"/>
          </p15:clr>
        </p15:guide>
        <p15:guide id="5" pos="2071" userDrawn="1">
          <p15:clr>
            <a:srgbClr val="FBAE40"/>
          </p15:clr>
        </p15:guide>
        <p15:guide id="6" pos="5655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8759"/>
            </a:avLst>
          </a:prstGeom>
          <a:solidFill>
            <a:schemeClr val="bg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xmlns="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xmlns="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xmlns="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xmlns="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xmlns="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xmlns="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xmlns="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xmlns="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xmlns="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xmlns="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xmlns="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44C91283-45D0-3E03-A9FF-55BCD9B704C0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47A559D5-DF30-4ACD-5D59-ED98AE39996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7" name="Conector recto 18">
            <a:extLst>
              <a:ext uri="{FF2B5EF4-FFF2-40B4-BE49-F238E27FC236}">
                <a16:creationId xmlns:a16="http://schemas.microsoft.com/office/drawing/2014/main" xmlns="" id="{90704A90-4770-B1C4-DCF5-87CDF83645F6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1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A423DD1B-C850-FC4E-A162-11506FBB60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226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3" pos="3874" userDrawn="1">
          <p15:clr>
            <a:srgbClr val="FBAE40"/>
          </p15:clr>
        </p15:guide>
        <p15:guide id="4" orient="horz" pos="1637" userDrawn="1">
          <p15:clr>
            <a:srgbClr val="FBAE40"/>
          </p15:clr>
        </p15:guide>
        <p15:guide id="5" pos="2071" userDrawn="1">
          <p15:clr>
            <a:srgbClr val="FBAE40"/>
          </p15:clr>
        </p15:guide>
        <p15:guide id="6" pos="5655" userDrawn="1">
          <p15:clr>
            <a:srgbClr val="FBAE40"/>
          </p15:clr>
        </p15:guide>
        <p15:guide id="7" orient="horz" pos="667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exto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C6F6EF54-31B0-E446-AA5A-A0BC24DEC56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848457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xmlns="" id="{C6F6EF54-31B0-E446-AA5A-A0BC24DEC5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xmlns="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58244" y="1629752"/>
            <a:ext cx="7354331" cy="46457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0" name="Marcador de posición de imagen 5">
            <a:extLst>
              <a:ext uri="{FF2B5EF4-FFF2-40B4-BE49-F238E27FC236}">
                <a16:creationId xmlns:a16="http://schemas.microsoft.com/office/drawing/2014/main" xmlns="" id="{57FDAB6D-EC3D-AD46-90D9-9F81574BB8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63" y="1629752"/>
            <a:ext cx="3599023" cy="2235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3" name="Marcador de posición de imagen 5">
            <a:extLst>
              <a:ext uri="{FF2B5EF4-FFF2-40B4-BE49-F238E27FC236}">
                <a16:creationId xmlns:a16="http://schemas.microsoft.com/office/drawing/2014/main" xmlns="" id="{2934B818-E267-2047-A000-A4E61AED26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0463" y="4039866"/>
            <a:ext cx="3599023" cy="2235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4FFFAE49-5C7E-779C-FE0C-21EA6D7F8342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BA277397-57FC-D54F-7087-3C738FBAC4C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8" name="Marcador de número de diapositiva 1">
            <a:extLst>
              <a:ext uri="{FF2B5EF4-FFF2-40B4-BE49-F238E27FC236}">
                <a16:creationId xmlns:a16="http://schemas.microsoft.com/office/drawing/2014/main" xmlns="" id="{1989735B-7A49-B1CB-8DF1-075E71B8E0E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617652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A569BEF4-D7E2-6D05-14BD-07EA960ADB83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3CAA3290-62EB-4747-B24D-6AF0864E9DD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817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952" userDrawn="1">
          <p15:clr>
            <a:srgbClr val="FBAE40"/>
          </p15:clr>
        </p15:guide>
        <p15:guide id="2" pos="370" userDrawn="1">
          <p15:clr>
            <a:srgbClr val="FBAE40"/>
          </p15:clr>
        </p15:guide>
        <p15:guide id="4" orient="horz" pos="391" userDrawn="1">
          <p15:clr>
            <a:srgbClr val="FBAE40"/>
          </p15:clr>
        </p15:guide>
        <p15:guide id="6" pos="7378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exto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xmlns="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7375" y="635000"/>
            <a:ext cx="7085013" cy="562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0" name="Marcador de posición de imagen 5">
            <a:extLst>
              <a:ext uri="{FF2B5EF4-FFF2-40B4-BE49-F238E27FC236}">
                <a16:creationId xmlns:a16="http://schemas.microsoft.com/office/drawing/2014/main" xmlns="" id="{57FDAB6D-EC3D-AD46-90D9-9F81574BB8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892257" y="635000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3" name="Marcador de posición de imagen 5">
            <a:extLst>
              <a:ext uri="{FF2B5EF4-FFF2-40B4-BE49-F238E27FC236}">
                <a16:creationId xmlns:a16="http://schemas.microsoft.com/office/drawing/2014/main" xmlns="" id="{2934B818-E267-2047-A000-A4E61AED26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892257" y="3551238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pic>
        <p:nvPicPr>
          <p:cNvPr id="5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C2A3B4A8-6FC2-2347-9FEF-C4905B1178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9679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952" userDrawn="1">
          <p15:clr>
            <a:srgbClr val="FBAE40"/>
          </p15:clr>
        </p15:guide>
        <p15:guide id="2" pos="370" userDrawn="1">
          <p15:clr>
            <a:srgbClr val="FBAE40"/>
          </p15:clr>
        </p15:guide>
        <p15:guide id="4" orient="horz" pos="391" userDrawn="1">
          <p15:clr>
            <a:srgbClr val="FBAE40"/>
          </p15:clr>
        </p15:guide>
        <p15:guide id="6" pos="739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exto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5">
            <a:extLst>
              <a:ext uri="{FF2B5EF4-FFF2-40B4-BE49-F238E27FC236}">
                <a16:creationId xmlns:a16="http://schemas.microsoft.com/office/drawing/2014/main" xmlns="" id="{57FDAB6D-EC3D-AD46-90D9-9F81574BB8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53425" y="680720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3" name="Marcador de posición de imagen 5">
            <a:extLst>
              <a:ext uri="{FF2B5EF4-FFF2-40B4-BE49-F238E27FC236}">
                <a16:creationId xmlns:a16="http://schemas.microsoft.com/office/drawing/2014/main" xmlns="" id="{2934B818-E267-2047-A000-A4E61AED26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53425" y="3596958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Marcador de posición de imagen 5">
            <a:extLst>
              <a:ext uri="{FF2B5EF4-FFF2-40B4-BE49-F238E27FC236}">
                <a16:creationId xmlns:a16="http://schemas.microsoft.com/office/drawing/2014/main" xmlns="" id="{E92B164E-CC63-0E19-09E8-8E547A1F83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98778" y="680720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" name="Marcador de posición de imagen 5">
            <a:extLst>
              <a:ext uri="{FF2B5EF4-FFF2-40B4-BE49-F238E27FC236}">
                <a16:creationId xmlns:a16="http://schemas.microsoft.com/office/drawing/2014/main" xmlns="" id="{2E44EB07-4420-AA45-9E5C-EA43C34D1E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98778" y="3596958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" name="Marcador de posición de imagen 5">
            <a:extLst>
              <a:ext uri="{FF2B5EF4-FFF2-40B4-BE49-F238E27FC236}">
                <a16:creationId xmlns:a16="http://schemas.microsoft.com/office/drawing/2014/main" xmlns="" id="{BB29FC8B-B8C5-DE3E-1730-00F09681D73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131" y="680720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5" name="Marcador de posición de imagen 5">
            <a:extLst>
              <a:ext uri="{FF2B5EF4-FFF2-40B4-BE49-F238E27FC236}">
                <a16:creationId xmlns:a16="http://schemas.microsoft.com/office/drawing/2014/main" xmlns="" id="{BC819A52-4CEE-3FE7-DB75-D06000CA16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4131" y="3596958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</p:spTree>
    <p:extLst>
      <p:ext uri="{BB962C8B-B14F-4D97-AF65-F5344CB8AC3E}">
        <p14:creationId xmlns:p14="http://schemas.microsoft.com/office/powerpoint/2010/main" val="82468557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  <p15:guide id="2" pos="370">
          <p15:clr>
            <a:srgbClr val="FBAE40"/>
          </p15:clr>
        </p15:guide>
        <p15:guide id="4" orient="horz" pos="391">
          <p15:clr>
            <a:srgbClr val="FBAE40"/>
          </p15:clr>
        </p15:guide>
        <p15:guide id="6" pos="739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exto con f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5">
            <a:extLst>
              <a:ext uri="{FF2B5EF4-FFF2-40B4-BE49-F238E27FC236}">
                <a16:creationId xmlns:a16="http://schemas.microsoft.com/office/drawing/2014/main" xmlns="" id="{57FDAB6D-EC3D-AD46-90D9-9F81574BB8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799993" y="1956390"/>
            <a:ext cx="2028380" cy="14294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3" name="Marcador de posición de imagen 5">
            <a:extLst>
              <a:ext uri="{FF2B5EF4-FFF2-40B4-BE49-F238E27FC236}">
                <a16:creationId xmlns:a16="http://schemas.microsoft.com/office/drawing/2014/main" xmlns="" id="{2934B818-E267-2047-A000-A4E61AED26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65021" y="3596958"/>
            <a:ext cx="3661513" cy="25803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Marcador de posición de imagen 5">
            <a:extLst>
              <a:ext uri="{FF2B5EF4-FFF2-40B4-BE49-F238E27FC236}">
                <a16:creationId xmlns:a16="http://schemas.microsoft.com/office/drawing/2014/main" xmlns="" id="{E92B164E-CC63-0E19-09E8-8E547A1F83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45345" y="680720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" name="Marcador de posición de imagen 5">
            <a:extLst>
              <a:ext uri="{FF2B5EF4-FFF2-40B4-BE49-F238E27FC236}">
                <a16:creationId xmlns:a16="http://schemas.microsoft.com/office/drawing/2014/main" xmlns="" id="{2E44EB07-4420-AA45-9E5C-EA43C34D1E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45346" y="3596958"/>
            <a:ext cx="3103602" cy="21871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" name="Marcador de posición de imagen 5">
            <a:extLst>
              <a:ext uri="{FF2B5EF4-FFF2-40B4-BE49-F238E27FC236}">
                <a16:creationId xmlns:a16="http://schemas.microsoft.com/office/drawing/2014/main" xmlns="" id="{BB29FC8B-B8C5-DE3E-1730-00F09681D73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76681" y="1446028"/>
            <a:ext cx="2752592" cy="19397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5" name="Marcador de posición de imagen 5">
            <a:extLst>
              <a:ext uri="{FF2B5EF4-FFF2-40B4-BE49-F238E27FC236}">
                <a16:creationId xmlns:a16="http://schemas.microsoft.com/office/drawing/2014/main" xmlns="" id="{BC819A52-4CEE-3FE7-DB75-D06000CA16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90698" y="3596958"/>
            <a:ext cx="3838575" cy="2705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5F5F5F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pic>
        <p:nvPicPr>
          <p:cNvPr id="8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1376BE6D-46AC-594A-874A-D02C912E2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91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  <p15:guide id="2" pos="370">
          <p15:clr>
            <a:srgbClr val="FBAE40"/>
          </p15:clr>
        </p15:guide>
        <p15:guide id="4" orient="horz" pos="391">
          <p15:clr>
            <a:srgbClr val="FBAE40"/>
          </p15:clr>
        </p15:guide>
        <p15:guide id="6" pos="739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7 portada simp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51537" y="4046751"/>
            <a:ext cx="3826112" cy="5043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5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51537" y="2413732"/>
            <a:ext cx="3876916" cy="130036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máximo 3 líneas Arial Regular - 30 puntos</a:t>
            </a:r>
            <a:endParaRPr lang="es-C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488D149-E665-2692-538D-A495EBE4A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2" t="-7735" r="29841" b="24258"/>
          <a:stretch/>
        </p:blipFill>
        <p:spPr>
          <a:xfrm>
            <a:off x="6493790" y="0"/>
            <a:ext cx="5698210" cy="6858000"/>
          </a:xfrm>
          <a:prstGeom prst="rect">
            <a:avLst/>
          </a:prstGeom>
        </p:spPr>
      </p:pic>
      <p:pic>
        <p:nvPicPr>
          <p:cNvPr id="6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B08654A9-524A-2A45-A387-B1D3579C47C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93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CF1D8DA-AE91-B336-5F4F-622ABF73F891}"/>
              </a:ext>
            </a:extLst>
          </p:cNvPr>
          <p:cNvGrpSpPr/>
          <p:nvPr userDrawn="1"/>
        </p:nvGrpSpPr>
        <p:grpSpPr>
          <a:xfrm>
            <a:off x="3858" y="6170736"/>
            <a:ext cx="12188142" cy="769918"/>
            <a:chOff x="3858" y="6152399"/>
            <a:chExt cx="12478428" cy="78825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E93BFBBF-EA61-7CDE-8490-495FA9B233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 rot="10800000">
              <a:off x="3858" y="6155622"/>
              <a:ext cx="9722734" cy="70237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784C8EA7-94E9-33E0-B16D-5DEC620A0AC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300" t="-11714"/>
            <a:stretch/>
          </p:blipFill>
          <p:spPr>
            <a:xfrm rot="10800000">
              <a:off x="9713918" y="6152399"/>
              <a:ext cx="2768368" cy="788255"/>
            </a:xfrm>
            <a:prstGeom prst="rect">
              <a:avLst/>
            </a:prstGeom>
          </p:spPr>
        </p:pic>
      </p:grpSp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Diapositiva de think-cell" r:id="rId6" imgW="0" imgH="0" progId="TCLayout.ActiveDocument.1">
                  <p:embed/>
                </p:oleObj>
              </mc:Choice>
              <mc:Fallback>
                <p:oleObj name="Diapositiva de think-cell" r:id="rId6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4" y="6463751"/>
            <a:ext cx="8347074" cy="27698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10192107" y="6463750"/>
            <a:ext cx="1542766" cy="276989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5A0B344E-CE26-794F-BD77-4E847AAA337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9316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6463751"/>
            <a:ext cx="8959105" cy="27698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463751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CF88C546-AF68-504C-91D6-E65575A451B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7356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6463751"/>
            <a:ext cx="8959105" cy="27698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463751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9" name="Picture 9">
            <a:extLst>
              <a:ext uri="{FF2B5EF4-FFF2-40B4-BE49-F238E27FC236}">
                <a16:creationId xmlns:a16="http://schemas.microsoft.com/office/drawing/2014/main" xmlns="" id="{6C52706E-14A9-5C4D-854E-25F178F7DA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415" y="457317"/>
            <a:ext cx="1266351" cy="51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6750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6463751"/>
            <a:ext cx="8959105" cy="27698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463751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2D404D2-9A20-0B4A-978D-2FBB703A25B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8369" y="457795"/>
            <a:ext cx="1094073" cy="51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2621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6463751"/>
            <a:ext cx="8959105" cy="27698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rgbClr val="1E117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463751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11">
            <a:extLst>
              <a:ext uri="{FF2B5EF4-FFF2-40B4-BE49-F238E27FC236}">
                <a16:creationId xmlns:a16="http://schemas.microsoft.com/office/drawing/2014/main" xmlns="" id="{9043CB37-909C-0C4A-9439-412EE23285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8369" y="457795"/>
            <a:ext cx="1415553" cy="51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6439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215871B1-FFC4-C047-AEC4-260103AD9E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6463751"/>
            <a:ext cx="8959105" cy="27698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  <a:buNone/>
              <a:tabLst/>
              <a:defRPr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Fuente o Pie de </a:t>
            </a:r>
            <a:r>
              <a:rPr lang="en-US" dirty="0" err="1"/>
              <a:t>página</a:t>
            </a:r>
            <a:r>
              <a:rPr lang="en-US" dirty="0"/>
              <a:t> Arial 9</a:t>
            </a:r>
          </a:p>
        </p:txBody>
      </p:sp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C7A55DA8-23C9-A172-4FF2-402869E03DB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84E84AA1-C6A5-FEBB-0336-03D88A7B95A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sp>
        <p:nvSpPr>
          <p:cNvPr id="13" name="Marcador de número de diapositiva 1">
            <a:extLst>
              <a:ext uri="{FF2B5EF4-FFF2-40B4-BE49-F238E27FC236}">
                <a16:creationId xmlns:a16="http://schemas.microsoft.com/office/drawing/2014/main" xmlns="" id="{4E2E6A7D-802D-09C3-1DA8-5740CE40EFB0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>
          <a:xfrm>
            <a:off x="9890709" y="6463751"/>
            <a:ext cx="1844164" cy="240348"/>
          </a:xfrm>
        </p:spPr>
        <p:txBody>
          <a:bodyPr lIns="0" tIns="0" rIns="0" bIns="0" anchor="t"/>
          <a:lstStyle>
            <a:lvl1pPr>
              <a:defRPr sz="10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5" name="Conector recto 18">
            <a:extLst>
              <a:ext uri="{FF2B5EF4-FFF2-40B4-BE49-F238E27FC236}">
                <a16:creationId xmlns:a16="http://schemas.microsoft.com/office/drawing/2014/main" xmlns="" id="{2B0EC971-B217-3722-17F7-276BB1155E27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8" name="Picture 9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8D6A4802-38CB-5741-8B5A-ED274E6A041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8807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ítulo co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133264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1292E102-2234-9AE9-43F9-1A80E7A5AA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61233" y="2204864"/>
            <a:ext cx="5473567" cy="41451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Tx/>
              <a:buNone/>
              <a:defRPr sz="1600">
                <a:solidFill>
                  <a:srgbClr val="5F5F5F"/>
                </a:solidFill>
              </a:defRPr>
            </a:lvl1pPr>
            <a:lvl2pPr marL="676275" indent="-3714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Wingdings" pitchFamily="2" charset="2"/>
              <a:buChar char="§"/>
              <a:tabLst/>
              <a:defRPr lang="es-ES" sz="1400" b="0" i="0" u="none" strike="noStrike" cap="none" spc="0" baseline="0" dirty="0" smtClean="0">
                <a:solidFill>
                  <a:srgbClr val="5F5F5F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030288" indent="-3333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.Lucida Grande UI Regular"/>
              <a:buChar char="▫"/>
              <a:tabLst/>
              <a:defRPr sz="1400">
                <a:solidFill>
                  <a:srgbClr val="5F5F5F"/>
                </a:solidFill>
              </a:defRPr>
            </a:lvl3pPr>
            <a:lvl4pPr marL="1342232" indent="-332582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.Lucida Grande UI Regular"/>
              <a:buChar char="▫"/>
              <a:tabLst/>
              <a:defRPr sz="1400">
                <a:solidFill>
                  <a:srgbClr val="5F5F5F"/>
                </a:solidFill>
              </a:defRPr>
            </a:lvl4pPr>
            <a:lvl5pPr marL="1675607" indent="-364332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.Lucida Grande UI Regular"/>
              <a:buChar char="▫"/>
              <a:tabLst>
                <a:tab pos="1571625" algn="l"/>
              </a:tabLst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es-ES" dirty="0"/>
              <a:t>Párrafo solo texto Arial 16</a:t>
            </a:r>
          </a:p>
          <a:p>
            <a:pPr lvl="1"/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2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3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endParaRPr lang="es-ES_tradn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A46E090-29E9-6D24-97F3-40AB9216DD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5969" y="2204864"/>
            <a:ext cx="5473567" cy="41451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Tx/>
              <a:buNone/>
              <a:defRPr sz="1600">
                <a:solidFill>
                  <a:srgbClr val="5F5F5F"/>
                </a:solidFill>
              </a:defRPr>
            </a:lvl1pPr>
            <a:lvl2pPr marL="676275" indent="-3714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Wingdings" pitchFamily="2" charset="2"/>
              <a:buChar char="§"/>
              <a:tabLst/>
              <a:defRPr lang="es-ES" sz="1400" b="0" i="0" u="none" strike="noStrike" cap="none" spc="0" baseline="0" dirty="0" smtClean="0">
                <a:solidFill>
                  <a:srgbClr val="5F5F5F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030288" indent="-333375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.Lucida Grande UI Regular"/>
              <a:buChar char="▫"/>
              <a:tabLst/>
              <a:defRPr sz="1400">
                <a:solidFill>
                  <a:srgbClr val="5F5F5F"/>
                </a:solidFill>
              </a:defRPr>
            </a:lvl3pPr>
            <a:lvl4pPr marL="1342232" indent="-332582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.Lucida Grande UI Regular"/>
              <a:buChar char="▫"/>
              <a:tabLst/>
              <a:defRPr sz="1400">
                <a:solidFill>
                  <a:srgbClr val="5F5F5F"/>
                </a:solidFill>
              </a:defRPr>
            </a:lvl4pPr>
            <a:lvl5pPr marL="1675607" indent="-364332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95000"/>
              <a:buFont typeface=".Lucida Grande UI Regular"/>
              <a:buChar char="▫"/>
              <a:tabLst>
                <a:tab pos="1571625" algn="l"/>
              </a:tabLst>
              <a:defRPr sz="1400">
                <a:solidFill>
                  <a:srgbClr val="5F5F5F"/>
                </a:solidFill>
              </a:defRPr>
            </a:lvl5pPr>
          </a:lstStyle>
          <a:p>
            <a:pPr lvl="0"/>
            <a:r>
              <a:rPr lang="es-ES" dirty="0"/>
              <a:t>Párrafo solo texto Arial 16</a:t>
            </a:r>
          </a:p>
          <a:p>
            <a:pPr lvl="1"/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2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3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  <a:p>
            <a:pPr lvl="4"/>
            <a:r>
              <a:rPr lang="es-ES" dirty="0"/>
              <a:t>Sub-</a:t>
            </a:r>
            <a:r>
              <a:rPr lang="es-ES" dirty="0" err="1"/>
              <a:t>bullet</a:t>
            </a:r>
            <a:r>
              <a:rPr lang="es-ES" dirty="0"/>
              <a:t> Arial 14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9E5DFB5B-6456-EFCA-2081-B512D51BE56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9654" y="1608138"/>
            <a:ext cx="5459882" cy="412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9" name="Marcador de texto 7">
            <a:extLst>
              <a:ext uri="{FF2B5EF4-FFF2-40B4-BE49-F238E27FC236}">
                <a16:creationId xmlns:a16="http://schemas.microsoft.com/office/drawing/2014/main" xmlns="" id="{90A35E31-20A2-1E54-42EB-771CE83B168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61233" y="1608138"/>
            <a:ext cx="5459882" cy="412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xmlns="" id="{A95935E3-04B2-E6B4-BD22-022586D55B4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49262" y="496571"/>
            <a:ext cx="8347075" cy="3355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20</a:t>
            </a:r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DA74DE6B-B246-971B-3BA6-AEDE5072489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49262" y="872882"/>
            <a:ext cx="8347075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16</a:t>
            </a:r>
            <a:endParaRPr lang="es-CL" dirty="0"/>
          </a:p>
        </p:txBody>
      </p:sp>
      <p:cxnSp>
        <p:nvCxnSpPr>
          <p:cNvPr id="16" name="Conector recto 18">
            <a:extLst>
              <a:ext uri="{FF2B5EF4-FFF2-40B4-BE49-F238E27FC236}">
                <a16:creationId xmlns:a16="http://schemas.microsoft.com/office/drawing/2014/main" xmlns="" id="{79A3939C-E2E4-90BA-D536-FE400D5D8885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" name="Picture 9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E704550B-0543-9445-9114-18584FD1BA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028112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31">
          <p15:clr>
            <a:srgbClr val="FBAE40"/>
          </p15:clr>
        </p15:guide>
        <p15:guide id="2" pos="3861">
          <p15:clr>
            <a:srgbClr val="FBAE40"/>
          </p15:clr>
        </p15:guide>
        <p15:guide id="3" orient="horz" pos="250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ierre_cas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7">
            <a:extLst>
              <a:ext uri="{FF2B5EF4-FFF2-40B4-BE49-F238E27FC236}">
                <a16:creationId xmlns:a16="http://schemas.microsoft.com/office/drawing/2014/main" xmlns="" id="{6FD37190-D8CB-B721-B802-B940C8430A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Muchas</a:t>
            </a:r>
          </a:p>
          <a:p>
            <a:pPr lvl="0"/>
            <a:r>
              <a:rPr lang="es-ES" dirty="0"/>
              <a:t>gracias!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E7EB75B-AFA5-A24E-275D-BF73DF5084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Picture 7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7233319F-5936-7CB4-0101-DF03B27520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002" y="5428821"/>
            <a:ext cx="512822" cy="512822"/>
          </a:xfrm>
          <a:prstGeom prst="rect">
            <a:avLst/>
          </a:prstGeom>
        </p:spPr>
      </p:pic>
      <p:sp>
        <p:nvSpPr>
          <p:cNvPr id="9" name="Marcador de texto 7">
            <a:extLst>
              <a:ext uri="{FF2B5EF4-FFF2-40B4-BE49-F238E27FC236}">
                <a16:creationId xmlns:a16="http://schemas.microsoft.com/office/drawing/2014/main" xmlns="" id="{7E0A6187-581B-9495-C946-63C5BF677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85855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Cierre_cas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xmlns="" id="{5601C5B0-498B-0F94-C22B-57E123A29F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797" y="2677886"/>
            <a:ext cx="864004" cy="864004"/>
          </a:xfrm>
          <a:prstGeom prst="rect">
            <a:avLst/>
          </a:prstGeom>
        </p:spPr>
      </p:pic>
      <p:sp>
        <p:nvSpPr>
          <p:cNvPr id="4" name="Asociación Chilena de Seguridad…">
            <a:extLst>
              <a:ext uri="{FF2B5EF4-FFF2-40B4-BE49-F238E27FC236}">
                <a16:creationId xmlns:a16="http://schemas.microsoft.com/office/drawing/2014/main" xmlns="" id="{0117B4FB-B755-3EBA-4157-827FB8108C54}"/>
              </a:ext>
            </a:extLst>
          </p:cNvPr>
          <p:cNvSpPr txBox="1"/>
          <p:nvPr userDrawn="1"/>
        </p:nvSpPr>
        <p:spPr>
          <a:xfrm>
            <a:off x="4525866" y="3903421"/>
            <a:ext cx="3178629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>
              <a:spcBef>
                <a:spcPts val="600"/>
              </a:spcBef>
              <a:defRPr sz="3000" b="1">
                <a:solidFill>
                  <a:srgbClr val="79B02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400" b="0" i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Vive</a:t>
            </a:r>
            <a:r>
              <a:rPr lang="en-US" sz="2400" b="0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2400" b="0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</a:t>
            </a:r>
            <a:endParaRPr sz="24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70554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F6EA5E9A-28A3-F8E1-6B4C-051C45579F5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179" y="2678505"/>
            <a:ext cx="864004" cy="864004"/>
          </a:xfrm>
          <a:prstGeom prst="rect">
            <a:avLst/>
          </a:prstGeom>
        </p:spPr>
      </p:pic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3117938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Asociación Chilena de Seguridad…">
            <a:extLst>
              <a:ext uri="{FF2B5EF4-FFF2-40B4-BE49-F238E27FC236}">
                <a16:creationId xmlns:a16="http://schemas.microsoft.com/office/drawing/2014/main" xmlns="" id="{AEDD9A90-5563-77E0-D9BB-5FBED01B8E93}"/>
              </a:ext>
            </a:extLst>
          </p:cNvPr>
          <p:cNvSpPr txBox="1"/>
          <p:nvPr userDrawn="1"/>
        </p:nvSpPr>
        <p:spPr>
          <a:xfrm>
            <a:off x="4525866" y="3903421"/>
            <a:ext cx="3178629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>
              <a:spcBef>
                <a:spcPts val="600"/>
              </a:spcBef>
              <a:defRPr sz="3000" b="1">
                <a:solidFill>
                  <a:srgbClr val="79B02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4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Vive</a:t>
            </a:r>
            <a:r>
              <a:rPr lang="en-US" sz="2400" b="0" i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2400" b="0" i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</a:t>
            </a:r>
            <a:endParaRPr sz="2400" b="0" i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6791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7 portada simp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4506" y="5750290"/>
            <a:ext cx="3826112" cy="5043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5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506" y="4117271"/>
            <a:ext cx="3876916" cy="130036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máximo 3 líneas Arial Regular - 30 puntos</a:t>
            </a:r>
            <a:endParaRPr lang="es-CL" dirty="0"/>
          </a:p>
        </p:txBody>
      </p:sp>
      <p:pic>
        <p:nvPicPr>
          <p:cNvPr id="6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69F1067A-393F-C14C-A7D1-2C519C0729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2E49441A-6793-7340-9C48-FCF8506D57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7" r="10387"/>
          <a:stretch/>
        </p:blipFill>
        <p:spPr>
          <a:xfrm>
            <a:off x="3756906" y="0"/>
            <a:ext cx="769138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51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7 portada simp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4506" y="2230476"/>
            <a:ext cx="3826112" cy="5043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5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506" y="597457"/>
            <a:ext cx="3876916" cy="130036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máximo 3 líneas Arial Regular - 30 puntos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7DC1B6E-E33C-3FF9-24FE-2E352ACBF5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4083484" y="1"/>
            <a:ext cx="8108516" cy="6858000"/>
          </a:xfrm>
          <a:prstGeom prst="rect">
            <a:avLst/>
          </a:prstGeom>
        </p:spPr>
      </p:pic>
      <p:pic>
        <p:nvPicPr>
          <p:cNvPr id="6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E5385FAF-A031-8440-8C16-F780239B6EE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78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de Portadilla capitulo c titulo y 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6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 </a:t>
            </a:r>
          </a:p>
          <a:p>
            <a:pPr lvl="0"/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8"/>
            <a:ext cx="1380931" cy="1380931"/>
          </a:xfrm>
          <a:prstGeom prst="rect">
            <a:avLst/>
          </a:prstGeom>
        </p:spPr>
      </p:pic>
      <p:pic>
        <p:nvPicPr>
          <p:cNvPr id="5" name="Picture 3" descr="Logo, icon&#10;&#10;Description automatically generated">
            <a:extLst>
              <a:ext uri="{FF2B5EF4-FFF2-40B4-BE49-F238E27FC236}">
                <a16:creationId xmlns:a16="http://schemas.microsoft.com/office/drawing/2014/main" xmlns="" id="{3737A316-07E6-EF48-8A99-DD515B5351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490" y="452438"/>
            <a:ext cx="523876" cy="52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283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ortada con vide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B0334AC3-1221-0D47-8376-248BE6D996C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8310596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B0334AC3-1221-0D47-8376-248BE6D99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medios 2">
            <a:extLst>
              <a:ext uri="{FF2B5EF4-FFF2-40B4-BE49-F238E27FC236}">
                <a16:creationId xmlns:a16="http://schemas.microsoft.com/office/drawing/2014/main" xmlns="" id="{C973E70C-A82E-2D4A-9356-A6B7BEB2D9E7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04521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sp>
        <p:nvSpPr>
          <p:cNvPr id="4" name="Asociación Chilena de Seguridad…">
            <a:extLst>
              <a:ext uri="{FF2B5EF4-FFF2-40B4-BE49-F238E27FC236}">
                <a16:creationId xmlns:a16="http://schemas.microsoft.com/office/drawing/2014/main" xmlns="" id="{06595D45-3E0C-751A-B022-9C87CFFF2F1B}"/>
              </a:ext>
            </a:extLst>
          </p:cNvPr>
          <p:cNvSpPr txBox="1"/>
          <p:nvPr userDrawn="1"/>
        </p:nvSpPr>
        <p:spPr>
          <a:xfrm>
            <a:off x="10894936" y="5855668"/>
            <a:ext cx="943790" cy="549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spcBef>
                <a:spcPts val="600"/>
              </a:spcBef>
              <a:defRPr sz="3000" b="1">
                <a:solidFill>
                  <a:srgbClr val="79B02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12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sz="1200" b="0" i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apoyo</a:t>
            </a:r>
            <a:r>
              <a:rPr lang="en-US" sz="1200" b="0" i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2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endParaRPr sz="1200" b="0" i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914E8690-B5CB-FD43-A144-8D7A82542A6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947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6584" userDrawn="1">
          <p15:clr>
            <a:srgbClr val="FBAE40"/>
          </p15:clr>
        </p15:guide>
        <p15:guide id="3" orient="horz" pos="777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portada con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4680141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xmlns="" id="{5DC77C06-620B-174D-91AC-64FD267E532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048226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61616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9" name="Asociación Chilena de Seguridad…">
            <a:extLst>
              <a:ext uri="{FF2B5EF4-FFF2-40B4-BE49-F238E27FC236}">
                <a16:creationId xmlns:a16="http://schemas.microsoft.com/office/drawing/2014/main" xmlns="" id="{0566E8CB-CFA5-0993-8848-2224E724D0A1}"/>
              </a:ext>
            </a:extLst>
          </p:cNvPr>
          <p:cNvSpPr txBox="1"/>
          <p:nvPr userDrawn="1"/>
        </p:nvSpPr>
        <p:spPr>
          <a:xfrm>
            <a:off x="10894936" y="5855668"/>
            <a:ext cx="943790" cy="549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spcBef>
                <a:spcPts val="600"/>
              </a:spcBef>
              <a:defRPr sz="3000" b="1">
                <a:solidFill>
                  <a:srgbClr val="79B02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12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sz="1200" b="0" i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apoyo</a:t>
            </a:r>
            <a:r>
              <a:rPr lang="en-US" sz="1200" b="0" i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200" b="0" i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endParaRPr sz="1200" b="0" i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xmlns="" id="{407FA554-FA57-934C-8095-E755D9B39B9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891" y="452438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927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DBAE7E76-845B-584D-B531-91749B1611E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2"/>
            </p:custDataLst>
            <p:extLst>
              <p:ext uri="{D42A27DB-BD31-4B8C-83A1-F6EECF244321}">
                <p14:modId xmlns:p14="http://schemas.microsoft.com/office/powerpoint/2010/main" val="636389710"/>
              </p:ext>
            </p:extLst>
          </p:nvPr>
        </p:nvGraphicFramePr>
        <p:xfrm>
          <a:off x="794" y="794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iapositiva de think-cell" r:id="rId53" imgW="7772400" imgH="10058400" progId="TCLayout.ActiveDocument.1">
                  <p:embed/>
                </p:oleObj>
              </mc:Choice>
              <mc:Fallback>
                <p:oleObj name="Diapositiva de think-cell" r:id="rId53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xmlns="" id="{DBAE7E76-845B-584D-B531-91749B161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E5CB702D-97CE-8245-A808-2A62C3496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0177" y="6463752"/>
            <a:ext cx="1844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290F3-BA30-9341-A10E-737EC97582C1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668" r:id="rId2"/>
    <p:sldLayoutId id="2147483726" r:id="rId3"/>
    <p:sldLayoutId id="2147483728" r:id="rId4"/>
    <p:sldLayoutId id="2147483729" r:id="rId5"/>
    <p:sldLayoutId id="2147483730" r:id="rId6"/>
    <p:sldLayoutId id="2147483697" r:id="rId7"/>
    <p:sldLayoutId id="2147483693" r:id="rId8"/>
    <p:sldLayoutId id="2147483713" r:id="rId9"/>
    <p:sldLayoutId id="2147483688" r:id="rId10"/>
    <p:sldLayoutId id="2147483734" r:id="rId11"/>
    <p:sldLayoutId id="2147483691" r:id="rId12"/>
    <p:sldLayoutId id="2147483732" r:id="rId13"/>
    <p:sldLayoutId id="2147483733" r:id="rId14"/>
    <p:sldLayoutId id="2147483669" r:id="rId15"/>
    <p:sldLayoutId id="2147483670" r:id="rId16"/>
    <p:sldLayoutId id="2147483731" r:id="rId17"/>
    <p:sldLayoutId id="2147483671" r:id="rId18"/>
    <p:sldLayoutId id="2147483679" r:id="rId19"/>
    <p:sldLayoutId id="2147483674" r:id="rId20"/>
    <p:sldLayoutId id="2147483698" r:id="rId21"/>
    <p:sldLayoutId id="2147483709" r:id="rId22"/>
    <p:sldLayoutId id="2147483673" r:id="rId23"/>
    <p:sldLayoutId id="2147483694" r:id="rId24"/>
    <p:sldLayoutId id="2147483675" r:id="rId25"/>
    <p:sldLayoutId id="2147483676" r:id="rId26"/>
    <p:sldLayoutId id="2147483678" r:id="rId27"/>
    <p:sldLayoutId id="2147483677" r:id="rId28"/>
    <p:sldLayoutId id="2147483680" r:id="rId29"/>
    <p:sldLayoutId id="2147483681" r:id="rId30"/>
    <p:sldLayoutId id="2147483695" r:id="rId31"/>
    <p:sldLayoutId id="2147483718" r:id="rId32"/>
    <p:sldLayoutId id="2147483682" r:id="rId33"/>
    <p:sldLayoutId id="2147483685" r:id="rId34"/>
    <p:sldLayoutId id="2147483686" r:id="rId35"/>
    <p:sldLayoutId id="2147483689" r:id="rId36"/>
    <p:sldLayoutId id="2147483690" r:id="rId37"/>
    <p:sldLayoutId id="2147483719" r:id="rId38"/>
    <p:sldLayoutId id="2147483735" r:id="rId39"/>
    <p:sldLayoutId id="2147483715" r:id="rId40"/>
    <p:sldLayoutId id="2147483720" r:id="rId41"/>
    <p:sldLayoutId id="2147483723" r:id="rId42"/>
    <p:sldLayoutId id="2147483725" r:id="rId43"/>
    <p:sldLayoutId id="2147483724" r:id="rId44"/>
    <p:sldLayoutId id="2147483722" r:id="rId45"/>
    <p:sldLayoutId id="2147483721" r:id="rId46"/>
    <p:sldLayoutId id="2147483736" r:id="rId47"/>
    <p:sldLayoutId id="2147483706" r:id="rId48"/>
    <p:sldLayoutId id="2147483702" r:id="rId49"/>
  </p:sldLayoutIdLst>
  <p:transition spd="med"/>
  <p:hf hdr="0" ftr="0" dt="0"/>
  <p:txStyles>
    <p:titleStyle>
      <a:lvl1pPr marL="0" marR="0" indent="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22860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45720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68580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914400" algn="l" defTabSz="1218406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0" b="1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04800" marR="0" indent="-304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11176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4224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7272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0320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2606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24892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27178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2946400" marR="0" indent="-812800" algn="l" defTabSz="1218406" eaLnBrk="1" latinLnBrk="0" hangingPunct="1">
        <a:lnSpc>
          <a:spcPct val="90000"/>
        </a:lnSpc>
        <a:spcBef>
          <a:spcPts val="2250"/>
        </a:spcBef>
        <a:spcAft>
          <a:spcPts val="0"/>
        </a:spcAft>
        <a:buClrTx/>
        <a:buSzPct val="123000"/>
        <a:buFontTx/>
        <a:buChar char=""/>
        <a:tabLst/>
        <a:defRPr sz="24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22860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45720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68580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91440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ctr" defTabSz="2921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1">
          <p15:clr>
            <a:srgbClr val="F26B43"/>
          </p15:clr>
        </p15:guide>
        <p15:guide id="2" pos="7394">
          <p15:clr>
            <a:srgbClr val="F26B43"/>
          </p15:clr>
        </p15:guide>
        <p15:guide id="3" pos="275">
          <p15:clr>
            <a:srgbClr val="F26B43"/>
          </p15:clr>
        </p15:guide>
        <p15:guide id="4" orient="horz" pos="407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9.png"/><Relationship Id="rId4" Type="http://schemas.openxmlformats.org/officeDocument/2006/relationships/image" Target="../media/image5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microsoft.com/office/2018/10/relationships/comments" Target="../comments/modernComment_1B5_B4B6F5B0.xml"/><Relationship Id="rId5" Type="http://schemas.openxmlformats.org/officeDocument/2006/relationships/image" Target="../media/image59.png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6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9.jp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1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3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5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7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8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18.xml"/><Relationship Id="rId5" Type="http://schemas.microsoft.com/office/2018/10/relationships/comments" Target="../comments/modernComment_1D5_D4167695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7.png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9.emf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91.emf"/><Relationship Id="rId5" Type="http://schemas.openxmlformats.org/officeDocument/2006/relationships/package" Target="../embeddings/Hoja_de_c_lculo_de_Microsoft_Excel1.xlsx"/><Relationship Id="rId4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91.emf"/><Relationship Id="rId5" Type="http://schemas.openxmlformats.org/officeDocument/2006/relationships/package" Target="../embeddings/Hoja_de_c_lculo_de_Microsoft_Excel2.xlsx"/><Relationship Id="rId4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5.emf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emf"/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Hoja_de_c_lculo_de_Microsoft_Excel3.xls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50.png"/><Relationship Id="rId5" Type="http://schemas.openxmlformats.org/officeDocument/2006/relationships/image" Target="../media/image36.png"/><Relationship Id="rId4" Type="http://schemas.openxmlformats.org/officeDocument/2006/relationships/image" Target="../media/image9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98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4.vml"/><Relationship Id="rId6" Type="http://schemas.openxmlformats.org/officeDocument/2006/relationships/package" Target="../embeddings/Hoja_de_c_lculo_de_Microsoft_Excel4.xlsx"/><Relationship Id="rId5" Type="http://schemas.openxmlformats.org/officeDocument/2006/relationships/image" Target="../media/image36.png"/><Relationship Id="rId4" Type="http://schemas.openxmlformats.org/officeDocument/2006/relationships/image" Target="../media/image9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00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5.vml"/><Relationship Id="rId6" Type="http://schemas.openxmlformats.org/officeDocument/2006/relationships/package" Target="../embeddings/Hoja_de_c_lculo_de_Microsoft_Excel5.xlsx"/><Relationship Id="rId5" Type="http://schemas.openxmlformats.org/officeDocument/2006/relationships/image" Target="../media/image36.png"/><Relationship Id="rId4" Type="http://schemas.openxmlformats.org/officeDocument/2006/relationships/image" Target="../media/image10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02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6.vml"/><Relationship Id="rId6" Type="http://schemas.openxmlformats.org/officeDocument/2006/relationships/package" Target="../embeddings/Hoja_de_c_lculo_de_Microsoft_Excel6.xlsx"/><Relationship Id="rId5" Type="http://schemas.openxmlformats.org/officeDocument/2006/relationships/image" Target="../media/image36.png"/><Relationship Id="rId4" Type="http://schemas.openxmlformats.org/officeDocument/2006/relationships/image" Target="../media/image10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emf"/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Hoja_de_c_lculo_de_Microsoft_Excel7.xls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36.png"/><Relationship Id="rId5" Type="http://schemas.openxmlformats.org/officeDocument/2006/relationships/image" Target="../media/image50.png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06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8.vml"/><Relationship Id="rId6" Type="http://schemas.openxmlformats.org/officeDocument/2006/relationships/package" Target="../embeddings/Hoja_de_c_lculo_de_Microsoft_Excel8.xlsx"/><Relationship Id="rId5" Type="http://schemas.openxmlformats.org/officeDocument/2006/relationships/image" Target="../media/image107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108.emf"/><Relationship Id="rId5" Type="http://schemas.openxmlformats.org/officeDocument/2006/relationships/package" Target="../embeddings/Hoja_de_c_lculo_de_Microsoft_Excel9.xlsx"/><Relationship Id="rId4" Type="http://schemas.openxmlformats.org/officeDocument/2006/relationships/image" Target="../media/image10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110.emf"/><Relationship Id="rId5" Type="http://schemas.openxmlformats.org/officeDocument/2006/relationships/package" Target="../embeddings/Hoja_de_c_lculo_de_Microsoft_Excel10.xlsx"/><Relationship Id="rId4" Type="http://schemas.openxmlformats.org/officeDocument/2006/relationships/image" Target="../media/image1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112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1.vml"/><Relationship Id="rId6" Type="http://schemas.openxmlformats.org/officeDocument/2006/relationships/package" Target="../embeddings/Hoja_de_c_lculo_de_Microsoft_Excel11.xlsx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115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2.vml"/><Relationship Id="rId6" Type="http://schemas.openxmlformats.org/officeDocument/2006/relationships/package" Target="../embeddings/Hoja_de_c_lculo_de_Microsoft_Excel12.xlsx"/><Relationship Id="rId5" Type="http://schemas.openxmlformats.org/officeDocument/2006/relationships/image" Target="../media/image36.png"/><Relationship Id="rId4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119.e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3.vml"/><Relationship Id="rId6" Type="http://schemas.openxmlformats.org/officeDocument/2006/relationships/package" Target="../embeddings/Hoja_de_c_lculo_de_Microsoft_Excel13.xlsx"/><Relationship Id="rId5" Type="http://schemas.openxmlformats.org/officeDocument/2006/relationships/image" Target="../media/image36.png"/><Relationship Id="rId4" Type="http://schemas.openxmlformats.org/officeDocument/2006/relationships/image" Target="../media/image12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emf"/><Relationship Id="rId3" Type="http://schemas.openxmlformats.org/officeDocument/2006/relationships/image" Target="../media/image36.png"/><Relationship Id="rId7" Type="http://schemas.openxmlformats.org/officeDocument/2006/relationships/image" Target="../media/image124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3.emf"/><Relationship Id="rId5" Type="http://schemas.openxmlformats.org/officeDocument/2006/relationships/image" Target="../media/image122.emf"/><Relationship Id="rId10" Type="http://schemas.openxmlformats.org/officeDocument/2006/relationships/image" Target="../media/image127.emf"/><Relationship Id="rId4" Type="http://schemas.openxmlformats.org/officeDocument/2006/relationships/image" Target="../media/image121.emf"/><Relationship Id="rId9" Type="http://schemas.openxmlformats.org/officeDocument/2006/relationships/image" Target="../media/image126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5" Type="http://schemas.openxmlformats.org/officeDocument/2006/relationships/image" Target="../media/image36.png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5" Type="http://schemas.openxmlformats.org/officeDocument/2006/relationships/image" Target="../media/image36.png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46991C4D-E3B5-7A06-6C05-27F6466872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s-MX" dirty="0"/>
              <a:t>Dic 2024</a:t>
            </a:r>
            <a:endParaRPr lang="x-none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9988A22B-33C3-E2F4-9056-EC28413C375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/>
              <a:t>Catálogo para licitación compra 2025-2027</a:t>
            </a:r>
            <a:endParaRPr lang="x-none" dirty="0"/>
          </a:p>
        </p:txBody>
      </p:sp>
      <p:sp>
        <p:nvSpPr>
          <p:cNvPr id="4" name="Marcador de texto 1">
            <a:extLst>
              <a:ext uri="{FF2B5EF4-FFF2-40B4-BE49-F238E27FC236}">
                <a16:creationId xmlns:a16="http://schemas.microsoft.com/office/drawing/2014/main" xmlns="" id="{E80A1215-A39F-FA72-9E32-65D0B2392BBD}"/>
              </a:ext>
            </a:extLst>
          </p:cNvPr>
          <p:cNvSpPr txBox="1">
            <a:spLocks/>
          </p:cNvSpPr>
          <p:nvPr/>
        </p:nvSpPr>
        <p:spPr>
          <a:xfrm>
            <a:off x="5605410" y="3394831"/>
            <a:ext cx="5320002" cy="50436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500" b="0" i="0" u="none" strike="noStrike" cap="none" spc="0" baseline="0">
                <a:solidFill>
                  <a:schemeClr val="bg2"/>
                </a:solidFill>
                <a:uFillTx/>
                <a:latin typeface="ACHS Nueva Sans Medium" pitchFamily="2" charset="77"/>
                <a:ea typeface="Arial"/>
                <a:cs typeface="Arial"/>
                <a:sym typeface="Arial"/>
              </a:defRPr>
            </a:lvl1pPr>
            <a:lvl2pPr marL="3048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6096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9144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2192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s-CL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3ACCB2AA-1FDB-755A-C3DA-F917D85A5A3D}"/>
              </a:ext>
            </a:extLst>
          </p:cNvPr>
          <p:cNvSpPr txBox="1">
            <a:spLocks/>
          </p:cNvSpPr>
          <p:nvPr/>
        </p:nvSpPr>
        <p:spPr>
          <a:xfrm>
            <a:off x="5614259" y="1761812"/>
            <a:ext cx="5361957" cy="130036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600" b="0" i="0" u="none" strike="noStrike" cap="none" spc="0" baseline="0">
                <a:solidFill>
                  <a:schemeClr val="tx1"/>
                </a:solidFill>
                <a:uFillTx/>
                <a:latin typeface="ACHS Nueva Serif" pitchFamily="2" charset="77"/>
                <a:ea typeface="Arial"/>
                <a:cs typeface="Arial"/>
                <a:sym typeface="Arial"/>
              </a:defRPr>
            </a:lvl1pPr>
            <a:lvl2pPr marL="3048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6096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9144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2192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88915657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JOCKEY LEGIONARIO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10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71930" y="4969973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71930" y="818787"/>
            <a:ext cx="60703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Color Beige  </a:t>
            </a: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Materialidad: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Dry-fit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 Nylon + Gabardina idealmente reciclado </a:t>
            </a: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En caso de ser así debe autentificarse con </a:t>
            </a: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certificaciones para comprobar contenido reciclado, algunas certificaciones posibles: GRS o RCS, </a:t>
            </a:r>
            <a:r>
              <a:rPr lang="es-MX" sz="1800" dirty="0" err="1">
                <a:solidFill>
                  <a:schemeClr val="tx1"/>
                </a:solidFill>
                <a:cs typeface="Arial"/>
                <a:sym typeface="Helvetica Neue Medium"/>
              </a:rPr>
              <a:t>Repreve</a:t>
            </a: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)</a:t>
            </a: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Medidas: 58 cm de perímetro.</a:t>
            </a: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Trasera (legionario) 60 x 22 cm con protección UV.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pt-BR" sz="1800" dirty="0">
                <a:solidFill>
                  <a:schemeClr val="tx1"/>
                </a:solidFill>
                <a:ea typeface="Arial"/>
                <a:cs typeface="Arial"/>
              </a:rPr>
              <a:t>Logo </a:t>
            </a:r>
            <a:r>
              <a:rPr lang="pt-BR" sz="1800" dirty="0" err="1">
                <a:solidFill>
                  <a:schemeClr val="tx1"/>
                </a:solidFill>
                <a:ea typeface="Arial"/>
                <a:cs typeface="Arial"/>
              </a:rPr>
              <a:t>Achs</a:t>
            </a:r>
            <a:r>
              <a:rPr lang="pt-BR" sz="1800" dirty="0">
                <a:solidFill>
                  <a:schemeClr val="tx1"/>
                </a:solidFill>
                <a:ea typeface="Arial"/>
                <a:cs typeface="Arial"/>
              </a:rPr>
              <a:t> Seguro Laboral, de 9 </a:t>
            </a:r>
            <a:r>
              <a:rPr lang="pt-BR" sz="1800" dirty="0" err="1">
                <a:solidFill>
                  <a:schemeClr val="tx1"/>
                </a:solidFill>
                <a:ea typeface="Arial"/>
                <a:cs typeface="Arial"/>
              </a:rPr>
              <a:t>cms</a:t>
            </a:r>
            <a:r>
              <a:rPr lang="pt-BR" sz="1800" dirty="0">
                <a:solidFill>
                  <a:schemeClr val="tx1"/>
                </a:solidFill>
                <a:ea typeface="Arial"/>
                <a:cs typeface="Arial"/>
              </a:rPr>
              <a:t> de largo , alto proporcional, bordado a 2 colores</a:t>
            </a: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264" t="42963" r="55772" b="28685"/>
          <a:stretch/>
        </p:blipFill>
        <p:spPr>
          <a:xfrm>
            <a:off x="7575325" y="1178787"/>
            <a:ext cx="4437530" cy="335879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08" y="5638224"/>
            <a:ext cx="9433582" cy="677651"/>
          </a:xfrm>
          <a:prstGeom prst="rect">
            <a:avLst/>
          </a:prstGeom>
        </p:spPr>
      </p:pic>
      <p:pic>
        <p:nvPicPr>
          <p:cNvPr id="5" name="Picture 2" descr="Adherirse a la ACHS">
            <a:extLst>
              <a:ext uri="{FF2B5EF4-FFF2-40B4-BE49-F238E27FC236}">
                <a16:creationId xmlns:a16="http://schemas.microsoft.com/office/drawing/2014/main" xmlns="" id="{FD3E4333-FCF0-E2DD-3FE8-7FB97042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260" y="2547006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41266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JOCKEY DE GABARDINA BEIGE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11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85397" y="5144592"/>
            <a:ext cx="2021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15013" b="16980"/>
          <a:stretch/>
        </p:blipFill>
        <p:spPr>
          <a:xfrm>
            <a:off x="7817757" y="1258466"/>
            <a:ext cx="3773714" cy="341757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373177" y="698419"/>
            <a:ext cx="6352475" cy="349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Jockey adulto standard con 5 cascos, para ajustar el calce en parte posterior cuenta con un broche metálico.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Materialidad: Algodón- gabardina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Color Beige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Logo Achs Master, bordado en lateral, medida logo:2x 2cm.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 panose="020B0604020202020204" pitchFamily="34" charset="0"/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Idealmente contenido reciclado o material orgánico (algunas certificaciones: GOTS, OCS), material reciclado (algunas certificaciones son: GRS, GCS, </a:t>
            </a:r>
            <a:r>
              <a:rPr lang="es-MX" sz="140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). Si o si pedir certificaciones para comprobar contenido reciclado u orgánico.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/>
            </a:r>
            <a:br>
              <a:rPr lang="es-CL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</a:br>
            <a:endParaRPr lang="es-CL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97" y="5691269"/>
            <a:ext cx="6605340" cy="70794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757E9988-9306-4960-474F-D6931BEAA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518" y="2721055"/>
            <a:ext cx="707945" cy="70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9269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LIBRETA APUNTES ECOLÓGICA 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12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308486" y="4983670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315122" y="1009158"/>
            <a:ext cx="6757451" cy="309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pt-BR" sz="1600" dirty="0">
                <a:solidFill>
                  <a:schemeClr val="tx1"/>
                </a:solidFill>
                <a:ea typeface="Arial"/>
                <a:cs typeface="Arial"/>
              </a:rPr>
              <a:t>Formato de 20.5 x 13.6 </a:t>
            </a:r>
            <a:r>
              <a:rPr lang="pt-BR" sz="1600" dirty="0" err="1">
                <a:solidFill>
                  <a:schemeClr val="tx1"/>
                </a:solidFill>
                <a:ea typeface="Arial"/>
                <a:cs typeface="Arial"/>
              </a:rPr>
              <a:t>cms</a:t>
            </a:r>
            <a:r>
              <a:rPr lang="pt-BR" sz="1600" dirty="0">
                <a:solidFill>
                  <a:schemeClr val="tx1"/>
                </a:solidFill>
                <a:ea typeface="Arial"/>
                <a:cs typeface="Arial"/>
              </a:rPr>
              <a:t>. cerrada </a:t>
            </a:r>
            <a:r>
              <a:rPr lang="pt-BR" sz="1600" dirty="0" err="1">
                <a:solidFill>
                  <a:schemeClr val="tx1"/>
                </a:solidFill>
                <a:ea typeface="Arial"/>
                <a:cs typeface="Arial"/>
              </a:rPr>
              <a:t>con</a:t>
            </a:r>
            <a:r>
              <a:rPr lang="pt-BR" sz="1600" dirty="0">
                <a:solidFill>
                  <a:schemeClr val="tx1"/>
                </a:solidFill>
                <a:ea typeface="Arial"/>
                <a:cs typeface="Arial"/>
              </a:rPr>
              <a:t> espiral.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Material de papel/cartón con certificado de origen (con uso de logo). Por ejemplo certificación FSC, PEFC y/o </a:t>
            </a:r>
            <a:r>
              <a:rPr lang="es-MX" sz="1600" dirty="0" err="1">
                <a:solidFill>
                  <a:schemeClr val="tx1"/>
                </a:solidFill>
                <a:cs typeface="Arial"/>
              </a:rPr>
              <a:t>Rainforest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 Alliance.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600" dirty="0">
                <a:solidFill>
                  <a:schemeClr val="tx1"/>
                </a:solidFill>
                <a:cs typeface="Arial"/>
                <a:sym typeface="Helvetica Neue Medium"/>
              </a:rPr>
              <a:t>material sea reciclable (evitar encerados) en las portadas y/o forro plástico.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600" dirty="0">
                <a:solidFill>
                  <a:schemeClr val="tx1"/>
                </a:solidFill>
                <a:cs typeface="Arial"/>
                <a:sym typeface="Helvetica Neue Medium"/>
              </a:rPr>
              <a:t>  Con mensaje en parte trasera color verde invitando a reciclar.</a:t>
            </a:r>
            <a:endParaRPr lang="pt-BR" sz="1600" dirty="0">
              <a:solidFill>
                <a:schemeClr val="tx1"/>
              </a:solidFill>
              <a:ea typeface="Arial"/>
              <a:cs typeface="Arial"/>
            </a:endParaRPr>
          </a:p>
          <a:p>
            <a:pPr marL="285750" lvl="2" indent="-285750" defTabSz="1218406" eaLnBrk="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Interior de 100 hojas sin impresión  hoja blanca)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Encuadernación anillo doble cero superior</a:t>
            </a:r>
            <a:endParaRPr lang="pt-BR" sz="1600" dirty="0">
              <a:solidFill>
                <a:schemeClr val="tx1"/>
              </a:solidFill>
              <a:ea typeface="Arial"/>
              <a:cs typeface="Arial"/>
            </a:endParaRPr>
          </a:p>
          <a:p>
            <a:pPr marL="285750" lvl="2" indent="-285750" defTabSz="1218406" eaLnBrk="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Tapa (4/0) y espejo (0/0) en cartón de 170 grs, impresas a 4/0 colores, Contratapa  (4/0) y espejo (4/0) en cartón ecológico de 170 grs, en cartón duro  de 1.2 </a:t>
            </a:r>
            <a:r>
              <a:rPr lang="es-CL" sz="1600" dirty="0" err="1">
                <a:solidFill>
                  <a:schemeClr val="tx1"/>
                </a:solidFill>
                <a:ea typeface="Arial"/>
                <a:cs typeface="Arial"/>
              </a:rPr>
              <a:t>mm.</a:t>
            </a: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Logo en la tapa de 8 </a:t>
            </a:r>
            <a:r>
              <a:rPr lang="es-CL" sz="1600" dirty="0" err="1">
                <a:solidFill>
                  <a:schemeClr val="tx1"/>
                </a:solidFill>
                <a:ea typeface="Arial"/>
                <a:cs typeface="Arial"/>
              </a:rPr>
              <a:t>cms</a:t>
            </a: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 logo Achs master con diseño 2 colores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35" y="5443348"/>
            <a:ext cx="7644598" cy="835313"/>
          </a:xfrm>
          <a:prstGeom prst="rect">
            <a:avLst/>
          </a:prstGeom>
        </p:spPr>
      </p:pic>
      <p:pic>
        <p:nvPicPr>
          <p:cNvPr id="7" name="Imagen 6" descr="Chat o mensaje de texto&#10;&#10;Descripción generada automáticamente con confianza media">
            <a:extLst>
              <a:ext uri="{FF2B5EF4-FFF2-40B4-BE49-F238E27FC236}">
                <a16:creationId xmlns:a16="http://schemas.microsoft.com/office/drawing/2014/main" xmlns="" id="{0DFC0E68-7B28-F2D7-18D4-92F0CDD9CF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92" y="1389354"/>
            <a:ext cx="3270012" cy="407929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CEF3E9C1-A191-9F5F-107D-0685B3A0DF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865" y="2646499"/>
            <a:ext cx="707945" cy="70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89328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xmlns="" r:id="rId6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>
          <a:xfrm>
            <a:off x="457128" y="618807"/>
            <a:ext cx="5530922" cy="720000"/>
          </a:xfrm>
        </p:spPr>
        <p:txBody>
          <a:bodyPr/>
          <a:lstStyle/>
          <a:p>
            <a:pPr marL="342900" lvl="2" indent="-342900" eaLnBrk="0">
              <a:buFont typeface="Arial" panose="020B0604020202020204" pitchFamily="34" charset="0"/>
              <a:buChar char="•"/>
            </a:pPr>
            <a:r>
              <a:rPr lang="es-CO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LLAVERO LINTERNA SEGURITO</a:t>
            </a:r>
            <a:br>
              <a:rPr lang="es-CO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/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/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Figura de material reciclado con certificaciones para</a:t>
            </a:r>
            <a:r>
              <a:rPr lang="es-MX" sz="1800" dirty="0">
                <a:solidFill>
                  <a:schemeClr val="accent3"/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s-MX" sz="1800" b="0" dirty="0">
                <a:solidFill>
                  <a:schemeClr val="tx1"/>
                </a:solidFill>
                <a:latin typeface="+mn-lt"/>
                <a:sym typeface="Helvetica Neue Medium"/>
              </a:rPr>
              <a:t>comprobar contenido reciclado, algunas certificaciones posibles: GRS o RCS)</a:t>
            </a: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 </a:t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Medida : 7 cms de alto x 3 cms de ancho a la altura de dorso y manos.</a:t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Luz led en casco </a:t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Figura articulada con manos que debe pararse en sus 2 pies </a:t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Importante manos y pies fijos no desmontable y</a:t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>Con logo Achs master de 0,5x 0,5 cms  a 2 colores</a:t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  <a:t/>
            </a:r>
            <a:br>
              <a:rPr lang="es-CL" sz="1800" b="0" dirty="0">
                <a:solidFill>
                  <a:schemeClr val="tx1"/>
                </a:solidFill>
                <a:latin typeface="+mn-lt"/>
                <a:sym typeface="Helvetica Neue"/>
              </a:rPr>
            </a:br>
            <a:endParaRPr lang="es-CO" sz="1800" b="0" dirty="0">
              <a:solidFill>
                <a:schemeClr val="tx1"/>
              </a:solidFill>
              <a:latin typeface="+mn-lt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13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17358" y="498310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6191" t="31850" r="35595" b="34643"/>
          <a:stretch/>
        </p:blipFill>
        <p:spPr>
          <a:xfrm>
            <a:off x="9240818" y="618807"/>
            <a:ext cx="2373862" cy="516056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58" y="5427273"/>
            <a:ext cx="7644598" cy="110601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9DED6564-3694-8FEA-328E-731462B55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71" y="2607036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7946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PARCHES CURITA </a:t>
            </a:r>
            <a:r>
              <a:rPr lang="es-CL" sz="2000" dirty="0">
                <a:solidFill>
                  <a:schemeClr val="tx1"/>
                </a:solidFill>
              </a:rPr>
              <a:t/>
            </a:r>
            <a:br>
              <a:rPr lang="es-CL" sz="2000" dirty="0">
                <a:solidFill>
                  <a:schemeClr val="tx1"/>
                </a:solidFill>
              </a:rPr>
            </a:br>
            <a:endParaRPr lang="es-CO" sz="1600" b="0" dirty="0">
              <a:solidFill>
                <a:schemeClr val="tx1"/>
              </a:solidFill>
              <a:latin typeface="+mn-lt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14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34496" y="5359296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3"/>
          <a:srcRect l="45683" t="32551" r="35179" b="44570"/>
          <a:stretch/>
        </p:blipFill>
        <p:spPr>
          <a:xfrm>
            <a:off x="6302509" y="1106170"/>
            <a:ext cx="5962662" cy="3794423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333054" y="818787"/>
            <a:ext cx="58708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Set de parches curita en caja metálica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8 parches ( Son 4 diseños o sea 2 parches por diseño)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Impermeables e hipo alergénicos. Con buena adhesión.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Medida parche 7cms de alto por 2 cms de ancho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Caja metálica que se desliza hacia el lado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De base 9 de largo x 3,5 de ancho  y la tapa metálica es de 10 x 4cms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Full impreso y color (se comprará la mitad con diseño de Segurito y la otra mitad con diseño de Rita)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Logo en parte trasera de caja metálica de 2 colores de 1,5 x 1,5 cms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55" y="5784310"/>
            <a:ext cx="9577550" cy="83334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AEDB40F3-4068-1934-0B4B-52BD38718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3952" y="2607036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6194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PIOCHAS DE SEGURITO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15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85397" y="4621140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97" y="5160910"/>
            <a:ext cx="7644598" cy="94359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CADD0113-789D-A517-EF46-C9B18CF1D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1603" y="2446670"/>
            <a:ext cx="707197" cy="707197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E55E0379-AF15-AABE-00A4-047A4A0AC7CE}"/>
              </a:ext>
            </a:extLst>
          </p:cNvPr>
          <p:cNvSpPr/>
          <p:nvPr/>
        </p:nvSpPr>
        <p:spPr>
          <a:xfrm>
            <a:off x="348633" y="798963"/>
            <a:ext cx="6646527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Piocha con broche de esmalte con imagen de Segurito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Full color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Tamaño: alrededor de 3 cm,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sin níqu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el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Logo Achs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Masterbrand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 de 1,5 cms o proporcional</a:t>
            </a:r>
            <a:endParaRPr lang="es-CL" sz="1800" b="1" dirty="0">
              <a:solidFill>
                <a:schemeClr val="tx1"/>
              </a:solidFill>
            </a:endParaRPr>
          </a:p>
        </p:txBody>
      </p:sp>
      <p:pic>
        <p:nvPicPr>
          <p:cNvPr id="8" name="Imagen 7" descr="Imagen que contiene taza, tabla, pequeño, gafas especiales&#10;&#10;Descripción generada automáticamente">
            <a:extLst>
              <a:ext uri="{FF2B5EF4-FFF2-40B4-BE49-F238E27FC236}">
                <a16:creationId xmlns:a16="http://schemas.microsoft.com/office/drawing/2014/main" xmlns="" id="{5783E3E3-0E16-B7CE-0361-B1510397CF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850" y="1460852"/>
            <a:ext cx="3131718" cy="31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9893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PIOCHAS DE RITA 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16</a:t>
            </a:fld>
            <a:endParaRPr lang="es-CL">
              <a:solidFill>
                <a:srgbClr val="8A8A8A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33" y="5205393"/>
            <a:ext cx="7644598" cy="8353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32163E78-1E53-DB58-60F7-EC444BAE3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148" y="2993159"/>
            <a:ext cx="707197" cy="70719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928FE819-1D5C-1768-B21F-4E69E02ED6EB}"/>
              </a:ext>
            </a:extLst>
          </p:cNvPr>
          <p:cNvSpPr/>
          <p:nvPr/>
        </p:nvSpPr>
        <p:spPr>
          <a:xfrm>
            <a:off x="314273" y="775444"/>
            <a:ext cx="66465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2000" dirty="0">
              <a:solidFill>
                <a:schemeClr val="tx1"/>
              </a:solidFill>
              <a:ea typeface="Arial"/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20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Piocha con broche de esmalte con imagen de Rita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20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Full color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20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Tamaño: alrededor de 3 cm,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20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sin níqu</a:t>
            </a:r>
            <a:r>
              <a:rPr lang="es-CL" sz="2000" dirty="0">
                <a:solidFill>
                  <a:schemeClr val="tx1"/>
                </a:solidFill>
                <a:ea typeface="Arial"/>
                <a:cs typeface="Arial"/>
              </a:rPr>
              <a:t>el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2000" dirty="0">
                <a:solidFill>
                  <a:schemeClr val="tx1"/>
                </a:solidFill>
                <a:ea typeface="Arial"/>
                <a:cs typeface="Arial"/>
              </a:rPr>
              <a:t>Logo Achs Master de 1,5 cms o proporcional</a:t>
            </a:r>
            <a:endParaRPr lang="es-CL" sz="2000" b="1" dirty="0">
              <a:solidFill>
                <a:schemeClr val="tx1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421E3F9-D9EB-8C87-CB46-9CF350BA30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345" y="1924454"/>
            <a:ext cx="2767528" cy="2830426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07F59BAC-AEBC-984C-A739-56FFC1E4395B}"/>
              </a:ext>
            </a:extLst>
          </p:cNvPr>
          <p:cNvSpPr/>
          <p:nvPr/>
        </p:nvSpPr>
        <p:spPr>
          <a:xfrm flipH="1">
            <a:off x="285397" y="4621140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</p:spTree>
    <p:extLst>
      <p:ext uri="{BB962C8B-B14F-4D97-AF65-F5344CB8AC3E}">
        <p14:creationId xmlns:p14="http://schemas.microsoft.com/office/powerpoint/2010/main" val="1942626663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HUINCHA REFLECTANTE (BRAZALETE)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17</a:t>
            </a:fld>
            <a:endParaRPr lang="es-CL">
              <a:solidFill>
                <a:srgbClr val="8A8A8A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347193" y="1041819"/>
            <a:ext cx="6354396" cy="408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Brazalete de alta visibilidad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Medida: 50cm X 10 cm X 2cm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Materialidad: </a:t>
            </a:r>
            <a:r>
              <a:rPr lang="pt-BR" sz="1800" dirty="0">
                <a:solidFill>
                  <a:schemeClr val="tx1"/>
                </a:solidFill>
                <a:cs typeface="Arial"/>
              </a:rPr>
              <a:t>elástico goma/ poliéster de 50 mm ancho,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con aplicación 2 Líneas retro reflectantes de 10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mm.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c/u.,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Ideal marca 3M termoadhesiva elástica y de alta adherencia.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Ajuste con sistema velcro amarillo o verde flúor.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Logo Achs Seguro laboral estampado de 1,5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x 1,5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ea typeface="Arial"/>
                <a:cs typeface="Arial"/>
              </a:rPr>
              <a:t>Requisito de sostenibilidad  </a:t>
            </a:r>
          </a:p>
          <a:p>
            <a:pPr marL="171450" lvl="2" indent="-171450" defTabSz="825500" eaLnBrk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>Ideal si es 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elaboradas de material reciclado. En caso de que sea de material reciclado solicitar certificación correspondiente. Algunas certificaciones son: GRS, GCS, </a:t>
            </a:r>
            <a:r>
              <a:rPr lang="es-MX" sz="140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endParaRPr lang="es-CL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</a:endParaRPr>
          </a:p>
          <a:p>
            <a:pPr lvl="2" defTabSz="825500" eaLnBrk="0">
              <a:lnSpc>
                <a:spcPct val="100000"/>
              </a:lnSpc>
              <a:spcBef>
                <a:spcPts val="0"/>
              </a:spcBef>
            </a:pPr>
            <a:endParaRPr lang="es-CL" sz="14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rgbClr val="0C662F"/>
                </a:solidFill>
                <a:ea typeface="Arial"/>
                <a:cs typeface="Arial"/>
              </a:rPr>
              <a:t/>
            </a:r>
            <a:br>
              <a:rPr lang="es-CL" sz="1600" dirty="0">
                <a:solidFill>
                  <a:srgbClr val="0C662F"/>
                </a:solidFill>
                <a:ea typeface="Arial"/>
                <a:cs typeface="Arial"/>
              </a:rPr>
            </a:br>
            <a:endParaRPr lang="es-CL" sz="1600" dirty="0">
              <a:solidFill>
                <a:srgbClr val="0C662F"/>
              </a:solidFill>
              <a:ea typeface="Arial"/>
              <a:cs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28" y="5330096"/>
            <a:ext cx="7644598" cy="1276172"/>
          </a:xfrm>
          <a:prstGeom prst="rect">
            <a:avLst/>
          </a:prstGeom>
        </p:spPr>
      </p:pic>
      <p:pic>
        <p:nvPicPr>
          <p:cNvPr id="5" name="Picture 2" descr="Adherirse a la ACHS">
            <a:extLst>
              <a:ext uri="{FF2B5EF4-FFF2-40B4-BE49-F238E27FC236}">
                <a16:creationId xmlns:a16="http://schemas.microsoft.com/office/drawing/2014/main" xmlns="" id="{C69A7C90-F136-E220-0303-38D15100C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067" y="1796443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xmlns="" id="{3EB1A168-EAC8-B585-F049-B28EA397F13F}"/>
              </a:ext>
            </a:extLst>
          </p:cNvPr>
          <p:cNvSpPr/>
          <p:nvPr/>
        </p:nvSpPr>
        <p:spPr>
          <a:xfrm flipH="1">
            <a:off x="285397" y="4621140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7" name="Imagen 6" descr="Imagen que contiene Texto&#10;&#10;Descripción generada automáticamente">
            <a:extLst>
              <a:ext uri="{FF2B5EF4-FFF2-40B4-BE49-F238E27FC236}">
                <a16:creationId xmlns:a16="http://schemas.microsoft.com/office/drawing/2014/main" xmlns="" id="{EE0036AE-6614-9879-0C69-1DE279DE9E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835" y="2025357"/>
            <a:ext cx="3847747" cy="241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2548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PELOTAS ANTIESTRESS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18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348634" y="4809051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9" name="Rectángulo 8"/>
          <p:cNvSpPr/>
          <p:nvPr/>
        </p:nvSpPr>
        <p:spPr>
          <a:xfrm>
            <a:off x="348634" y="938887"/>
            <a:ext cx="474588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ea typeface="Arial"/>
              <a:cs typeface="Arial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348634" y="903216"/>
            <a:ext cx="6593587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rgbClr val="FF0000"/>
              </a:solidFill>
              <a:ea typeface="Arial"/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b="1" dirty="0">
              <a:solidFill>
                <a:srgbClr val="0C662F"/>
              </a:solidFill>
              <a:ea typeface="Arial"/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  <a:sym typeface="Arial"/>
              </a:rPr>
              <a:t>Set de 2 Pelotas anti stress en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packaging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circular de cartón con tapa de 2 colores </a:t>
            </a:r>
            <a:r>
              <a:rPr lang="es-CL" sz="1800" dirty="0">
                <a:solidFill>
                  <a:schemeClr val="tx1"/>
                </a:solidFill>
                <a:cs typeface="Arial"/>
                <a:sym typeface="Arial"/>
              </a:rPr>
              <a:t>de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6,3 cm.</a:t>
            </a:r>
            <a:br>
              <a:rPr lang="es-CL" sz="1800" dirty="0">
                <a:solidFill>
                  <a:schemeClr val="tx1"/>
                </a:solidFill>
                <a:cs typeface="Arial"/>
              </a:rPr>
            </a:b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Pelota </a:t>
            </a: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hechas de material reciclado (con certificaciones para comprobar contenido reciclado, algunas certificaciones posibles: GRS o RCS) 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Con logo achs master grabado láser o tampografía con logo 1 color de 2.5 x 2.5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Impresión en caja circular y aplicación de diseño y recomendaciones de uso con logo 2 colores 4x4 cms  pelotas internas logo impreso de 1 color  de  5cms alto proporcional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34" y="5376544"/>
            <a:ext cx="7644598" cy="835313"/>
          </a:xfrm>
          <a:prstGeom prst="rect">
            <a:avLst/>
          </a:prstGeom>
        </p:spPr>
      </p:pic>
      <p:pic>
        <p:nvPicPr>
          <p:cNvPr id="3" name="Picture 2" descr="Adherirse a la ACHS">
            <a:extLst>
              <a:ext uri="{FF2B5EF4-FFF2-40B4-BE49-F238E27FC236}">
                <a16:creationId xmlns:a16="http://schemas.microsoft.com/office/drawing/2014/main" xmlns="" id="{62C845D4-B7A1-955A-8E5F-A7E85E179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875" y="1704327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xmlns="" id="{4CE9CBBB-DF46-0F30-5035-6484ED147A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26" y="445042"/>
            <a:ext cx="3861701" cy="51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4312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>
          <a:xfrm>
            <a:off x="457128" y="663970"/>
            <a:ext cx="5530922" cy="720000"/>
          </a:xfrm>
        </p:spPr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PELOTAS ANTIESTRES UNITARIAS 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19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343431" y="476929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9" name="Rectángulo 8"/>
          <p:cNvSpPr/>
          <p:nvPr/>
        </p:nvSpPr>
        <p:spPr>
          <a:xfrm>
            <a:off x="343430" y="1188336"/>
            <a:ext cx="6538353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800" b="1" dirty="0">
              <a:solidFill>
                <a:schemeClr val="tx1"/>
              </a:solidFill>
              <a:ea typeface="Arial"/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Pelotas anti stress 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</a:t>
            </a: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hechas de material reciclado (con certificaciones que acrediten contenido reciclado, algunas certificaciones posibles: GRS o RCS) 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Con logo achs master grabado láser o tampografía con logo 1 color de 2.5 x 2.5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 </a:t>
            </a:r>
          </a:p>
          <a:p>
            <a:pPr lvl="0" defTabSz="91440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b="1" dirty="0">
              <a:solidFill>
                <a:schemeClr val="tx1"/>
              </a:solidFill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97" y="5284114"/>
            <a:ext cx="7644598" cy="835313"/>
          </a:xfrm>
          <a:prstGeom prst="rect">
            <a:avLst/>
          </a:prstGeom>
        </p:spPr>
      </p:pic>
      <p:pic>
        <p:nvPicPr>
          <p:cNvPr id="2" name="Picture 2" descr="Adherirse a la ACHS">
            <a:extLst>
              <a:ext uri="{FF2B5EF4-FFF2-40B4-BE49-F238E27FC236}">
                <a16:creationId xmlns:a16="http://schemas.microsoft.com/office/drawing/2014/main" xmlns="" id="{7FABEB4F-77E4-4145-64FD-3FFEC0F54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393" y="3599113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Una manzana verde&#10;&#10;Descripción generada automáticamente con confianza baja">
            <a:extLst>
              <a:ext uri="{FF2B5EF4-FFF2-40B4-BE49-F238E27FC236}">
                <a16:creationId xmlns:a16="http://schemas.microsoft.com/office/drawing/2014/main" xmlns="" id="{AF3CB218-0726-E44E-0FC4-9F46F3D122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995" y="1292879"/>
            <a:ext cx="43243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740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BLOCK DE APUNTES ACHS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2</a:t>
            </a:fld>
            <a:endParaRPr lang="es-CL" sz="1000" dirty="0"/>
          </a:p>
        </p:txBody>
      </p:sp>
      <p:sp>
        <p:nvSpPr>
          <p:cNvPr id="9" name="Rectángulo 8"/>
          <p:cNvSpPr/>
          <p:nvPr/>
        </p:nvSpPr>
        <p:spPr>
          <a:xfrm>
            <a:off x="291319" y="653160"/>
            <a:ext cx="5804681" cy="513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406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lang="es-CL" sz="18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Formato de 18 x 25 cms.cerrado 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De tapas impresas a 1/1 colores con diseño, en papel couche de 170 grs cuadriculado 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con logo impreso en paginas interiores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Con barniz de protección Interior de 25 hojas, impresas  en tapa a 1/1, en papel bond de 80 grs. 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Base trasera cartulina de 250 grs, sin impresión.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Diseño tapa a 2 colores con logo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Grafica Vive el cuidado + logo master </a:t>
            </a:r>
          </a:p>
          <a:p>
            <a:pPr defTabSz="1218406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Requisitos de Sostenibilidad 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  <a:effectLst/>
                <a:latin typeface="Segoe UI" panose="020B0502040204020203" pitchFamily="34" charset="0"/>
              </a:rPr>
              <a:t>Material de papel/cartón certificado de origen (con uso de logo). Por ejemplo certificación FSC, PEFC y/o </a:t>
            </a:r>
            <a:r>
              <a:rPr lang="es-MX" sz="1400" dirty="0" err="1">
                <a:solidFill>
                  <a:schemeClr val="bg2">
                    <a:lumMod val="50000"/>
                  </a:schemeClr>
                </a:solidFill>
                <a:effectLst/>
                <a:latin typeface="Segoe UI" panose="020B0502040204020203" pitchFamily="34" charset="0"/>
              </a:rPr>
              <a:t>Rainforest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effectLst/>
                <a:latin typeface="Segoe UI" panose="020B0502040204020203" pitchFamily="34" charset="0"/>
              </a:rPr>
              <a:t> Alliance.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MX" sz="1400" b="0" i="0" u="none" strike="noStrike" cap="none" spc="0" normalizeH="0" baseline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FillTx/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Asegurarnos que el material 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sea reciclable (evitar encerados) en las portadas y/o forro plástico.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Incluir mensaje en parte trasera invitando a reciclar.</a:t>
            </a:r>
            <a:endParaRPr lang="es-CL" sz="1400" dirty="0">
              <a:solidFill>
                <a:schemeClr val="bg2">
                  <a:lumMod val="50000"/>
                </a:schemeClr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endParaRPr lang="es-CL" sz="12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endParaRPr lang="es-CL" sz="12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endParaRPr lang="es-CL" sz="12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ct val="20000"/>
              </a:spcBef>
            </a:pPr>
            <a:endParaRPr lang="es-CL" sz="1200" kern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CL" sz="1800" kern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357719" y="4974104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966" y="5409844"/>
            <a:ext cx="8987170" cy="101838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24D26FA9-5B23-955D-EF30-9F631ADB19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118" t="35396" r="37647" b="23536"/>
          <a:stretch/>
        </p:blipFill>
        <p:spPr>
          <a:xfrm>
            <a:off x="9240869" y="653160"/>
            <a:ext cx="1665900" cy="442738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92FCF9A4-22BF-6FF7-3EEB-224F486BD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3931" y="2376382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249918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O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BOLIGRAFO CON ESTUCHE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20</a:t>
            </a:fld>
            <a:endParaRPr lang="es-CL">
              <a:solidFill>
                <a:srgbClr val="8A8A8A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93342" y="1210156"/>
            <a:ext cx="6981877" cy="22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ct val="20000"/>
              </a:spcBef>
            </a:pPr>
            <a:endParaRPr lang="es-CL" sz="1800" kern="1200" dirty="0">
              <a:solidFill>
                <a:srgbClr val="106737"/>
              </a:solidFill>
              <a:latin typeface="Calibri" panose="020F0502020204030204" pitchFamily="34" charset="0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Bolígrafo metálico  color negro “Volga” tinta azul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Metálico. Cuerpo color mate. Clip y anillo metálico.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En la parte superior de tapa electro plateado.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Apertura giratoria.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Estuche de cartón negro de 18 x 4 x 2 cms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Impresión Logo Achs Master en plateado de 0,8 x 0.8 cms 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kern="1200" dirty="0">
              <a:solidFill>
                <a:srgbClr val="106737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7091"/>
          <a:stretch/>
        </p:blipFill>
        <p:spPr>
          <a:xfrm>
            <a:off x="8583663" y="1289612"/>
            <a:ext cx="3457861" cy="42787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64" y="5435928"/>
            <a:ext cx="7644598" cy="83531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15A385C6-502A-48BB-2904-40ED7C729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466" y="2835905"/>
            <a:ext cx="707197" cy="707197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580F93F9-A311-CA01-05DD-935FF50A1A98}"/>
              </a:ext>
            </a:extLst>
          </p:cNvPr>
          <p:cNvSpPr/>
          <p:nvPr/>
        </p:nvSpPr>
        <p:spPr>
          <a:xfrm flipH="1">
            <a:off x="343431" y="476929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</p:spTree>
    <p:extLst>
      <p:ext uri="{BB962C8B-B14F-4D97-AF65-F5344CB8AC3E}">
        <p14:creationId xmlns:p14="http://schemas.microsoft.com/office/powerpoint/2010/main" val="82028328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3"/>
          <a:srcRect l="27282" t="2274" r="31230" b="8917"/>
          <a:stretch/>
        </p:blipFill>
        <p:spPr>
          <a:xfrm>
            <a:off x="9205000" y="1202145"/>
            <a:ext cx="2529872" cy="5415507"/>
          </a:xfrm>
          <a:prstGeom prst="rect">
            <a:avLst/>
          </a:prstGeom>
        </p:spPr>
      </p:pic>
      <p:sp>
        <p:nvSpPr>
          <p:cNvPr id="14" name="Título 13"/>
          <p:cNvSpPr>
            <a:spLocks noGrp="1"/>
          </p:cNvSpPr>
          <p:nvPr>
            <p:ph type="title"/>
          </p:nvPr>
        </p:nvSpPr>
        <p:spPr>
          <a:xfrm>
            <a:off x="457128" y="482145"/>
            <a:ext cx="5638872" cy="720000"/>
          </a:xfrm>
        </p:spPr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O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BOTELLA DE AGUA FRIA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21</a:t>
            </a:fld>
            <a:endParaRPr lang="es-CL">
              <a:solidFill>
                <a:srgbClr val="8A8A8A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358664" y="1123149"/>
            <a:ext cx="6096000" cy="2252924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800" b="1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Botella de agua de acero inoxidable con tapa rosca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750 cc 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Color blanco mate 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Logo 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Achs seguro laboral 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2 colores 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rgbClr val="0C662F"/>
              </a:solidFill>
              <a:ea typeface="Arial"/>
              <a:cs typeface="Arial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128" y="5323740"/>
            <a:ext cx="7644598" cy="835313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1718056D-1CB1-C177-696D-0770D89115BD}"/>
              </a:ext>
            </a:extLst>
          </p:cNvPr>
          <p:cNvSpPr/>
          <p:nvPr/>
        </p:nvSpPr>
        <p:spPr>
          <a:xfrm flipH="1">
            <a:off x="343431" y="476929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FB08EA12-FEB0-0C84-0EF4-608ABAC420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1400" y="3429000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22066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>
          <a:xfrm>
            <a:off x="457128" y="458787"/>
            <a:ext cx="7366072" cy="720000"/>
          </a:xfrm>
        </p:spPr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MUG TÉRMICO</a:t>
            </a:r>
            <a:b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22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416728" y="4982043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402664" y="1075085"/>
            <a:ext cx="58038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Mug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 térmico blanco mate de doble pared aislante personalizado con tapa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pull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-up de PVC, negro y dosificador.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Base interior de acero inoxidable y pared traslucida exterior.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Capacidad: 700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cc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Color : blanco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Logo 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Achs seguro laboral 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en 1 color de 1x 1 cms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28" y="5520657"/>
            <a:ext cx="9743132" cy="61116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CC52B67E-D56D-F198-0A68-8896939474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617" t="19244" r="61331" b="6501"/>
          <a:stretch/>
        </p:blipFill>
        <p:spPr>
          <a:xfrm>
            <a:off x="8740593" y="1278495"/>
            <a:ext cx="2736017" cy="384752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7BA8FA67-DAAC-4FC6-FF11-765621459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6466" y="2835905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56064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LAPIZ PASTA ECOLÓGICO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23</a:t>
            </a:fld>
            <a:endParaRPr lang="es-CL">
              <a:solidFill>
                <a:srgbClr val="8A8A8A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358664" y="953839"/>
            <a:ext cx="5984079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CL" sz="1600" b="1" dirty="0">
                <a:solidFill>
                  <a:srgbClr val="0C662F"/>
                </a:solidFill>
                <a:ea typeface="Arial"/>
                <a:cs typeface="Arial"/>
              </a:rPr>
              <a:t> 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Lápiz pasta Ecológico color verde y pasta central de cartón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Tamaño: 14 x Ø 1 cm.</a:t>
            </a:r>
            <a:br>
              <a:rPr lang="es-CL" sz="1800" dirty="0">
                <a:solidFill>
                  <a:schemeClr val="tx1"/>
                </a:solidFill>
                <a:cs typeface="Arial"/>
              </a:rPr>
            </a:br>
            <a:r>
              <a:rPr lang="es-CL" sz="1800" dirty="0">
                <a:solidFill>
                  <a:schemeClr val="tx1"/>
                </a:solidFill>
                <a:cs typeface="Arial"/>
              </a:rPr>
              <a:t>Impresión: Serigrafía o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Tampografía</a:t>
            </a: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Logo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Achs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master 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2 colores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IMPORTANTE LA CALIDAD 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ea typeface="Arial"/>
                <a:cs typeface="Arial"/>
              </a:rPr>
              <a:t>Requisito de sostenibilidad  </a:t>
            </a:r>
            <a:r>
              <a:rPr lang="es-CL" sz="2400" b="1" dirty="0">
                <a:solidFill>
                  <a:schemeClr val="tx1"/>
                </a:solidFill>
                <a:ea typeface="Arial"/>
                <a:cs typeface="Arial"/>
              </a:rPr>
              <a:t/>
            </a:r>
            <a:br>
              <a:rPr lang="es-CL" sz="2400" b="1" dirty="0">
                <a:solidFill>
                  <a:schemeClr val="tx1"/>
                </a:solidFill>
                <a:ea typeface="Arial"/>
                <a:cs typeface="Arial"/>
              </a:rPr>
            </a:br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Arial"/>
              </a:rPr>
              <a:t>Demostrar certificación de materialidad </a:t>
            </a:r>
            <a:r>
              <a:rPr lang="es-CL" sz="140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Arial"/>
              </a:rPr>
              <a:t>ecólogica</a:t>
            </a:r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Arial"/>
              </a:rPr>
              <a:t> 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rgbClr val="0C662F"/>
              </a:solidFill>
              <a:ea typeface="Arial"/>
              <a:cs typeface="Arial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8" y="5370489"/>
            <a:ext cx="7644598" cy="106734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B3E4AEF5-D0A2-AEB1-150A-41F8FE1D75E2}"/>
              </a:ext>
            </a:extLst>
          </p:cNvPr>
          <p:cNvSpPr/>
          <p:nvPr/>
        </p:nvSpPr>
        <p:spPr>
          <a:xfrm flipH="1">
            <a:off x="343431" y="476929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2B02F5F4-C9D4-10DD-E3F4-C87F33748B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2819" t="2752"/>
          <a:stretch/>
        </p:blipFill>
        <p:spPr>
          <a:xfrm>
            <a:off x="10245402" y="1424444"/>
            <a:ext cx="816628" cy="463146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ECB26448-9D8F-B352-D8AD-7E3E4C66D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6509" y="2915065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41941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xmlns="" r:id="rId5"/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LIBRETA DE TELA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24</a:t>
            </a:fld>
            <a:endParaRPr lang="es-CL">
              <a:solidFill>
                <a:srgbClr val="8A8A8A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 flipH="1">
            <a:off x="457128" y="5138835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406" hangingPunct="1">
              <a:spcBef>
                <a:spcPts val="0"/>
              </a:spcBef>
            </a:pPr>
            <a:r>
              <a:rPr lang="es-CL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Embalaje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99395" y="551686"/>
            <a:ext cx="5858652" cy="5567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MX" sz="1400" b="1" kern="1200" dirty="0">
              <a:solidFill>
                <a:prstClr val="black"/>
              </a:solidFill>
              <a:latin typeface="Calibri" panose="020F0502020204030204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Tamaño 21 x 14 x 1,3 cm (cerrado) 21 x 28 x 1,3 cm. (abierta) 80 gramos.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Color Gris oscuro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80 hojas con  puntos en vez de rayas, señalador de tela y elástico de color que cierra o sostiene la hoja.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Logo Achs seguro laboral en cuño con relieve de 2,5 x 2,5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</a:t>
            </a: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>Material de papel/cartón certificado de origen (con uso de logo). Por ejemplo certificación FSC, PEFC y/o </a:t>
            </a:r>
            <a:r>
              <a:rPr lang="es-MX" sz="140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>Rainforest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> Alliance.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2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/>
            </a:r>
            <a:br>
              <a:rPr lang="es-CL" sz="12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</a:br>
            <a:endParaRPr lang="es-CL" sz="12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sym typeface="Arial"/>
            </a:endParaRP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914400" eaLnBrk="0" hangingPunct="1">
              <a:lnSpc>
                <a:spcPct val="100000"/>
              </a:lnSpc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rgbClr val="0C662F"/>
              </a:solidFill>
              <a:ea typeface="Arial"/>
              <a:cs typeface="Arial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8" y="5741515"/>
            <a:ext cx="7644598" cy="83531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3328B20B-DD13-C11D-E9E4-4EF896597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796" y="1661272"/>
            <a:ext cx="2408028" cy="364684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5943E16B-266F-A66B-A4CF-354B10FF73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9599" y="3075401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689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CARPETA CORPORATIVA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25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74511" y="649421"/>
            <a:ext cx="581060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b="1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Carpeta corporativa ACHS de material reciclable sin capas enceradas o capas plásticas</a:t>
            </a:r>
            <a:r>
              <a:rPr lang="es-MX" sz="1800" dirty="0">
                <a:solidFill>
                  <a:schemeClr val="accent3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con certificación FSC, PEFC y/o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Rainforest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Alliance.</a:t>
            </a: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Tamaño cerrado: </a:t>
            </a:r>
            <a:r>
              <a:rPr lang="it-IT" sz="1800" dirty="0">
                <a:solidFill>
                  <a:schemeClr val="tx1"/>
                </a:solidFill>
                <a:ea typeface="Arial"/>
                <a:cs typeface="Arial"/>
              </a:rPr>
              <a:t>24 x 30 cm (ancho x alto)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Tamaño abierto: 48 x 40  (con bolsillo)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Papel: CARTULINA DUPLEX REV BLANCO 255 GRS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Impresión: 4/0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Terminación: </a:t>
            </a:r>
            <a:r>
              <a:rPr lang="it-IT" sz="1800" dirty="0">
                <a:solidFill>
                  <a:schemeClr val="tx1"/>
                </a:solidFill>
                <a:ea typeface="Arial"/>
                <a:cs typeface="Arial"/>
              </a:rPr>
              <a:t> POLIMATE OPACO TIRO + BOLSILLO INTERIOR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it-IT" sz="1800" dirty="0">
                <a:solidFill>
                  <a:schemeClr val="tx1"/>
                </a:solidFill>
                <a:ea typeface="Arial"/>
                <a:cs typeface="Arial"/>
              </a:rPr>
              <a:t>Logo Achs Master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it-IT" sz="1800" dirty="0">
                <a:solidFill>
                  <a:schemeClr val="tx1"/>
                </a:solidFill>
                <a:ea typeface="Arial"/>
                <a:cs typeface="Arial"/>
              </a:rPr>
              <a:t>En contra tapa </a:t>
            </a:r>
            <a:r>
              <a:rPr lang="es-MX" sz="1800" dirty="0">
                <a:solidFill>
                  <a:schemeClr val="accent3"/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mensaje en parte trasera invitando a reciclar.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64" y="5457745"/>
            <a:ext cx="7644598" cy="835313"/>
          </a:xfrm>
          <a:prstGeom prst="rect">
            <a:avLst/>
          </a:prstGeom>
        </p:spPr>
      </p:pic>
      <p:pic>
        <p:nvPicPr>
          <p:cNvPr id="2" name="Picture 2" descr="Adherirse a la ACHS">
            <a:extLst>
              <a:ext uri="{FF2B5EF4-FFF2-40B4-BE49-F238E27FC236}">
                <a16:creationId xmlns:a16="http://schemas.microsoft.com/office/drawing/2014/main" xmlns="" id="{E4A0127E-5F42-F099-4054-D3E894C16E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15"/>
          <a:stretch/>
        </p:blipFill>
        <p:spPr bwMode="auto">
          <a:xfrm>
            <a:off x="6389445" y="2662160"/>
            <a:ext cx="650238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F4CA7ECB-338C-1A73-47C7-2FEB5A84D0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7298" t="23717" r="21030" b="10610"/>
          <a:stretch/>
        </p:blipFill>
        <p:spPr>
          <a:xfrm>
            <a:off x="7333129" y="1295400"/>
            <a:ext cx="4401744" cy="369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5010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8C39899-E4E2-737B-9381-E4478A845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BBA52522-FCE5-3232-34A5-3B94753B6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CUADERNO MEDIANO SEGURITO Y RITA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94F9F9E4-D79F-BDCB-1FC6-51A0CB5D565B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26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935EE3AA-6293-A69D-3680-0989D5051F8B}"/>
              </a:ext>
            </a:extLst>
          </p:cNvPr>
          <p:cNvSpPr/>
          <p:nvPr/>
        </p:nvSpPr>
        <p:spPr>
          <a:xfrm flipH="1">
            <a:off x="285398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B339C797-F0DD-DC43-EE40-340583BC25D3}"/>
              </a:ext>
            </a:extLst>
          </p:cNvPr>
          <p:cNvSpPr/>
          <p:nvPr/>
        </p:nvSpPr>
        <p:spPr>
          <a:xfrm>
            <a:off x="285397" y="1397199"/>
            <a:ext cx="6716981" cy="463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Cuaderno tapa dura con espiral doble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100 hojas cuadriculada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Con impresión full color Tapa Rita y Segurito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Hojas internas con logo Achs Master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Medidas : 21 de alto x 17 de ancho 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24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Ideal en de papel/cartón certificado de origen (certificación FSC, PEFC y/o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Rainforest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Alliance.)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material sea reciclable. Sin encerados o con</a:t>
            </a:r>
          </a:p>
          <a:p>
            <a:pPr marL="171450" indent="-171450" defTabSz="8255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cs typeface="Arial"/>
                <a:sym typeface="Helvetica Neue Medium"/>
              </a:rPr>
              <a:t>Pon.er mensaje en parte trasera invitando a reciclar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>
              <a:spcBef>
                <a:spcPct val="20000"/>
              </a:spcBef>
            </a:pPr>
            <a:endParaRPr lang="es-CL" sz="1800" b="1" dirty="0">
              <a:solidFill>
                <a:schemeClr val="tx1"/>
              </a:solidFill>
              <a:cs typeface="Arial"/>
            </a:endParaRPr>
          </a:p>
          <a:p>
            <a:pPr>
              <a:spcBef>
                <a:spcPct val="20000"/>
              </a:spcBef>
            </a:pPr>
            <a:endParaRPr lang="es-CL" sz="1800" dirty="0">
              <a:solidFill>
                <a:srgbClr val="106737"/>
              </a:solidFill>
              <a:latin typeface="Calibri" panose="020F0502020204030204" pitchFamily="34" charset="0"/>
              <a:sym typeface="Helvetica Neue"/>
            </a:endParaRPr>
          </a:p>
          <a:p>
            <a:pPr>
              <a:spcBef>
                <a:spcPct val="20000"/>
              </a:spcBef>
            </a:pPr>
            <a:endParaRPr lang="es-CL" sz="1800" dirty="0">
              <a:solidFill>
                <a:srgbClr val="106737"/>
              </a:solidFill>
              <a:sym typeface="Helvetica Neue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7739C970-60E3-9DEB-80BB-0E775A7E4E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517" r="51104"/>
          <a:stretch/>
        </p:blipFill>
        <p:spPr>
          <a:xfrm>
            <a:off x="8094388" y="1485309"/>
            <a:ext cx="3640485" cy="429269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A1C1DBFF-04F6-FEAA-3C46-C2673E8A6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7191" y="3113179"/>
            <a:ext cx="707197" cy="70719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C6BEB786-2C3C-C192-403B-C8E23AC0B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27" y="5412796"/>
            <a:ext cx="86741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91809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GORRO CAMPERO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27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271930" y="4969973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71930" y="818787"/>
            <a:ext cx="60703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CL" sz="1800" dirty="0" smtClean="0">
                <a:solidFill>
                  <a:schemeClr val="tx1"/>
                </a:solidFill>
                <a:ea typeface="Arial"/>
                <a:cs typeface="Arial"/>
              </a:rPr>
              <a:t>Color Verde Musgo / beige </a:t>
            </a: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1800" dirty="0">
                <a:solidFill>
                  <a:schemeClr val="tx1"/>
                </a:solidFill>
                <a:ea typeface="Arial"/>
                <a:cs typeface="Arial"/>
              </a:rPr>
              <a:t>Producto de tela base Gabardina </a:t>
            </a:r>
            <a:r>
              <a:rPr lang="es-ES" sz="1800" dirty="0" err="1">
                <a:solidFill>
                  <a:schemeClr val="tx1"/>
                </a:solidFill>
                <a:ea typeface="Arial"/>
                <a:cs typeface="Arial"/>
              </a:rPr>
              <a:t>Ripstop</a:t>
            </a:r>
            <a:r>
              <a:rPr lang="es-ES" sz="1800" dirty="0">
                <a:solidFill>
                  <a:schemeClr val="tx1"/>
                </a:solidFill>
                <a:ea typeface="Arial"/>
                <a:cs typeface="Arial"/>
              </a:rPr>
              <a:t> T/C. De composición 65% Poliéster y 35% Algodón. Su casco es cilindro con cordón de ajuste. </a:t>
            </a:r>
            <a:r>
              <a:rPr lang="es-ES" sz="1800" dirty="0">
                <a:solidFill>
                  <a:schemeClr val="tx1"/>
                </a:solidFill>
                <a:ea typeface="Arial"/>
                <a:cs typeface="Arial"/>
              </a:rPr>
              <a:t>Se recomienda para trabajos de campo, actividades recreativas como también para proteger cabeza y cuello durante la práctica de deportes</a:t>
            </a:r>
            <a:r>
              <a:rPr lang="es-ES" sz="1800" dirty="0" smtClean="0">
                <a:solidFill>
                  <a:schemeClr val="tx1"/>
                </a:solidFill>
                <a:ea typeface="Arial"/>
                <a:cs typeface="Arial"/>
              </a:rPr>
              <a:t>.</a:t>
            </a: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endParaRPr lang="es-ES" sz="1800" dirty="0">
              <a:solidFill>
                <a:schemeClr val="tx1"/>
              </a:solidFill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1800" dirty="0" smtClean="0">
                <a:solidFill>
                  <a:schemeClr val="tx1"/>
                </a:solidFill>
                <a:ea typeface="Arial"/>
                <a:cs typeface="Arial"/>
              </a:rPr>
              <a:t>Con </a:t>
            </a:r>
            <a:r>
              <a:rPr lang="it-IT" sz="1800" dirty="0">
                <a:solidFill>
                  <a:schemeClr val="tx1"/>
                </a:solidFill>
                <a:ea typeface="Arial"/>
                <a:cs typeface="Arial"/>
              </a:rPr>
              <a:t>Logo Achs </a:t>
            </a:r>
            <a:r>
              <a:rPr lang="it-IT" sz="1800" dirty="0" smtClean="0">
                <a:solidFill>
                  <a:schemeClr val="tx1"/>
                </a:solidFill>
                <a:ea typeface="Arial"/>
                <a:cs typeface="Arial"/>
              </a:rPr>
              <a:t>Master, Seguro Laboral.</a:t>
            </a:r>
            <a:endParaRPr lang="it-IT" sz="1800" dirty="0">
              <a:solidFill>
                <a:schemeClr val="tx1"/>
              </a:solidFill>
              <a:ea typeface="Arial"/>
              <a:cs typeface="Arial"/>
            </a:endParaRPr>
          </a:p>
          <a:p>
            <a:pPr lvl="0" defTabSz="914400" eaLnBrk="1" hangingPunct="1">
              <a:lnSpc>
                <a:spcPct val="100000"/>
              </a:lnSpc>
              <a:spcBef>
                <a:spcPts val="0"/>
              </a:spcBef>
              <a:defRPr/>
            </a:pPr>
            <a:endParaRPr lang="es-CL" sz="18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5" name="Picture 2" descr="Adherirse a la ACHS">
            <a:extLst>
              <a:ext uri="{FF2B5EF4-FFF2-40B4-BE49-F238E27FC236}">
                <a16:creationId xmlns:a16="http://schemas.microsoft.com/office/drawing/2014/main" xmlns="" id="{FD3E4333-FCF0-E2DD-3FE8-7FB97042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885" y="3384369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861" y="1178787"/>
            <a:ext cx="3956686" cy="395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84004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E9243F1-7554-EDEC-D02B-903C53A0D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2F6AFDAF-4970-7DEC-8C47-ED6915509C3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 smtClean="0"/>
              <a:t>Productos Nuevos</a:t>
            </a:r>
            <a:endParaRPr lang="x-none" dirty="0"/>
          </a:p>
        </p:txBody>
      </p:sp>
      <p:sp>
        <p:nvSpPr>
          <p:cNvPr id="4" name="Marcador de texto 1">
            <a:extLst>
              <a:ext uri="{FF2B5EF4-FFF2-40B4-BE49-F238E27FC236}">
                <a16:creationId xmlns:a16="http://schemas.microsoft.com/office/drawing/2014/main" xmlns="" id="{FE1D6456-8BE2-988A-286A-69FBDA8A1335}"/>
              </a:ext>
            </a:extLst>
          </p:cNvPr>
          <p:cNvSpPr txBox="1">
            <a:spLocks/>
          </p:cNvSpPr>
          <p:nvPr/>
        </p:nvSpPr>
        <p:spPr>
          <a:xfrm>
            <a:off x="5605410" y="3394831"/>
            <a:ext cx="5320002" cy="50436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500" b="0" i="0" u="none" strike="noStrike" cap="none" spc="0" baseline="0">
                <a:solidFill>
                  <a:schemeClr val="bg2"/>
                </a:solidFill>
                <a:uFillTx/>
                <a:latin typeface="ACHS Nueva Sans Medium" pitchFamily="2" charset="77"/>
                <a:ea typeface="Arial"/>
                <a:cs typeface="Arial"/>
                <a:sym typeface="Arial"/>
              </a:defRPr>
            </a:lvl1pPr>
            <a:lvl2pPr marL="3048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6096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9144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2192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s-CL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F30B2E29-29E0-13E4-019D-E0A4053EAB49}"/>
              </a:ext>
            </a:extLst>
          </p:cNvPr>
          <p:cNvSpPr txBox="1">
            <a:spLocks/>
          </p:cNvSpPr>
          <p:nvPr/>
        </p:nvSpPr>
        <p:spPr>
          <a:xfrm>
            <a:off x="5614259" y="1761812"/>
            <a:ext cx="5361957" cy="130036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600" b="0" i="0" u="none" strike="noStrike" cap="none" spc="0" baseline="0">
                <a:solidFill>
                  <a:schemeClr val="tx1"/>
                </a:solidFill>
                <a:uFillTx/>
                <a:latin typeface="ACHS Nueva Serif" pitchFamily="2" charset="77"/>
                <a:ea typeface="Arial"/>
                <a:cs typeface="Arial"/>
                <a:sym typeface="Arial"/>
              </a:defRPr>
            </a:lvl1pPr>
            <a:lvl2pPr marL="3048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6096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9144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1219200" marR="0" indent="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93233950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DF1ADF8-CA1E-D648-FE90-51D615A31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506A7968-2061-1136-2535-023F58A39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BOLSA DE ALGODÓN CRUDO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72578F4F-76BB-5B50-88BC-CA2CD3170821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29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3C1F8F1E-BA86-89BF-DF3C-DC697A42FFD8}"/>
              </a:ext>
            </a:extLst>
          </p:cNvPr>
          <p:cNvSpPr/>
          <p:nvPr/>
        </p:nvSpPr>
        <p:spPr>
          <a:xfrm flipH="1">
            <a:off x="285398" y="4856983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3" name="Imagen 2" descr="Una bolsa de papel&#10;&#10;Descripción generada automáticamente con confianza baja">
            <a:extLst>
              <a:ext uri="{FF2B5EF4-FFF2-40B4-BE49-F238E27FC236}">
                <a16:creationId xmlns:a16="http://schemas.microsoft.com/office/drawing/2014/main" xmlns="" id="{20A3AA71-AF2A-B339-3C7E-896328E70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62" y="458787"/>
            <a:ext cx="4805273" cy="5352540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3E14D3CA-EAC3-E01D-185D-CDAE77A81091}"/>
              </a:ext>
            </a:extLst>
          </p:cNvPr>
          <p:cNvSpPr/>
          <p:nvPr/>
        </p:nvSpPr>
        <p:spPr>
          <a:xfrm>
            <a:off x="457461" y="1121042"/>
            <a:ext cx="581060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Bolsa de crea, ecológica  color crudo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40x35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 con azas de 60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Sólo bolsa sin impresión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24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400" dirty="0">
                <a:solidFill>
                  <a:schemeClr val="accent3"/>
                </a:solidFill>
                <a:latin typeface="Segoe UI" panose="020B0502040204020203" pitchFamily="34" charset="0"/>
                <a:sym typeface="Arial"/>
              </a:rPr>
              <a:t>Puede ser 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orgánico (algunas certificaciones: GOTS, OCS), material reciclado (algunas certificaciones son: GRS, GCS, </a:t>
            </a:r>
            <a:r>
              <a:rPr lang="es-MX" sz="1400" dirty="0" err="1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). </a:t>
            </a:r>
            <a:endParaRPr lang="es-CL" sz="1400" dirty="0">
              <a:solidFill>
                <a:schemeClr val="tx1"/>
              </a:solidFill>
              <a:cs typeface="Arial"/>
            </a:endParaRPr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xmlns="" id="{8D57C727-EEA2-1343-4830-1882A3867D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101956"/>
              </p:ext>
            </p:extLst>
          </p:nvPr>
        </p:nvGraphicFramePr>
        <p:xfrm>
          <a:off x="385567" y="5444511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Worksheet" r:id="rId5" imgW="8667931" imgH="1060288" progId="Excel.Sheet.12">
                  <p:embed/>
                </p:oleObj>
              </mc:Choice>
              <mc:Fallback>
                <p:oleObj name="Worksheet" r:id="rId5" imgW="8667931" imgH="1060288" progId="Excel.Sheet.12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xmlns="" id="{8D57C727-EEA2-1343-4830-1882A3867D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567" y="5444511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571C5E7D-8E2E-03D8-A058-C68E03946D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7191" y="3113179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6747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SACHET BLOQUEADOR SOLAR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</a:t>
            </a:fld>
            <a:endParaRPr lang="es-CL" sz="1000"/>
          </a:p>
        </p:txBody>
      </p:sp>
      <p:sp>
        <p:nvSpPr>
          <p:cNvPr id="16" name="Rectángulo 15"/>
          <p:cNvSpPr/>
          <p:nvPr/>
        </p:nvSpPr>
        <p:spPr>
          <a:xfrm>
            <a:off x="267475" y="1034430"/>
            <a:ext cx="5764691" cy="208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Sachet de 4 o 5 ml  de factor 50 hipoalergénico con protección UVA y UVB.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Con  diseño en 3 colores con Logo Achs Seguro Laboral y 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Al reverso indicaciones de uso y resoluciones sanitarias.</a:t>
            </a:r>
          </a:p>
          <a:p>
            <a:pPr defTabSz="1218406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ea typeface="Arial"/>
              <a:cs typeface="Arial"/>
            </a:endParaRPr>
          </a:p>
        </p:txBody>
      </p:sp>
      <p:sp>
        <p:nvSpPr>
          <p:cNvPr id="4" name="Rectángulo 3"/>
          <p:cNvSpPr/>
          <p:nvPr/>
        </p:nvSpPr>
        <p:spPr>
          <a:xfrm flipH="1">
            <a:off x="304209" y="4869841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09" y="5475513"/>
            <a:ext cx="7644598" cy="835313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xmlns="" id="{F930F64F-B81D-707B-4612-D032B5B6E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666" y="1611159"/>
            <a:ext cx="5153025" cy="32575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DF3E97A5-771A-B7F8-D372-9575DEA151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30" y="3118077"/>
            <a:ext cx="1511939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74637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DDC1C2A-1D7C-CE7D-FACC-C438BDB28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1B8BEFEF-2E63-179F-665A-5DE05D3E9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BOLSA DE ALGODÓN CRUDO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2B2E7BDD-15DD-0B7B-94BE-2BA100EF8E2D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30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3026A612-E72A-4B70-1824-49068F74B79F}"/>
              </a:ext>
            </a:extLst>
          </p:cNvPr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A3048945-30F9-D526-04A6-A9E5031964F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3051" y="1280540"/>
            <a:ext cx="3978428" cy="397842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3DA4F0B9-FFD1-51C9-5CEF-D38058873A0A}"/>
              </a:ext>
            </a:extLst>
          </p:cNvPr>
          <p:cNvSpPr txBox="1"/>
          <p:nvPr/>
        </p:nvSpPr>
        <p:spPr>
          <a:xfrm>
            <a:off x="457128" y="1416617"/>
            <a:ext cx="6096000" cy="27238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Bolso de crea, ecológica  color crudo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50 x50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 con azas de 60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Con impresión 2 colores logo Achs Seguro laboral 18 </a:t>
            </a:r>
            <a:r>
              <a:rPr lang="es-CL" sz="18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cs typeface="Arial"/>
              </a:rPr>
              <a:t> de largo y alto proporcional  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400" dirty="0">
                <a:solidFill>
                  <a:schemeClr val="accent3"/>
                </a:solidFill>
                <a:latin typeface="Segoe UI" panose="020B0502040204020203" pitchFamily="34" charset="0"/>
                <a:sym typeface="Arial"/>
              </a:rPr>
              <a:t>Puede ser 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orgánico (algunas certificaciones: GOTS, OCS), material reciclado (algunas certificaciones son: GRS, GCS, </a:t>
            </a:r>
            <a:r>
              <a:rPr lang="es-MX" sz="1400" dirty="0" err="1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). </a:t>
            </a:r>
            <a:endParaRPr lang="es-CL" sz="14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cs typeface="Arial"/>
            </a:endParaRP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07AE5501-5A03-2899-05D7-4FAB5246EA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037309"/>
              </p:ext>
            </p:extLst>
          </p:nvPr>
        </p:nvGraphicFramePr>
        <p:xfrm>
          <a:off x="385567" y="5444511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Worksheet" r:id="rId5" imgW="8667931" imgH="1060288" progId="Excel.Sheet.12">
                  <p:embed/>
                </p:oleObj>
              </mc:Choice>
              <mc:Fallback>
                <p:oleObj name="Worksheet" r:id="rId5" imgW="8667931" imgH="1060288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xmlns="" id="{07AE5501-5A03-2899-05D7-4FAB5246EA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567" y="5444511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1BC8B55F-7F92-1090-7E5B-A10F8AA1A8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7191" y="3113179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1304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95C1E2C-281C-C95B-F0DE-7A5157CC2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E72C5B65-4F15-225F-34B5-54E064A46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28" y="569801"/>
            <a:ext cx="5530922" cy="720000"/>
          </a:xfrm>
        </p:spPr>
        <p:txBody>
          <a:bodyPr/>
          <a:lstStyle/>
          <a:p>
            <a:r>
              <a:rPr lang="es-CO" dirty="0"/>
              <a:t>CABLE MULTICARGADOR PARA DISPOSITIVOS MÓVILES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54D47047-AB01-13FA-F2F6-228224F95638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31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F8D049E1-6EB5-90D9-4165-4CC17EBEF21A}"/>
              </a:ext>
            </a:extLst>
          </p:cNvPr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EB0ECE3B-681A-BD52-3F4C-28847777E28F}"/>
              </a:ext>
            </a:extLst>
          </p:cNvPr>
          <p:cNvSpPr/>
          <p:nvPr/>
        </p:nvSpPr>
        <p:spPr>
          <a:xfrm>
            <a:off x="285398" y="1573259"/>
            <a:ext cx="581060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Cable cargador 3 en 1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entrada USB tipo C / LIGHTING / MICRO B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cs typeface="Arial"/>
              </a:rPr>
              <a:t>Impresión: Logo  2 colores / Achs master </a:t>
            </a:r>
          </a:p>
        </p:txBody>
      </p:sp>
      <p:pic>
        <p:nvPicPr>
          <p:cNvPr id="2050" name="Picture 2" descr="Connect Multicargador Blanco - Promoimport">
            <a:extLst>
              <a:ext uri="{FF2B5EF4-FFF2-40B4-BE49-F238E27FC236}">
                <a16:creationId xmlns:a16="http://schemas.microsoft.com/office/drawing/2014/main" xmlns="" id="{83447E8F-88AD-3C8E-14C8-829656085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791" y="1013851"/>
            <a:ext cx="4646612" cy="464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5A591A92-066F-E17F-E762-44ABE3C44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532" y="3075401"/>
            <a:ext cx="707197" cy="70719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4BEB3DB5-3523-BD0A-1DC6-48E57BEAF3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398" y="5515494"/>
            <a:ext cx="86741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89565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B4E28B2-7459-8C78-29ED-4356B5CB4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1B2C83C2-D8A6-CC80-8F38-B362818DF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ABANICOS REDONDOS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996F4B48-9421-5CDB-652E-C7A1F658E804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32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83C4F644-8401-69B2-7606-B623183F6719}"/>
              </a:ext>
            </a:extLst>
          </p:cNvPr>
          <p:cNvSpPr/>
          <p:nvPr/>
        </p:nvSpPr>
        <p:spPr>
          <a:xfrm flipH="1">
            <a:off x="45712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93F2FB17-9681-B262-07E0-19EA298F06DE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36624F18-B150-8FD4-9A10-E450B6AB9D26}"/>
              </a:ext>
            </a:extLst>
          </p:cNvPr>
          <p:cNvSpPr txBox="1"/>
          <p:nvPr/>
        </p:nvSpPr>
        <p:spPr>
          <a:xfrm>
            <a:off x="558056" y="1583709"/>
            <a:ext cx="6097978" cy="19759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Abanico de material reciclado  con certificación</a:t>
            </a:r>
            <a:r>
              <a:rPr lang="es-MX" sz="1600" dirty="0">
                <a:solidFill>
                  <a:schemeClr val="accent3"/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 : </a:t>
            </a:r>
            <a:r>
              <a:rPr lang="es-MX" sz="1600" dirty="0">
                <a:solidFill>
                  <a:schemeClr val="tx1"/>
                </a:solidFill>
                <a:cs typeface="Arial"/>
                <a:sym typeface="Helvetica Neue Medium"/>
              </a:rPr>
              <a:t>GRS, GCS, </a:t>
            </a:r>
            <a:r>
              <a:rPr lang="es-MX" sz="1600" dirty="0" err="1">
                <a:solidFill>
                  <a:schemeClr val="tx1"/>
                </a:solidFill>
                <a:cs typeface="Arial"/>
                <a:sym typeface="Helvetica Neue Medium"/>
              </a:rPr>
              <a:t>Repreve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Medidas : Alto 28 cm / Diámetro  17 cm.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Logo Logo Achs Masterbrand 1 color  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2400" b="1" dirty="0">
              <a:solidFill>
                <a:schemeClr val="tx1"/>
              </a:solidFill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</a:rPr>
              <a:t>Puede ser material plástico de tipo 2 o 5 </a:t>
            </a: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FA13562E-40FC-69BA-4BBD-CE4D2CBE88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018" y="888855"/>
            <a:ext cx="5530922" cy="4148192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xmlns="" id="{8C5CE902-76D4-5D33-77FC-14B694CAA0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4507" y="1215721"/>
            <a:ext cx="707197" cy="707197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xmlns="" id="{07BF27F5-08E8-4C99-1056-E1AC0C326010}"/>
              </a:ext>
            </a:extLst>
          </p:cNvPr>
          <p:cNvGrpSpPr/>
          <p:nvPr/>
        </p:nvGrpSpPr>
        <p:grpSpPr>
          <a:xfrm>
            <a:off x="5724666" y="1974183"/>
            <a:ext cx="2799304" cy="2327365"/>
            <a:chOff x="6481408" y="3951781"/>
            <a:chExt cx="2799304" cy="232736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xmlns="" id="{9F08F3BF-D93F-49B1-4D0C-14B5039B9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81409" y="3951781"/>
              <a:ext cx="2799303" cy="2327365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xmlns="" id="{8494E941-1EA1-3D49-D67D-E893E8396A98}"/>
                </a:ext>
              </a:extLst>
            </p:cNvPr>
            <p:cNvSpPr/>
            <p:nvPr/>
          </p:nvSpPr>
          <p:spPr>
            <a:xfrm>
              <a:off x="6481409" y="4361201"/>
              <a:ext cx="2483687" cy="320129"/>
            </a:xfrm>
            <a:prstGeom prst="rect">
              <a:avLst/>
            </a:prstGeom>
            <a:noFill/>
            <a:ln w="381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xmlns="" id="{DEE0721D-0EE6-03D9-D4C3-80CAE6BDC1F4}"/>
                </a:ext>
              </a:extLst>
            </p:cNvPr>
            <p:cNvSpPr/>
            <p:nvPr/>
          </p:nvSpPr>
          <p:spPr>
            <a:xfrm>
              <a:off x="6481408" y="5327903"/>
              <a:ext cx="2483687" cy="320129"/>
            </a:xfrm>
            <a:prstGeom prst="rect">
              <a:avLst/>
            </a:prstGeom>
            <a:noFill/>
            <a:ln w="381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xmlns="" id="{E9C8C040-165F-CD73-7E35-2529742A4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35898"/>
              </p:ext>
            </p:extLst>
          </p:nvPr>
        </p:nvGraphicFramePr>
        <p:xfrm>
          <a:off x="383431" y="5480293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name="Worksheet" r:id="rId7" imgW="8667931" imgH="1060288" progId="Excel.Sheet.12">
                  <p:embed/>
                </p:oleObj>
              </mc:Choice>
              <mc:Fallback>
                <p:oleObj name="Worksheet" r:id="rId7" imgW="8667931" imgH="1060288" progId="Excel.Sheet.12">
                  <p:embed/>
                  <p:pic>
                    <p:nvPicPr>
                      <p:cNvPr id="18" name="Objeto 17">
                        <a:extLst>
                          <a:ext uri="{FF2B5EF4-FFF2-40B4-BE49-F238E27FC236}">
                            <a16:creationId xmlns:a16="http://schemas.microsoft.com/office/drawing/2014/main" xmlns="" id="{E9C8C040-165F-CD73-7E35-2529742A4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3431" y="5480293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8835652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5920FF4-0B8D-07EB-1281-3BA729C11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B57DAD35-1AA4-D52D-645D-6233138F9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PARAGUAS RETRACTIL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AAA9FF81-118C-17C4-F23A-62DBCBE719BD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33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374337DA-7D14-B6AF-1D04-3A326D589F4A}"/>
              </a:ext>
            </a:extLst>
          </p:cNvPr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E98331AA-BADB-CD3B-F2ED-32F5DBB42545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118DBED1-73A1-5DBA-74CC-30C0B3FA5A81}"/>
              </a:ext>
            </a:extLst>
          </p:cNvPr>
          <p:cNvSpPr txBox="1"/>
          <p:nvPr/>
        </p:nvSpPr>
        <p:spPr>
          <a:xfrm>
            <a:off x="285398" y="1220691"/>
            <a:ext cx="6097978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Paragua de poliester mango corto retráctil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Medidas 93 cms , 23,5 cms cerrado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Colores verde, blanco o verde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Logo </a:t>
            </a:r>
            <a:r>
              <a:rPr lang="es-MX" sz="1600" dirty="0" err="1">
                <a:solidFill>
                  <a:schemeClr val="tx1"/>
                </a:solidFill>
                <a:cs typeface="Arial"/>
              </a:rPr>
              <a:t>Achs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 </a:t>
            </a:r>
            <a:r>
              <a:rPr lang="es-MX" sz="1600" dirty="0" err="1">
                <a:solidFill>
                  <a:schemeClr val="tx1"/>
                </a:solidFill>
                <a:cs typeface="Arial"/>
              </a:rPr>
              <a:t>Achs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 Master 1 color.</a:t>
            </a: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20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400" dirty="0">
                <a:solidFill>
                  <a:schemeClr val="accent3"/>
                </a:solidFill>
                <a:latin typeface="Segoe UI" panose="020B0502040204020203" pitchFamily="34" charset="0"/>
                <a:sym typeface="Arial"/>
              </a:rPr>
              <a:t>Puede ser 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orgánico (algunas certificaciones: GOTS, OCS), material reciclado (algunas certificaciones son: GRS, GCS, </a:t>
            </a:r>
            <a:r>
              <a:rPr lang="es-MX" sz="1400" dirty="0" err="1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r>
              <a:rPr lang="es-MX" sz="16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). </a:t>
            </a: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41A46680-3251-0058-BE5D-E6BF726A14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581" y="1178787"/>
            <a:ext cx="4737080" cy="473708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B607E47-5F83-9303-C8F8-D220EDE867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2205" y="1664964"/>
            <a:ext cx="707197" cy="707197"/>
          </a:xfrm>
          <a:prstGeom prst="rect">
            <a:avLst/>
          </a:prstGeom>
        </p:spPr>
      </p:pic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865B5F08-DADD-5CA0-6C89-96EB891B03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185390"/>
              </p:ext>
            </p:extLst>
          </p:nvPr>
        </p:nvGraphicFramePr>
        <p:xfrm>
          <a:off x="489546" y="5460801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Worksheet" r:id="rId6" imgW="8667931" imgH="1060288" progId="Excel.Sheet.12">
                  <p:embed/>
                </p:oleObj>
              </mc:Choice>
              <mc:Fallback>
                <p:oleObj name="Worksheet" r:id="rId6" imgW="8667931" imgH="1060288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xmlns="" id="{865B5F08-DADD-5CA0-6C89-96EB891B03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546" y="5460801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7014347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895FB34-1F8E-4C98-7A68-A6B78AED8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58EED237-3CCE-59F3-7EDC-4994F6FF2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34" y="622275"/>
            <a:ext cx="5530922" cy="720000"/>
          </a:xfrm>
        </p:spPr>
        <p:txBody>
          <a:bodyPr/>
          <a:lstStyle/>
          <a:p>
            <a:r>
              <a:rPr lang="es-CO" dirty="0"/>
              <a:t>BLOQUEADOR SOLAR EN FRASCO CON MOSQUETÓN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59995EC5-10DA-A7F4-16C5-25848F000E33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34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9D818BF4-A206-E958-9BB7-5FAAE3D02A6A}"/>
              </a:ext>
            </a:extLst>
          </p:cNvPr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0C572806-7369-78CD-A42F-BB36634953C1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3E5AAA43-A9A8-56CA-7D79-2B0BB44DDD22}"/>
              </a:ext>
            </a:extLst>
          </p:cNvPr>
          <p:cNvSpPr txBox="1"/>
          <p:nvPr/>
        </p:nvSpPr>
        <p:spPr>
          <a:xfrm>
            <a:off x="495334" y="1342275"/>
            <a:ext cx="6097978" cy="2973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Frasco de bloqueador solar  de material reciclable y reutilizable  (que se pueda rellenar)  con mosquetón metálico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Contenido 30 ml.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Protección solar con factor 50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Color blanco tapa verde o blanca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Tiro con diseño 3 colores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En reverso debe detallar su contenido más info de resolución sanitaria y mensaje en el producto que invite a rellenarlo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Incluye logo Achs seguro laboral </a:t>
            </a: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accent3"/>
              </a:solidFill>
              <a:latin typeface="Segoe UI" panose="020B0502040204020203" pitchFamily="34" charset="0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22530" name="Picture 2" descr="Protector Solar SPF30 30mL con Mosquetón">
            <a:extLst>
              <a:ext uri="{FF2B5EF4-FFF2-40B4-BE49-F238E27FC236}">
                <a16:creationId xmlns:a16="http://schemas.microsoft.com/office/drawing/2014/main" xmlns="" id="{B435C081-0EA0-1431-5716-C0E9ACF04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923" y="1578514"/>
            <a:ext cx="3536950" cy="353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93F80860-BA03-706A-0450-EC3B70448F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118" y="2647858"/>
            <a:ext cx="707197" cy="707197"/>
          </a:xfrm>
          <a:prstGeom prst="rect">
            <a:avLst/>
          </a:prstGeom>
        </p:spPr>
      </p:pic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2DBC7DE8-4BDD-CD28-5886-F529B1AE22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710430"/>
              </p:ext>
            </p:extLst>
          </p:nvPr>
        </p:nvGraphicFramePr>
        <p:xfrm>
          <a:off x="495334" y="5460801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name="Worksheet" r:id="rId6" imgW="8667931" imgH="1060288" progId="Excel.Sheet.12">
                  <p:embed/>
                </p:oleObj>
              </mc:Choice>
              <mc:Fallback>
                <p:oleObj name="Worksheet" r:id="rId6" imgW="8667931" imgH="1060288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xmlns="" id="{2DBC7DE8-4BDD-CD28-5886-F529B1AE22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5334" y="5460801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6742330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78C5A13-8772-B188-F08F-C010BF6F4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8EEE6CCC-BD68-8CF7-8626-D0D0779EA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MINI SET DE HERRAMIENTAS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AF22479D-6E4B-B32A-B862-92B4C49EB38C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35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B63B9E33-8B5D-EBE5-44BD-E6CA819DC5A4}"/>
              </a:ext>
            </a:extLst>
          </p:cNvPr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C8552703-B1AF-3977-976A-765225DD31E7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BD62FB62-D49E-D2F7-3ACD-800A6A8FC009}"/>
              </a:ext>
            </a:extLst>
          </p:cNvPr>
          <p:cNvSpPr txBox="1"/>
          <p:nvPr/>
        </p:nvSpPr>
        <p:spPr>
          <a:xfrm>
            <a:off x="285398" y="864139"/>
            <a:ext cx="6097978" cy="14219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MX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Mini set de herramientas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Desatornillador cruz y paleta y puntas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Tijeras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No llavero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Impresión 1 color Achs master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04A911E4-A8C0-45AE-087B-07E0A155F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106" y="1125477"/>
            <a:ext cx="3820710" cy="382071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8E23208D-8F0B-C670-61D0-61BE8DF2D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3181" y="2465528"/>
            <a:ext cx="707197" cy="707197"/>
          </a:xfrm>
          <a:prstGeom prst="rect">
            <a:avLst/>
          </a:prstGeom>
        </p:spPr>
      </p:pic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725A9389-3A1D-7EED-38DB-F8504FDCBB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393927"/>
              </p:ext>
            </p:extLst>
          </p:nvPr>
        </p:nvGraphicFramePr>
        <p:xfrm>
          <a:off x="457128" y="5460801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Worksheet" r:id="rId6" imgW="8667931" imgH="1060288" progId="Excel.Sheet.12">
                  <p:embed/>
                </p:oleObj>
              </mc:Choice>
              <mc:Fallback>
                <p:oleObj name="Worksheet" r:id="rId6" imgW="8667931" imgH="1060288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xmlns="" id="{725A9389-3A1D-7EED-38DB-F8504FDCBB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128" y="5460801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4379723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C3EB74B-A810-0081-63A7-66372A76E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80A6F3B8-3DBC-DB62-3630-AB3DDD6F7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BOTELLA PLÁSTICA PLEGABLE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6A6D17C5-FB75-9AF3-08F3-36E25D58E0E1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36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90C16122-F993-75E6-A809-4602DE62ED16}"/>
              </a:ext>
            </a:extLst>
          </p:cNvPr>
          <p:cNvSpPr/>
          <p:nvPr/>
        </p:nvSpPr>
        <p:spPr>
          <a:xfrm flipH="1">
            <a:off x="582578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7B7246FC-6330-E5F8-3A4E-AB0141492D63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68661D0F-5BB7-5101-4502-42C3A9E057C4}"/>
              </a:ext>
            </a:extLst>
          </p:cNvPr>
          <p:cNvSpPr txBox="1"/>
          <p:nvPr/>
        </p:nvSpPr>
        <p:spPr>
          <a:xfrm>
            <a:off x="422712" y="870900"/>
            <a:ext cx="6097978" cy="21698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Botella plástica plegable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Tamaño 475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cc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con tapón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Color verde tapa blanca 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Impresión 1 color logo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Achs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master</a:t>
            </a:r>
          </a:p>
          <a:p>
            <a:pPr lvl="2" defTabSz="1218406" eaLnBrk="0" hangingPunct="1"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28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400" dirty="0">
                <a:solidFill>
                  <a:schemeClr val="accent3"/>
                </a:solidFill>
                <a:latin typeface="Segoe UI" panose="020B0502040204020203" pitchFamily="34" charset="0"/>
                <a:sym typeface="Arial"/>
              </a:rPr>
              <a:t>Puede ser 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sym typeface="Helvetica Neue Medium"/>
              </a:rPr>
              <a:t>de plástico reciclable tipo 2.5 o 4</a:t>
            </a:r>
            <a:endParaRPr lang="es-MX" sz="14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85F6827-D8A6-DC96-010B-9DA9BE078F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265" t="45137" r="76734" b="26652"/>
          <a:stretch/>
        </p:blipFill>
        <p:spPr>
          <a:xfrm>
            <a:off x="7657420" y="1076943"/>
            <a:ext cx="4217058" cy="4528694"/>
          </a:xfrm>
          <a:prstGeom prst="rect">
            <a:avLst/>
          </a:prstGeom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xmlns="" id="{79E12208-3B8A-BAB6-42BA-5D8BE996D057}"/>
              </a:ext>
            </a:extLst>
          </p:cNvPr>
          <p:cNvGrpSpPr/>
          <p:nvPr/>
        </p:nvGrpSpPr>
        <p:grpSpPr>
          <a:xfrm>
            <a:off x="4858116" y="2803487"/>
            <a:ext cx="2799304" cy="2327365"/>
            <a:chOff x="6481408" y="3951781"/>
            <a:chExt cx="2799304" cy="2327365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xmlns="" id="{F1E32AC7-63A7-2417-20E0-88EC2F1F4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81409" y="3951781"/>
              <a:ext cx="2799303" cy="2327365"/>
            </a:xfrm>
            <a:prstGeom prst="rect">
              <a:avLst/>
            </a:prstGeom>
          </p:spPr>
        </p:pic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xmlns="" id="{668DBD56-8ABD-EA6B-188C-4D193CCB6016}"/>
                </a:ext>
              </a:extLst>
            </p:cNvPr>
            <p:cNvSpPr/>
            <p:nvPr/>
          </p:nvSpPr>
          <p:spPr>
            <a:xfrm>
              <a:off x="6481409" y="4361201"/>
              <a:ext cx="2483687" cy="320129"/>
            </a:xfrm>
            <a:prstGeom prst="rect">
              <a:avLst/>
            </a:prstGeom>
            <a:noFill/>
            <a:ln w="381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xmlns="" id="{323268CB-0744-24B4-0A42-7A96593879E9}"/>
                </a:ext>
              </a:extLst>
            </p:cNvPr>
            <p:cNvSpPr/>
            <p:nvPr/>
          </p:nvSpPr>
          <p:spPr>
            <a:xfrm>
              <a:off x="6481408" y="5327903"/>
              <a:ext cx="2483687" cy="320129"/>
            </a:xfrm>
            <a:prstGeom prst="rect">
              <a:avLst/>
            </a:prstGeom>
            <a:noFill/>
            <a:ln w="381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CF8E9C65-D986-9C42-59E1-402E118E5A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9956" y="1664964"/>
            <a:ext cx="707197" cy="707197"/>
          </a:xfrm>
          <a:prstGeom prst="rect">
            <a:avLst/>
          </a:prstGeom>
        </p:spPr>
      </p:pic>
      <p:graphicFrame>
        <p:nvGraphicFramePr>
          <p:cNvPr id="16" name="Objeto 15">
            <a:extLst>
              <a:ext uri="{FF2B5EF4-FFF2-40B4-BE49-F238E27FC236}">
                <a16:creationId xmlns:a16="http://schemas.microsoft.com/office/drawing/2014/main" xmlns="" id="{D883C4BF-C05A-26A7-283D-6224E6E07C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560544"/>
              </p:ext>
            </p:extLst>
          </p:nvPr>
        </p:nvGraphicFramePr>
        <p:xfrm>
          <a:off x="524241" y="5540272"/>
          <a:ext cx="866775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6" name="Worksheet" r:id="rId7" imgW="8667931" imgH="1060288" progId="Excel.Sheet.12">
                  <p:embed/>
                </p:oleObj>
              </mc:Choice>
              <mc:Fallback>
                <p:oleObj name="Worksheet" r:id="rId7" imgW="8667931" imgH="1060288" progId="Excel.Sheet.12">
                  <p:embed/>
                  <p:pic>
                    <p:nvPicPr>
                      <p:cNvPr id="16" name="Objeto 15">
                        <a:extLst>
                          <a:ext uri="{FF2B5EF4-FFF2-40B4-BE49-F238E27FC236}">
                            <a16:creationId xmlns:a16="http://schemas.microsoft.com/office/drawing/2014/main" xmlns="" id="{D883C4BF-C05A-26A7-283D-6224E6E07C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241" y="5540272"/>
                        <a:ext cx="8667750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9491811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C39F9EB-9B4C-766A-FB7C-2224F8124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D56102EB-4802-D71B-F20E-B873C010A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rtl="0" eaLnBrk="0">
              <a:lnSpc>
                <a:spcPct val="90000"/>
              </a:lnSpc>
            </a:pP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PIOCHAS CPHS </a:t>
            </a:r>
            <a:endParaRPr lang="es-CO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CBDCB0E4-8C3B-237B-4690-13EFF5E957F9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37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22E749A6-3B29-9755-1DE3-37A60C095330}"/>
              </a:ext>
            </a:extLst>
          </p:cNvPr>
          <p:cNvSpPr/>
          <p:nvPr/>
        </p:nvSpPr>
        <p:spPr>
          <a:xfrm flipH="1">
            <a:off x="285397" y="4621140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A2230EF-3A9C-646F-279B-7C749B85B54E}"/>
              </a:ext>
            </a:extLst>
          </p:cNvPr>
          <p:cNvSpPr/>
          <p:nvPr/>
        </p:nvSpPr>
        <p:spPr>
          <a:xfrm>
            <a:off x="285397" y="767071"/>
            <a:ext cx="6081195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ea typeface="Arial"/>
              <a:cs typeface="Arial"/>
              <a:sym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Piocha metálica  rectangular de 4cms de ancho  con punta y broche mariposa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Tamaño 3 </a:t>
            </a:r>
            <a:r>
              <a:rPr lang="es-CL" sz="1600" dirty="0" err="1">
                <a:solidFill>
                  <a:schemeClr val="tx1"/>
                </a:solidFill>
                <a:ea typeface="Arial"/>
                <a:cs typeface="Arial"/>
                <a:sym typeface="Arial"/>
              </a:rPr>
              <a:t>cms</a:t>
            </a:r>
            <a:r>
              <a:rPr lang="es-CL" sz="16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 de diámetro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Impresión grabado laser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sin níqu</a:t>
            </a:r>
            <a:r>
              <a:rPr lang="es-CL" sz="1600" dirty="0">
                <a:solidFill>
                  <a:schemeClr val="tx1"/>
                </a:solidFill>
                <a:ea typeface="Arial"/>
                <a:cs typeface="Arial"/>
              </a:rPr>
              <a:t>el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600" b="1" dirty="0">
              <a:solidFill>
                <a:schemeClr val="tx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45B29DAD-A3BA-7365-6A76-7C37C349D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842" y="2407959"/>
            <a:ext cx="1554315" cy="621846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F0806F0A-5669-CA82-507A-6E24DF4ACE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66"/>
          <a:stretch/>
        </p:blipFill>
        <p:spPr bwMode="auto">
          <a:xfrm>
            <a:off x="6966284" y="991352"/>
            <a:ext cx="3871755" cy="368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xmlns="" id="{02BA436F-BF12-663C-784A-1CA47815CE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403375"/>
              </p:ext>
            </p:extLst>
          </p:nvPr>
        </p:nvGraphicFramePr>
        <p:xfrm>
          <a:off x="457128" y="5242990"/>
          <a:ext cx="86677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Worksheet" r:id="rId6" imgW="8667931" imgH="1073173" progId="Excel.Sheet.12">
                  <p:embed/>
                </p:oleObj>
              </mc:Choice>
              <mc:Fallback>
                <p:oleObj name="Worksheet" r:id="rId6" imgW="8667931" imgH="1073173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xmlns="" id="{02BA436F-BF12-663C-784A-1CA47815C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128" y="5242990"/>
                        <a:ext cx="8667750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105071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7C21F04-3186-4770-DC39-C411EB5E2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716623C4-BBBC-946F-AAD3-971A636D9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GEL FRIO CALOR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FAA1E309-AF5F-99A6-EA97-00A174E7E820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38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E2F0DBA2-FF22-0843-9276-81BA5ABC3261}"/>
              </a:ext>
            </a:extLst>
          </p:cNvPr>
          <p:cNvSpPr/>
          <p:nvPr/>
        </p:nvSpPr>
        <p:spPr>
          <a:xfrm flipH="1">
            <a:off x="285398" y="4925271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29D496FF-05AD-658C-F597-183B5E5F30E3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D52515DA-6457-B912-4F75-BF0E9DD8C4C5}"/>
              </a:ext>
            </a:extLst>
          </p:cNvPr>
          <p:cNvSpPr txBox="1"/>
          <p:nvPr/>
        </p:nvSpPr>
        <p:spPr>
          <a:xfrm>
            <a:off x="285398" y="864139"/>
            <a:ext cx="6097978" cy="10895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Bolsa gel frio calor apto para refrigerador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10 cms de diámetro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Logo </a:t>
            </a:r>
            <a:r>
              <a:rPr lang="es-MX" sz="1800" dirty="0" err="1">
                <a:solidFill>
                  <a:schemeClr val="tx1"/>
                </a:solidFill>
                <a:cs typeface="Arial"/>
              </a:rPr>
              <a:t>Achs</a:t>
            </a:r>
            <a:r>
              <a:rPr lang="es-MX" sz="1800" dirty="0">
                <a:solidFill>
                  <a:schemeClr val="tx1"/>
                </a:solidFill>
                <a:cs typeface="Arial"/>
              </a:rPr>
              <a:t> master a 2 colores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8073F829-AE41-D165-095E-38623B7DA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885" y="1664964"/>
            <a:ext cx="3081647" cy="3081647"/>
          </a:xfrm>
          <a:prstGeom prst="rect">
            <a:avLst/>
          </a:prstGeom>
        </p:spPr>
      </p:pic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xmlns="" id="{F48506A8-DA91-969C-ECB1-99C018A923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513717"/>
              </p:ext>
            </p:extLst>
          </p:nvPr>
        </p:nvGraphicFramePr>
        <p:xfrm>
          <a:off x="457128" y="5313363"/>
          <a:ext cx="86677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Worksheet" r:id="rId5" imgW="8667931" imgH="1086058" progId="Excel.Sheet.12">
                  <p:embed/>
                </p:oleObj>
              </mc:Choice>
              <mc:Fallback>
                <p:oleObj name="Worksheet" r:id="rId5" imgW="8667931" imgH="1086058" progId="Excel.Sheet.12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xmlns="" id="{F48506A8-DA91-969C-ECB1-99C018A923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128" y="5313363"/>
                        <a:ext cx="8667750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2785C3EA-2B4F-2E5A-B5DA-C6AA45B7C3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5360" y="2819810"/>
            <a:ext cx="867746" cy="813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459157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2F920C2-FCAE-1547-F1DF-B10A561A1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76489A5F-2DA1-A5E2-C906-24BE202BB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BANANO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374961AC-1E56-D6E5-226B-CC09EDA358E4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39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ABAEAB72-8FDB-E6DF-D135-769222DC0B7B}"/>
              </a:ext>
            </a:extLst>
          </p:cNvPr>
          <p:cNvSpPr/>
          <p:nvPr/>
        </p:nvSpPr>
        <p:spPr>
          <a:xfrm flipH="1">
            <a:off x="285398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B159B580-D0A1-3550-A366-A3EF6CA7C2FF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B3EFCC5F-12E7-4B87-5A0F-8030B4454DB6}"/>
              </a:ext>
            </a:extLst>
          </p:cNvPr>
          <p:cNvSpPr txBox="1"/>
          <p:nvPr/>
        </p:nvSpPr>
        <p:spPr>
          <a:xfrm>
            <a:off x="371450" y="1542481"/>
            <a:ext cx="6097978" cy="22252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Materialidad: tela polyester, con bolsillo con  doble cierre.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Color beige o negro 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30cmx 15cm.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Logo Achs Seguro laboral</a:t>
            </a:r>
          </a:p>
          <a:p>
            <a:pPr lvl="2" defTabSz="1218406" eaLnBrk="0" hangingPunct="1"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cs typeface="Arial"/>
                <a:sym typeface="Arial"/>
              </a:rPr>
              <a:t>Requisito de sostenibilidad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accent3"/>
                </a:solidFill>
                <a:latin typeface="Segoe UI" panose="020B0502040204020203" pitchFamily="34" charset="0"/>
                <a:sym typeface="Arial"/>
              </a:rPr>
              <a:t>I</a:t>
            </a:r>
            <a:r>
              <a:rPr lang="es-CL" sz="1400" dirty="0">
                <a:solidFill>
                  <a:schemeClr val="accent3"/>
                </a:solidFill>
                <a:latin typeface="Segoe UI" panose="020B0502040204020203" pitchFamily="34" charset="0"/>
                <a:sym typeface="Arial"/>
              </a:rPr>
              <a:t>deal atributos de sostenibilidad 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orgánico en algodón certificaciones: GOTS, OCS), o material reciclado en materiales sintéticos (certificaciones son: GRS, GCS, </a:t>
            </a:r>
            <a:r>
              <a:rPr lang="es-MX" sz="1400" dirty="0" err="1">
                <a:solidFill>
                  <a:schemeClr val="accent3"/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Repreve</a:t>
            </a:r>
            <a:r>
              <a:rPr lang="es-MX" sz="1400" dirty="0">
                <a:solidFill>
                  <a:schemeClr val="accent3"/>
                </a:solidFill>
                <a:latin typeface="Segoe UI" panose="020B0502040204020203" pitchFamily="34" charset="0"/>
                <a:ea typeface="Helvetica Neue Medium"/>
                <a:cs typeface="Helvetica Neue Medium"/>
                <a:sym typeface="Helvetica Neue Medium"/>
              </a:rPr>
              <a:t>). </a:t>
            </a:r>
            <a:endParaRPr lang="es-MX" sz="14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A2691B12-120F-312D-51EF-8F0DBFE00A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857" t="49999" r="41753" b="7969"/>
          <a:stretch/>
        </p:blipFill>
        <p:spPr>
          <a:xfrm>
            <a:off x="7192098" y="1583992"/>
            <a:ext cx="4714504" cy="3464102"/>
          </a:xfrm>
          <a:prstGeom prst="rect">
            <a:avLst/>
          </a:prstGeom>
        </p:spPr>
      </p:pic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A8E0468E-BD95-C577-985B-EE0D09675B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411992"/>
              </p:ext>
            </p:extLst>
          </p:nvPr>
        </p:nvGraphicFramePr>
        <p:xfrm>
          <a:off x="457128" y="5327551"/>
          <a:ext cx="86677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Worksheet" r:id="rId5" imgW="8667931" imgH="1086058" progId="Excel.Sheet.12">
                  <p:embed/>
                </p:oleObj>
              </mc:Choice>
              <mc:Fallback>
                <p:oleObj name="Worksheet" r:id="rId5" imgW="8667931" imgH="1086058" progId="Excel.Sheet.12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xmlns="" id="{A8E0468E-BD95-C577-985B-EE0D09675B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128" y="5327551"/>
                        <a:ext cx="8667750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9EEDF0E8-C23E-FD59-6208-BCCFA4514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7641" y="1923137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4547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BOLSA DE TELA CAMPAÑA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457128" y="5211016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9" name="Rectángulo 8"/>
          <p:cNvSpPr/>
          <p:nvPr/>
        </p:nvSpPr>
        <p:spPr>
          <a:xfrm>
            <a:off x="447886" y="606361"/>
            <a:ext cx="5078852" cy="4434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b="1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Bolsa morral, color amarillo fluor de poliéster con cordel negro, refuerzo en las puntas, y objetillos metálicos y cinta reflectante.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Medidas: 33 de ancho y 38 cm de alto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Impresión a un color con logo y mensaje campaña  (similar a la foto en tamaño   máximo 2 colores 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Logo Achs master de 10 </a:t>
            </a:r>
            <a:r>
              <a:rPr lang="es-CL" sz="1800" dirty="0" err="1">
                <a:solidFill>
                  <a:schemeClr val="tx1"/>
                </a:solidFill>
                <a:latin typeface="Arial"/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 de ancho alto proporcional </a:t>
            </a:r>
          </a:p>
          <a:p>
            <a:pPr defTabSz="1218406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Requisitos de </a:t>
            </a:r>
            <a:r>
              <a:rPr lang="es-CL" sz="1800" b="1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Sostenibili</a:t>
            </a:r>
            <a:r>
              <a:rPr lang="es-MX" sz="1800" b="1" dirty="0">
                <a:solidFill>
                  <a:schemeClr val="tx1"/>
                </a:solidFill>
                <a:latin typeface="Arial"/>
                <a:cs typeface="Arial"/>
                <a:sym typeface="Helvetica Neue Medium"/>
              </a:rPr>
              <a:t>dad</a:t>
            </a:r>
          </a:p>
          <a:p>
            <a:pPr marL="171450" indent="-171450" defTabSz="8255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Ideal que la propuesta sea de un material reciclado en caso de ser así debe adjuntar certificación correspondiente. </a:t>
            </a:r>
          </a:p>
          <a:p>
            <a:pPr marL="171450" indent="-171450" defTabSz="8255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Algunas certificaciones son: GRS, GCS, </a:t>
            </a:r>
            <a:r>
              <a:rPr lang="es-MX" sz="140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, según corresponda </a:t>
            </a:r>
            <a:endParaRPr lang="es-CL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</a:endParaRPr>
          </a:p>
          <a:p>
            <a:endParaRPr lang="es-CL" sz="1600" dirty="0">
              <a:solidFill>
                <a:schemeClr val="tx1"/>
              </a:solidFill>
              <a:ea typeface="Arial"/>
              <a:cs typeface="Arial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64" y="5782339"/>
            <a:ext cx="7644598" cy="835313"/>
          </a:xfrm>
          <a:prstGeom prst="rect">
            <a:avLst/>
          </a:prstGeom>
        </p:spPr>
      </p:pic>
      <p:pic>
        <p:nvPicPr>
          <p:cNvPr id="7" name="Imagen 6" descr="Una maleta de viaje&#10;&#10;Descripción generada automáticamente">
            <a:extLst>
              <a:ext uri="{FF2B5EF4-FFF2-40B4-BE49-F238E27FC236}">
                <a16:creationId xmlns:a16="http://schemas.microsoft.com/office/drawing/2014/main" xmlns="" id="{3D9200D3-EA6E-F466-EB1D-129AC9794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571" y="1079083"/>
            <a:ext cx="3742301" cy="377218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2922429E-CE65-BD90-7999-B795AF9ED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4062" y="2773366"/>
            <a:ext cx="707197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92539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646106E-5726-4761-C115-DFA7771AF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ABD71398-2405-7FD0-DF82-C8AC6E3BF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SUJETA CABLES DE SEGURITO Y RITA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E44E77F6-7AD3-CB8D-C274-4266A874A9B1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40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51EFE3C1-B3E2-0CDE-215A-1176EB8DFE1F}"/>
              </a:ext>
            </a:extLst>
          </p:cNvPr>
          <p:cNvSpPr/>
          <p:nvPr/>
        </p:nvSpPr>
        <p:spPr>
          <a:xfrm flipH="1">
            <a:off x="457128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D7ECE499-11C5-6634-B7F5-D11159DD5830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007889D4-A4CE-CDF8-90ED-8BF7595DD3F5}"/>
              </a:ext>
            </a:extLst>
          </p:cNvPr>
          <p:cNvSpPr txBox="1"/>
          <p:nvPr/>
        </p:nvSpPr>
        <p:spPr>
          <a:xfrm>
            <a:off x="457128" y="1397199"/>
            <a:ext cx="6097978" cy="10895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Sujeta cables teléfono celular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plástico rígido con imagen sobre la mano de nuestros personajes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Rita y Segurito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4E2F32E6-550B-63FD-5F09-B1D0A6B48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492" y="2357438"/>
            <a:ext cx="2143125" cy="21431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7A60C9B9-EFBA-FC02-4068-14CF80638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3585" y="2462700"/>
            <a:ext cx="2481287" cy="1932599"/>
          </a:xfrm>
          <a:prstGeom prst="rect">
            <a:avLst/>
          </a:prstGeom>
        </p:spPr>
      </p:pic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3296BF66-B38B-91CF-D00F-FDE254190E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664859"/>
              </p:ext>
            </p:extLst>
          </p:nvPr>
        </p:nvGraphicFramePr>
        <p:xfrm>
          <a:off x="585835" y="5315519"/>
          <a:ext cx="86677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Worksheet" r:id="rId6" imgW="8667931" imgH="1086058" progId="Excel.Sheet.12">
                  <p:embed/>
                </p:oleObj>
              </mc:Choice>
              <mc:Fallback>
                <p:oleObj name="Worksheet" r:id="rId6" imgW="8667931" imgH="1086058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xmlns="" id="{3296BF66-B38B-91CF-D00F-FDE254190E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835" y="5315519"/>
                        <a:ext cx="8667750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8401730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80C8C2-EFA3-0133-4629-469A62BAD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A74BCA48-99B5-E049-0983-D3DDC0486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ALZA NOTEBOOK PLEGABLE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D2045B7B-CADE-66C8-BF2B-11D567A19870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41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DCAEE9E9-19AB-650D-695A-363C2D4075BF}"/>
              </a:ext>
            </a:extLst>
          </p:cNvPr>
          <p:cNvSpPr/>
          <p:nvPr/>
        </p:nvSpPr>
        <p:spPr>
          <a:xfrm flipH="1">
            <a:off x="462530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9BBCDAB0-DE36-FB31-96A8-1DA4E9AE5445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A0043DDE-023D-999B-947F-01BBEAE61C7B}"/>
              </a:ext>
            </a:extLst>
          </p:cNvPr>
          <p:cNvSpPr txBox="1"/>
          <p:nvPr/>
        </p:nvSpPr>
        <p:spPr>
          <a:xfrm>
            <a:off x="457128" y="1369498"/>
            <a:ext cx="6097978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Alza notebook portátil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En bolsa TNT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Con impresión logo 1 color Achs master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2E287247-2D49-6064-BCDE-AC3A9598EAE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857" t="15258" r="37127" b="10401"/>
          <a:stretch/>
        </p:blipFill>
        <p:spPr>
          <a:xfrm>
            <a:off x="6096000" y="1178787"/>
            <a:ext cx="4977739" cy="393051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8D760C08-0E6B-A22E-3494-ED5B0AB785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357" y="1311365"/>
            <a:ext cx="707197" cy="707197"/>
          </a:xfrm>
          <a:prstGeom prst="rect">
            <a:avLst/>
          </a:prstGeom>
        </p:spPr>
      </p:pic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ECCE3FB6-6AF3-C848-06F7-71F0699FBB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63407"/>
              </p:ext>
            </p:extLst>
          </p:nvPr>
        </p:nvGraphicFramePr>
        <p:xfrm>
          <a:off x="641885" y="5450937"/>
          <a:ext cx="86677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Worksheet" r:id="rId6" imgW="8667931" imgH="1086058" progId="Excel.Sheet.12">
                  <p:embed/>
                </p:oleObj>
              </mc:Choice>
              <mc:Fallback>
                <p:oleObj name="Worksheet" r:id="rId6" imgW="8667931" imgH="1086058" progId="Excel.Sheet.12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xmlns="" id="{ECCE3FB6-6AF3-C848-06F7-71F0699FBB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1885" y="5450937"/>
                        <a:ext cx="8667750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8250605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80C8C2-EFA3-0133-4629-469A62BAD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A74BCA48-99B5-E049-0983-D3DDC0486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ELÁSTICO ERGONÓMICO PARA DEDOS</a:t>
            </a:r>
            <a:endParaRPr lang="es-CO" dirty="0"/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D2045B7B-CADE-66C8-BF2B-11D567A19870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42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DCAEE9E9-19AB-650D-695A-363C2D4075BF}"/>
              </a:ext>
            </a:extLst>
          </p:cNvPr>
          <p:cNvSpPr/>
          <p:nvPr/>
        </p:nvSpPr>
        <p:spPr>
          <a:xfrm flipH="1">
            <a:off x="462530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  <a:endParaRPr lang="es-CL" sz="1800" b="1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9BBCDAB0-DE36-FB31-96A8-1DA4E9AE5445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A0043DDE-023D-999B-947F-01BBEAE61C7B}"/>
              </a:ext>
            </a:extLst>
          </p:cNvPr>
          <p:cNvSpPr txBox="1"/>
          <p:nvPr/>
        </p:nvSpPr>
        <p:spPr>
          <a:xfrm>
            <a:off x="173600" y="1200524"/>
            <a:ext cx="6097978" cy="3266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  <a:cs typeface="Arial"/>
              </a:rPr>
              <a:t>Bandas Ideal para ejercicio de fuerza, terapia física y rehabilitación de dedos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cs typeface="Arial"/>
              </a:rPr>
              <a:t>Material: Látex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cs typeface="Arial"/>
              </a:rPr>
              <a:t>Medidas: </a:t>
            </a:r>
            <a:r>
              <a:rPr lang="es-ES" sz="1800" dirty="0" smtClean="0">
                <a:solidFill>
                  <a:schemeClr val="tx1"/>
                </a:solidFill>
                <a:cs typeface="Arial"/>
              </a:rPr>
              <a:t>Estándar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  <a:cs typeface="Arial"/>
              </a:rPr>
              <a:t>Colores</a:t>
            </a:r>
            <a:r>
              <a:rPr lang="es-ES" sz="1800" dirty="0">
                <a:solidFill>
                  <a:schemeClr val="tx1"/>
                </a:solidFill>
                <a:cs typeface="Arial"/>
              </a:rPr>
              <a:t>: </a:t>
            </a:r>
            <a:r>
              <a:rPr lang="es-ES" sz="1800" dirty="0" smtClean="0">
                <a:solidFill>
                  <a:schemeClr val="tx1"/>
                </a:solidFill>
                <a:cs typeface="Arial"/>
              </a:rPr>
              <a:t>Variados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800" dirty="0">
              <a:solidFill>
                <a:schemeClr val="tx1"/>
              </a:solidFill>
              <a:cs typeface="Arial"/>
            </a:endParaRPr>
          </a:p>
          <a:p>
            <a:pPr marL="285750" lvl="2" indent="-285750" defTabSz="1218406" eaLnBrk="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Impresión 1 color Achs </a:t>
            </a:r>
            <a:r>
              <a:rPr lang="es-MX" sz="1800" dirty="0" smtClean="0">
                <a:solidFill>
                  <a:schemeClr val="tx1"/>
                </a:solidFill>
                <a:cs typeface="Arial"/>
              </a:rPr>
              <a:t>master, Achs Salud </a:t>
            </a:r>
          </a:p>
          <a:p>
            <a:pPr lvl="2" defTabSz="1218406" eaLnBrk="0" hangingPunct="1"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8D760C08-0E6B-A22E-3494-ED5B0AB78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357" y="1043600"/>
            <a:ext cx="707197" cy="70719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554" y="1043600"/>
            <a:ext cx="4414179" cy="393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41510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80C8C2-EFA3-0133-4629-469A62BAD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A74BCA48-99B5-E049-0983-D3DDC0486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QR adhesivo para PC</a:t>
            </a:r>
            <a:endParaRPr lang="es-CO" dirty="0"/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D2045B7B-CADE-66C8-BF2B-11D567A19870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43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DCAEE9E9-19AB-650D-695A-363C2D4075BF}"/>
              </a:ext>
            </a:extLst>
          </p:cNvPr>
          <p:cNvSpPr/>
          <p:nvPr/>
        </p:nvSpPr>
        <p:spPr>
          <a:xfrm flipH="1">
            <a:off x="462530" y="4946187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  <a:endParaRPr lang="es-CL" sz="1800" b="1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9BBCDAB0-DE36-FB31-96A8-1DA4E9AE5445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A0043DDE-023D-999B-947F-01BBEAE61C7B}"/>
              </a:ext>
            </a:extLst>
          </p:cNvPr>
          <p:cNvSpPr txBox="1"/>
          <p:nvPr/>
        </p:nvSpPr>
        <p:spPr>
          <a:xfrm>
            <a:off x="173600" y="1200524"/>
            <a:ext cx="6097978" cy="37651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s-ES" sz="1800" dirty="0" smtClean="0">
                <a:solidFill>
                  <a:schemeClr val="tx1"/>
                </a:solidFill>
                <a:cs typeface="Arial"/>
              </a:rPr>
              <a:t>QR impreso Como stikers para computador donde se podrá pasar la campaña que este en el momento.</a:t>
            </a:r>
            <a:endParaRPr lang="es-ES" sz="1800" dirty="0">
              <a:solidFill>
                <a:schemeClr val="tx1"/>
              </a:solidFill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cs typeface="Arial"/>
              </a:rPr>
              <a:t>Material: </a:t>
            </a:r>
            <a:r>
              <a:rPr lang="es-ES" sz="1800" dirty="0" smtClean="0">
                <a:solidFill>
                  <a:schemeClr val="tx1"/>
                </a:solidFill>
                <a:cs typeface="Arial"/>
              </a:rPr>
              <a:t> Papel Adhesivo</a:t>
            </a:r>
            <a:endParaRPr lang="es-ES" sz="1800" dirty="0">
              <a:solidFill>
                <a:schemeClr val="tx1"/>
              </a:solidFill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chemeClr val="tx1"/>
                </a:solidFill>
                <a:cs typeface="Arial"/>
              </a:rPr>
              <a:t>Medidas: </a:t>
            </a:r>
            <a:r>
              <a:rPr lang="es-ES" sz="1800" dirty="0" smtClean="0">
                <a:solidFill>
                  <a:schemeClr val="tx1"/>
                </a:solidFill>
                <a:cs typeface="Arial"/>
              </a:rPr>
              <a:t>Estándar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  <a:cs typeface="Arial"/>
              </a:rPr>
              <a:t>Diseño de Campaña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800" dirty="0">
              <a:solidFill>
                <a:schemeClr val="tx1"/>
              </a:solidFill>
              <a:cs typeface="Arial"/>
            </a:endParaRPr>
          </a:p>
          <a:p>
            <a:pPr marL="285750" lvl="2" indent="-285750" defTabSz="1218406" eaLnBrk="0" hangingPunct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cs typeface="Arial"/>
              </a:rPr>
              <a:t>Impresión 1 color Achs </a:t>
            </a:r>
            <a:r>
              <a:rPr lang="es-MX" sz="1800" dirty="0" smtClean="0">
                <a:solidFill>
                  <a:schemeClr val="tx1"/>
                </a:solidFill>
                <a:cs typeface="Arial"/>
              </a:rPr>
              <a:t>master, Achs Salud, Achs Seguro Laboral con la campaña que tengamos en Curso.</a:t>
            </a:r>
            <a:endParaRPr lang="es-MX" sz="18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endParaRPr lang="es-MX" sz="180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8D760C08-0E6B-A22E-3494-ED5B0AB78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357" y="1043600"/>
            <a:ext cx="707197" cy="70719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3911" y="1541674"/>
            <a:ext cx="4267419" cy="396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9111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11C9BD5-6144-12CC-C4B8-8C4E7FC4C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79E5E8F3-F5EA-BA0B-621D-862092CB7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MARTILLO DE SEGURIDAD </a:t>
            </a:r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4B175F9A-50AA-7E11-07CC-6155E5DD862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44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BA748555-BB3E-B36E-BF65-B6041F565F67}"/>
              </a:ext>
            </a:extLst>
          </p:cNvPr>
          <p:cNvSpPr/>
          <p:nvPr/>
        </p:nvSpPr>
        <p:spPr>
          <a:xfrm flipH="1">
            <a:off x="285398" y="494618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6A0836ED-E6EA-2D15-C69E-4E9E8FB03346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01245B43-0CE6-0FD1-D38D-EE7FCA9D461B}"/>
              </a:ext>
            </a:extLst>
          </p:cNvPr>
          <p:cNvSpPr txBox="1"/>
          <p:nvPr/>
        </p:nvSpPr>
        <p:spPr>
          <a:xfrm>
            <a:off x="457128" y="1154066"/>
            <a:ext cx="6097978" cy="9787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Martillo de seguridad para vidrio de autos y corta cinturón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Con pequeña cuchilla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10 a 15 </a:t>
            </a:r>
            <a:r>
              <a:rPr lang="es-MX" sz="1600" dirty="0" err="1">
                <a:solidFill>
                  <a:schemeClr val="tx1"/>
                </a:solidFill>
                <a:cs typeface="Arial"/>
              </a:rPr>
              <a:t>cms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 de alto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Logo impreso 1 color  </a:t>
            </a:r>
            <a:r>
              <a:rPr lang="es-MX" sz="1600" dirty="0" err="1">
                <a:solidFill>
                  <a:schemeClr val="tx1"/>
                </a:solidFill>
                <a:cs typeface="Arial"/>
              </a:rPr>
              <a:t>Achs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 master </a:t>
            </a:r>
          </a:p>
        </p:txBody>
      </p:sp>
      <p:pic>
        <p:nvPicPr>
          <p:cNvPr id="5" name="Imagen 4" descr="Un par de tijeras&#10;&#10;Descripción generada automáticamente con confianza media">
            <a:extLst>
              <a:ext uri="{FF2B5EF4-FFF2-40B4-BE49-F238E27FC236}">
                <a16:creationId xmlns:a16="http://schemas.microsoft.com/office/drawing/2014/main" xmlns="" id="{8AF9D887-EC45-8C28-37F2-8256D3F990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376" y="1397198"/>
            <a:ext cx="4214307" cy="460963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2DFC1DA6-AC02-940A-94A4-4978D699CD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3714" y="3159622"/>
            <a:ext cx="707197" cy="707197"/>
          </a:xfrm>
          <a:prstGeom prst="rect">
            <a:avLst/>
          </a:prstGeom>
        </p:spPr>
      </p:pic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F4256221-D7C6-65C4-5624-685D2C08C8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007776"/>
              </p:ext>
            </p:extLst>
          </p:nvPr>
        </p:nvGraphicFramePr>
        <p:xfrm>
          <a:off x="457128" y="5599949"/>
          <a:ext cx="86677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Worksheet" r:id="rId6" imgW="8667931" imgH="1086058" progId="Excel.Sheet.12">
                  <p:embed/>
                </p:oleObj>
              </mc:Choice>
              <mc:Fallback>
                <p:oleObj name="Worksheet" r:id="rId6" imgW="8667931" imgH="1086058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xmlns="" id="{F4256221-D7C6-65C4-5624-685D2C08C8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128" y="5599949"/>
                        <a:ext cx="8667750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9546253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F2C1CEB-501D-C617-38A7-EA041F667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xmlns="" id="{EF09C90A-50A1-8D3F-1ABC-88E5B1E63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NECESER </a:t>
            </a:r>
            <a:br>
              <a:rPr lang="es-CO" dirty="0"/>
            </a:br>
            <a:r>
              <a:rPr lang="es-CO" dirty="0"/>
              <a:t>CONJUNTO DE AMENIDADES</a:t>
            </a:r>
            <a:br>
              <a:rPr lang="es-CO" dirty="0"/>
            </a:br>
            <a:endParaRPr lang="es-CO" dirty="0"/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xmlns="" id="{EE4C689C-5330-C479-65EA-17D9196AA11F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45</a:t>
            </a:fld>
            <a:endParaRPr lang="es-CL" sz="100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95276C2C-532C-E7D0-1DDE-B92AB64F9BCA}"/>
              </a:ext>
            </a:extLst>
          </p:cNvPr>
          <p:cNvSpPr/>
          <p:nvPr/>
        </p:nvSpPr>
        <p:spPr>
          <a:xfrm flipH="1">
            <a:off x="403560" y="2724522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A39A3505-7146-B16C-865D-4E0596169157}"/>
              </a:ext>
            </a:extLst>
          </p:cNvPr>
          <p:cNvSpPr/>
          <p:nvPr/>
        </p:nvSpPr>
        <p:spPr>
          <a:xfrm>
            <a:off x="285398" y="1397199"/>
            <a:ext cx="58106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600" dirty="0">
                <a:solidFill>
                  <a:schemeClr val="tx1"/>
                </a:solidFill>
                <a:cs typeface="Arial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5E5F8777-F67F-10B5-445C-F09D731F903A}"/>
              </a:ext>
            </a:extLst>
          </p:cNvPr>
          <p:cNvSpPr txBox="1"/>
          <p:nvPr/>
        </p:nvSpPr>
        <p:spPr>
          <a:xfrm>
            <a:off x="457128" y="1154066"/>
            <a:ext cx="6097978" cy="7571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Incluye: </a:t>
            </a:r>
            <a:r>
              <a:rPr lang="es-MX" sz="1600" dirty="0" err="1">
                <a:solidFill>
                  <a:schemeClr val="tx1"/>
                </a:solidFill>
                <a:cs typeface="Arial"/>
              </a:rPr>
              <a:t>Shampoo</a:t>
            </a:r>
            <a:r>
              <a:rPr lang="es-MX" sz="1600" dirty="0">
                <a:solidFill>
                  <a:schemeClr val="tx1"/>
                </a:solidFill>
                <a:cs typeface="Arial"/>
              </a:rPr>
              <a:t>, acondicionador, gorro de baño, cepillo pelo, cepillo y pasta de dientes y pantufla estándar.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MX" sz="1600" dirty="0">
                <a:solidFill>
                  <a:schemeClr val="tx1"/>
                </a:solidFill>
                <a:cs typeface="Arial"/>
              </a:rPr>
              <a:t>Logo impreso 1 color Achs salud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541DB79D-FCA0-1EC7-94C2-FBEE07B2C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714" y="3159622"/>
            <a:ext cx="707197" cy="70719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FC7DDD6B-CDFC-DA0B-720D-6B58DCC75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6187" y="1154066"/>
            <a:ext cx="4507329" cy="306896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FCDBBF22-28C4-0ADE-40C0-33342E4405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008" y="4331912"/>
            <a:ext cx="1286933" cy="225777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AEE35F3D-57D8-2322-A150-96F10EA8E3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0838" y="4331912"/>
            <a:ext cx="1228723" cy="225777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CAE7947B-2C39-DCDF-7EAE-F761B0F348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8323" y="4650190"/>
            <a:ext cx="2008015" cy="1621222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1CAB75F1-0329-4987-310F-56B6E73F3E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1301" y="4603595"/>
            <a:ext cx="1844164" cy="2179802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xmlns="" id="{4DC841AC-484E-79CC-6D60-AD57FC0A5B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9078" y="4235273"/>
            <a:ext cx="1925997" cy="2354417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E4BCE0B2-CDC4-678E-ED43-5D656B11D8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57988" y="4267627"/>
            <a:ext cx="2035528" cy="259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05862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15105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BOLSA DE REGALO PEQUEÑA 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5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336530" y="4589013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9" name="Rectángulo 8"/>
          <p:cNvSpPr/>
          <p:nvPr/>
        </p:nvSpPr>
        <p:spPr>
          <a:xfrm>
            <a:off x="358664" y="1178787"/>
            <a:ext cx="5530922" cy="388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406" hangingPunct="1">
              <a:spcBef>
                <a:spcPts val="0"/>
              </a:spcBef>
            </a:pPr>
            <a:endParaRPr lang="es-CL" sz="1600" b="1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Materialidad: cartón </a:t>
            </a:r>
            <a:r>
              <a:rPr lang="es-MX" sz="1800" dirty="0">
                <a:solidFill>
                  <a:schemeClr val="tx1"/>
                </a:solidFill>
                <a:latin typeface="Arial"/>
                <a:cs typeface="Arial"/>
              </a:rPr>
              <a:t>certificado de origen (con uso de logo). Por ejemplo certificación FSC, PEFC y/o </a:t>
            </a:r>
            <a:r>
              <a:rPr lang="es-MX" sz="1800" dirty="0" err="1">
                <a:solidFill>
                  <a:schemeClr val="tx1"/>
                </a:solidFill>
                <a:latin typeface="Arial"/>
                <a:cs typeface="Arial"/>
              </a:rPr>
              <a:t>Rainforest</a:t>
            </a:r>
            <a:r>
              <a:rPr lang="es-MX" sz="1800" dirty="0">
                <a:solidFill>
                  <a:schemeClr val="tx1"/>
                </a:solidFill>
                <a:latin typeface="Arial"/>
                <a:cs typeface="Arial"/>
              </a:rPr>
              <a:t> Alliance.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800" dirty="0">
                <a:solidFill>
                  <a:schemeClr val="tx1"/>
                </a:solidFill>
                <a:latin typeface="Arial"/>
                <a:cs typeface="Arial"/>
                <a:sym typeface="Helvetica Neue Medium"/>
              </a:rPr>
              <a:t>evitar encerados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800" dirty="0">
                <a:solidFill>
                  <a:schemeClr val="tx1"/>
                </a:solidFill>
                <a:latin typeface="Arial"/>
                <a:cs typeface="Arial"/>
                <a:sym typeface="Helvetica Neue Medium"/>
              </a:rPr>
              <a:t>Poner mensaje en parte inferior invitando a reciclar.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Medidas: 14 x 20 cms de alto con fuelle de 5 cms. </a:t>
            </a:r>
          </a:p>
          <a:p>
            <a:pPr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Asas : Cartón </a:t>
            </a:r>
          </a:p>
          <a:p>
            <a:pPr defTabSz="1218406" hangingPunct="1">
              <a:spcBef>
                <a:spcPts val="0"/>
              </a:spcBef>
            </a:pP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Logo </a:t>
            </a: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masterbrand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segun diseño </a:t>
            </a:r>
          </a:p>
          <a:p>
            <a:pPr defTabSz="1218406" hangingPunct="1">
              <a:spcBef>
                <a:spcPts val="0"/>
              </a:spcBef>
            </a:pP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Impresión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diseño 2 colores</a:t>
            </a:r>
          </a:p>
          <a:p>
            <a:pPr defTabSz="1218406" hangingPunct="1">
              <a:spcBef>
                <a:spcPts val="0"/>
              </a:spcBef>
            </a:pP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couche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140g laminado mate.</a:t>
            </a:r>
          </a:p>
          <a:p>
            <a:pPr defTabSz="1218406" hangingPunct="1">
              <a:spcBef>
                <a:spcPts val="0"/>
              </a:spcBef>
            </a:pPr>
            <a:endParaRPr lang="pt-BR" sz="16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defTabSz="1218406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64" y="5158837"/>
            <a:ext cx="7644598" cy="835313"/>
          </a:xfrm>
          <a:prstGeom prst="rect">
            <a:avLst/>
          </a:prstGeom>
        </p:spPr>
      </p:pic>
      <p:pic>
        <p:nvPicPr>
          <p:cNvPr id="5" name="Imagen 4" descr="Imagen que contiene verde, firmar, refrigerador, tabla&#10;&#10;Descripción generada automáticamente">
            <a:extLst>
              <a:ext uri="{FF2B5EF4-FFF2-40B4-BE49-F238E27FC236}">
                <a16:creationId xmlns:a16="http://schemas.microsoft.com/office/drawing/2014/main" xmlns="" id="{8061FDCD-60ED-D889-23B6-9B7A2A53C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774" y="1009510"/>
            <a:ext cx="2399869" cy="374878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96466283-FBC1-E98E-13D2-57227CDCDB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9822" y="3133672"/>
            <a:ext cx="707197" cy="70719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122E2B60-AFBB-5A42-D6BD-C4C3CBBF9A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6885" y="4818639"/>
            <a:ext cx="1275906" cy="173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6618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BOLSA DE REGALO GRANDE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6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334059" y="4750007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34059" y="997516"/>
            <a:ext cx="6096000" cy="3444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CL" sz="1800" dirty="0">
                <a:solidFill>
                  <a:schemeClr val="tx1"/>
                </a:solidFill>
                <a:latin typeface="Arial"/>
                <a:cs typeface="Arial"/>
              </a:rPr>
              <a:t>Materialidad: cartón </a:t>
            </a:r>
            <a:r>
              <a:rPr lang="es-MX" sz="1800" dirty="0">
                <a:solidFill>
                  <a:schemeClr val="tx1"/>
                </a:solidFill>
                <a:latin typeface="Arial"/>
                <a:cs typeface="Arial"/>
              </a:rPr>
              <a:t>certificado de origen (con uso de logo). Por ejemplo certificación FSC, PEFC y/o </a:t>
            </a:r>
            <a:r>
              <a:rPr lang="es-MX" sz="1800" dirty="0" err="1">
                <a:solidFill>
                  <a:schemeClr val="tx1"/>
                </a:solidFill>
                <a:latin typeface="Arial"/>
                <a:cs typeface="Arial"/>
              </a:rPr>
              <a:t>Rainforest</a:t>
            </a:r>
            <a:r>
              <a:rPr lang="es-MX" sz="1800" dirty="0">
                <a:solidFill>
                  <a:schemeClr val="tx1"/>
                </a:solidFill>
                <a:latin typeface="Arial"/>
                <a:cs typeface="Arial"/>
              </a:rPr>
              <a:t> Alliance.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800" dirty="0">
                <a:solidFill>
                  <a:schemeClr val="tx1"/>
                </a:solidFill>
                <a:latin typeface="Arial"/>
                <a:cs typeface="Arial"/>
                <a:sym typeface="Helvetica Neue Medium"/>
              </a:rPr>
              <a:t>evitar encerados</a:t>
            </a:r>
          </a:p>
          <a:p>
            <a:pPr marL="171450" marR="0" indent="-17145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MX" sz="1800" dirty="0">
                <a:solidFill>
                  <a:schemeClr val="tx1"/>
                </a:solidFill>
                <a:latin typeface="Arial"/>
                <a:cs typeface="Arial"/>
                <a:sym typeface="Helvetica Neue Medium"/>
              </a:rPr>
              <a:t>Poner mensaje en parte inferior invitando a reciclar.</a:t>
            </a:r>
          </a:p>
          <a:p>
            <a:pPr lvl="2" defTabSz="1218406" hangingPunct="1">
              <a:spcBef>
                <a:spcPts val="0"/>
              </a:spcBef>
            </a:pPr>
            <a:endParaRPr lang="es-CL" sz="1800" dirty="0">
              <a:solidFill>
                <a:schemeClr val="tx1"/>
              </a:solidFill>
              <a:latin typeface="Arial"/>
              <a:cs typeface="Arial"/>
            </a:endParaRPr>
          </a:p>
          <a:p>
            <a:pPr lvl="2"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Materialidad cartón. </a:t>
            </a:r>
          </a:p>
          <a:p>
            <a:pPr lvl="2"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Medidas: 34 x 39 cms de alto con fuelle de 7 cms. </a:t>
            </a:r>
          </a:p>
          <a:p>
            <a:pPr lvl="2" defTabSz="1218406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Asas : cartón </a:t>
            </a:r>
          </a:p>
          <a:p>
            <a:pPr lvl="2" defTabSz="1218406" hangingPunct="1">
              <a:spcBef>
                <a:spcPts val="0"/>
              </a:spcBef>
            </a:pP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Logo: 5 x 5 </a:t>
            </a: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cms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</a:p>
          <a:p>
            <a:pPr lvl="2" defTabSz="1218406" hangingPunct="1">
              <a:spcBef>
                <a:spcPts val="0"/>
              </a:spcBef>
            </a:pP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Impresión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diseño 2 colores </a:t>
            </a:r>
          </a:p>
          <a:p>
            <a:pPr lvl="2" defTabSz="1218406" hangingPunct="1">
              <a:spcBef>
                <a:spcPts val="0"/>
              </a:spcBef>
            </a:pP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couche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140 </a:t>
            </a:r>
            <a:r>
              <a:rPr lang="pt-BR" sz="180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gr</a:t>
            </a:r>
            <a:r>
              <a:rPr lang="pt-BR" sz="180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laminado mate</a:t>
            </a:r>
          </a:p>
          <a:p>
            <a:pPr lvl="2" defTabSz="1218406" hangingPunct="1">
              <a:spcBef>
                <a:spcPts val="0"/>
              </a:spcBef>
            </a:pPr>
            <a:endParaRPr lang="es-CL" sz="1600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64" y="5239750"/>
            <a:ext cx="7644598" cy="83531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7033CAE8-301E-3E62-C121-51E043341B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4213" y="487014"/>
            <a:ext cx="2731088" cy="426299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0C0CF761-3373-B18C-EB25-8215E9BFD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7016" y="3075401"/>
            <a:ext cx="707197" cy="70719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8ADB3E9-EF4D-8CE4-9CE7-7579DE9029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1472" y="4678778"/>
            <a:ext cx="1275906" cy="173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7914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highlight>
                  <a:srgbClr val="FFFF00"/>
                </a:highlight>
              </a:rPr>
              <a:t>BOTIQUÍN MALETA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7</a:t>
            </a:fld>
            <a:endParaRPr lang="es-CL" sz="1000" dirty="0"/>
          </a:p>
        </p:txBody>
      </p:sp>
      <p:sp>
        <p:nvSpPr>
          <p:cNvPr id="4" name="Rectángulo 3"/>
          <p:cNvSpPr/>
          <p:nvPr/>
        </p:nvSpPr>
        <p:spPr>
          <a:xfrm flipH="1">
            <a:off x="288546" y="5469688"/>
            <a:ext cx="2253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33123" y="911138"/>
            <a:ext cx="5161837" cy="41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Botiquín ABS para 10 personas 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Envase realizado con material reciclado 13x20x8 + sticker full color con logo y diseño o plástico tipo 2 0 5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Con resolución sanitaria de productos y fechas de vencimiento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altLang="es-CL" sz="1400" b="1" dirty="0">
                <a:solidFill>
                  <a:schemeClr val="tx1"/>
                </a:solidFill>
                <a:cs typeface="Arial"/>
              </a:rPr>
              <a:t>Descripción de contenido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20 parches curitas CN con doble punta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3Gasa esteril de 0,5 x 0,5 cms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3Toallas con alcohol antiséptica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3Toalla con jabón antiséptico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par de guantes de latex no esteril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venda de fijación 5 x 450 cms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gasa esteril de 7x20cms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manta térmica luminizasa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venda elástica de 7.5 cms x 450 cms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cinta adhesiva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pinza económica   10 cms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 tijera de extracción 19 cms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10 alfileres de gancho </a:t>
            </a: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Tapa diseño 3 colores con logo de 1,5 x 1,5  cms  contratapa grafica logo de 3x5 x 3,5 </a:t>
            </a:r>
            <a:r>
              <a:rPr lang="es-CL" altLang="es-CL" sz="1400" dirty="0" err="1">
                <a:solidFill>
                  <a:schemeClr val="tx1"/>
                </a:solidFill>
                <a:cs typeface="Arial"/>
              </a:rPr>
              <a:t>cms</a:t>
            </a:r>
            <a:endParaRPr lang="es-CL" altLang="es-CL" sz="1400" dirty="0">
              <a:solidFill>
                <a:schemeClr val="tx1"/>
              </a:solidFill>
              <a:cs typeface="Arial"/>
            </a:endParaRPr>
          </a:p>
          <a:p>
            <a:pPr marL="285750" lvl="2" indent="-285750" defTabSz="1218406" eaLnBrk="0" hangingPunct="1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s-CL" altLang="es-CL" sz="1400" dirty="0">
                <a:solidFill>
                  <a:schemeClr val="tx1"/>
                </a:solidFill>
                <a:cs typeface="Arial"/>
              </a:rPr>
              <a:t>Diseño 2 colores + Logo 2 colores Achs Seguro laboral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23333" t="43243" r="53929" b="22133"/>
          <a:stretch/>
        </p:blipFill>
        <p:spPr>
          <a:xfrm>
            <a:off x="7711132" y="1575027"/>
            <a:ext cx="4023741" cy="326534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71" y="5853950"/>
            <a:ext cx="7644598" cy="835313"/>
          </a:xfrm>
          <a:prstGeom prst="rect">
            <a:avLst/>
          </a:prstGeom>
        </p:spPr>
      </p:pic>
      <p:pic>
        <p:nvPicPr>
          <p:cNvPr id="6" name="Picture 2" descr="Adherirse a la ACHS">
            <a:extLst>
              <a:ext uri="{FF2B5EF4-FFF2-40B4-BE49-F238E27FC236}">
                <a16:creationId xmlns:a16="http://schemas.microsoft.com/office/drawing/2014/main" xmlns="" id="{D3DEE402-8910-BF77-0657-6CEA97BC6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444" y="2894016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406C3E27-1D9C-335F-7460-902D79D0F2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8420" y="4997339"/>
            <a:ext cx="1986660" cy="165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413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CHALECO REFLECTANTE </a:t>
            </a: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8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167455" y="5061554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</a:t>
            </a:r>
            <a:r>
              <a:rPr lang="es-CL" sz="16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55877" y="906935"/>
            <a:ext cx="5530922" cy="316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defTabSz="1218406" eaLnBrk="0" hangingPunct="1">
              <a:spcBef>
                <a:spcPts val="0"/>
              </a:spcBef>
            </a:pPr>
            <a:endParaRPr lang="es-CL" sz="1800" b="1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Chaleco Malla tipo Jersey de alta visibilidad.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100% poliéster fluor con cinta reflectantes de 5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 c/u.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Talla L.  Con cierre logo Achs Seguro Laboral 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Logo 1 color impreso en pecho de 8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.</a:t>
            </a: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Logo 1 color impreso espalda de 23 </a:t>
            </a:r>
            <a:r>
              <a:rPr lang="es-CL" sz="1800" dirty="0" err="1">
                <a:solidFill>
                  <a:schemeClr val="tx1"/>
                </a:solidFill>
                <a:ea typeface="Arial"/>
                <a:cs typeface="Arial"/>
              </a:rPr>
              <a:t>cms</a:t>
            </a:r>
            <a:r>
              <a:rPr lang="es-CL" sz="1800" dirty="0">
                <a:solidFill>
                  <a:schemeClr val="tx1"/>
                </a:solidFill>
                <a:ea typeface="Arial"/>
                <a:cs typeface="Arial"/>
              </a:rPr>
              <a:t>.</a:t>
            </a:r>
          </a:p>
          <a:p>
            <a:pPr lvl="2" defTabSz="1218406" eaLnBrk="0" hangingPunct="1">
              <a:spcBef>
                <a:spcPts val="0"/>
              </a:spcBef>
            </a:pPr>
            <a:endParaRPr lang="es-CL" sz="1800" b="1" dirty="0">
              <a:solidFill>
                <a:schemeClr val="tx1"/>
              </a:solidFill>
              <a:ea typeface="Arial"/>
              <a:cs typeface="Arial"/>
            </a:endParaRPr>
          </a:p>
          <a:p>
            <a:pPr lvl="2" defTabSz="1218406" eaLnBrk="0" hangingPunct="1"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ea typeface="Arial"/>
                <a:cs typeface="Arial"/>
              </a:rPr>
              <a:t>Requisito de sostenibilidad  </a:t>
            </a:r>
          </a:p>
          <a:p>
            <a:pPr marL="171450" lvl="2" indent="-171450" defTabSz="825500" eaLnBrk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>Ideal si es 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elaboradas de material reciclado. En caso de que sea de material reciclado solicitar certificación correspondiente. Algunas certificaciones son: GRS, GCS, </a:t>
            </a:r>
            <a:r>
              <a:rPr lang="es-MX" sz="140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sym typeface="Helvetica Neue Medium"/>
              </a:rPr>
              <a:t>Repreve</a:t>
            </a:r>
            <a:endParaRPr lang="es-CL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</a:endParaRPr>
          </a:p>
          <a:p>
            <a:pPr lvl="2" defTabSz="825500" eaLnBrk="0">
              <a:lnSpc>
                <a:spcPct val="100000"/>
              </a:lnSpc>
              <a:spcBef>
                <a:spcPts val="0"/>
              </a:spcBef>
            </a:pPr>
            <a:r>
              <a:rPr lang="es-CL" sz="120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</a:rPr>
              <a:t>.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64" y="5756209"/>
            <a:ext cx="7644598" cy="835313"/>
          </a:xfrm>
          <a:prstGeom prst="rect">
            <a:avLst/>
          </a:prstGeom>
        </p:spPr>
      </p:pic>
      <p:pic>
        <p:nvPicPr>
          <p:cNvPr id="1026" name="Picture 2" descr="Adherirse a la ACHS">
            <a:extLst>
              <a:ext uri="{FF2B5EF4-FFF2-40B4-BE49-F238E27FC236}">
                <a16:creationId xmlns:a16="http://schemas.microsoft.com/office/drawing/2014/main" xmlns="" id="{1906E03E-DB94-E4BE-F2BF-D502807F3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630" y="2636318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Imagen que contiene ropa, camiseta, mameluco, jugador&#10;&#10;Descripción generada automáticamente">
            <a:extLst>
              <a:ext uri="{FF2B5EF4-FFF2-40B4-BE49-F238E27FC236}">
                <a16:creationId xmlns:a16="http://schemas.microsoft.com/office/drawing/2014/main" xmlns="" id="{58043768-62AA-A1B1-CC4C-50E6FA59A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262" y="759742"/>
            <a:ext cx="3767096" cy="401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0396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title"/>
          </p:nvPr>
        </p:nvSpPr>
        <p:spPr>
          <a:xfrm>
            <a:off x="371261" y="689949"/>
            <a:ext cx="6932509" cy="3625573"/>
          </a:xfrm>
        </p:spPr>
        <p:txBody>
          <a:bodyPr/>
          <a:lstStyle/>
          <a:p>
            <a:r>
              <a:rPr lang="es-CL" sz="1800" dirty="0">
                <a:latin typeface="+mn-lt"/>
                <a:sym typeface="Helvetica Neue"/>
              </a:rPr>
              <a:t/>
            </a:r>
            <a:br>
              <a:rPr lang="es-CL" sz="180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Material: poliéster amarillo fluor, huincha de tela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reflectante con malla negra.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Cierre cordón elástico negro y seguro de </a:t>
            </a:r>
            <a:r>
              <a:rPr lang="es-CL" sz="1800" b="0" dirty="0" err="1">
                <a:latin typeface="+mn-lt"/>
                <a:sym typeface="Helvetica Neue"/>
              </a:rPr>
              <a:t>pvc</a:t>
            </a:r>
            <a:r>
              <a:rPr lang="es-CL" sz="1800" b="0" dirty="0">
                <a:latin typeface="+mn-lt"/>
                <a:sym typeface="Helvetica Neue"/>
              </a:rPr>
              <a:t> negro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Costuras reforzadas.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Medidas: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frontal ancho 35 cm. alto 50 cm.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Fuelle 14 cm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Bolsillo malla, 18 x 18 cm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3 huinchas de tela reflectante 3 x 14,5 cm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2 huinchas reflectantes verticales 3 x 65 cm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>Logo Achs Seguro laboral de 17 cm de ancho a proporción </a:t>
            </a:r>
            <a:r>
              <a:rPr lang="es-CL" sz="1800" dirty="0">
                <a:latin typeface="+mn-lt"/>
                <a:cs typeface="Arial"/>
                <a:sym typeface="Helvetica Neue"/>
              </a:rPr>
              <a:t>2</a:t>
            </a:r>
            <a:r>
              <a:rPr lang="es-CL" sz="1800" b="0" dirty="0">
                <a:latin typeface="+mn-lt"/>
                <a:sym typeface="Helvetica Neue"/>
              </a:rPr>
              <a:t> colores de impresión </a:t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/>
            </a:r>
            <a:br>
              <a:rPr lang="es-CL" sz="1800" b="0" dirty="0">
                <a:latin typeface="+mn-lt"/>
                <a:sym typeface="Helvetica Neue"/>
              </a:rPr>
            </a:br>
            <a:r>
              <a:rPr lang="es-CL" sz="1800" b="1" dirty="0">
                <a:solidFill>
                  <a:schemeClr val="tx1"/>
                </a:solidFill>
                <a:ea typeface="Arial"/>
                <a:cs typeface="Arial"/>
              </a:rPr>
              <a:t>Requisito de sostenibilidad  </a:t>
            </a:r>
            <a:br>
              <a:rPr lang="es-CL" sz="1800" b="1" dirty="0">
                <a:solidFill>
                  <a:schemeClr val="tx1"/>
                </a:solidFill>
                <a:ea typeface="Arial"/>
                <a:cs typeface="Arial"/>
              </a:rPr>
            </a:br>
            <a:r>
              <a:rPr lang="es-MX" sz="1400" b="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  <a:sym typeface="Helvetica Neue Medium"/>
              </a:rPr>
              <a:t>Evaluar alternativas elaboradas de material reciclado. En caso de que sea de material reciclado solicitar certificación correspondiente. Algunas certificaciones son: GRS, GCS, </a:t>
            </a:r>
            <a:r>
              <a:rPr lang="es-MX" sz="1400" b="0" dirty="0" err="1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  <a:sym typeface="Helvetica Neue Medium"/>
              </a:rPr>
              <a:t>Repreve</a:t>
            </a:r>
            <a:r>
              <a:rPr lang="es-CL" sz="1400" b="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  <a:sym typeface="Helvetica Neue"/>
              </a:rPr>
              <a:t/>
            </a:r>
            <a:br>
              <a:rPr lang="es-CL" sz="1400" b="0" dirty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  <a:sym typeface="Helvetica Neue"/>
              </a:rPr>
            </a:br>
            <a:r>
              <a:rPr lang="es-CL" sz="1400" b="0" dirty="0">
                <a:latin typeface="+mn-lt"/>
                <a:sym typeface="Helvetica Neue"/>
              </a:rPr>
              <a:t/>
            </a:r>
            <a:br>
              <a:rPr lang="es-CL" sz="1400" b="0" dirty="0">
                <a:latin typeface="+mn-lt"/>
                <a:sym typeface="Helvetica Neue"/>
              </a:rPr>
            </a:br>
            <a:r>
              <a:rPr lang="es-CL" sz="1800" b="0" dirty="0">
                <a:latin typeface="+mn-lt"/>
                <a:sym typeface="Helvetica Neue"/>
              </a:rPr>
              <a:t/>
            </a:r>
            <a:br>
              <a:rPr lang="es-CL" sz="1800" b="0" dirty="0">
                <a:latin typeface="+mn-lt"/>
                <a:sym typeface="Helvetica Neue"/>
              </a:rPr>
            </a:br>
            <a:endParaRPr lang="es-CL" sz="1800" b="0" dirty="0">
              <a:latin typeface="+mn-lt"/>
              <a:sym typeface="Helvetica Neue"/>
            </a:endParaRPr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B37290F3-BA30-9341-A10E-737EC97582C1}" type="slidenum">
              <a:rPr lang="es-CL" smtClean="0"/>
              <a:pPr/>
              <a:t>9</a:t>
            </a:fld>
            <a:endParaRPr lang="es-CL" sz="1000"/>
          </a:p>
        </p:txBody>
      </p:sp>
      <p:sp>
        <p:nvSpPr>
          <p:cNvPr id="4" name="Rectángulo 3"/>
          <p:cNvSpPr/>
          <p:nvPr/>
        </p:nvSpPr>
        <p:spPr>
          <a:xfrm flipH="1">
            <a:off x="358664" y="5169594"/>
            <a:ext cx="225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800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Embalaje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32832" y="460793"/>
            <a:ext cx="2438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06" hangingPunct="1">
              <a:spcBef>
                <a:spcPts val="0"/>
              </a:spcBef>
            </a:pPr>
            <a:r>
              <a:rPr lang="es-CL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CUBRE MOCHILA 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95" y="5580238"/>
            <a:ext cx="7644598" cy="1175625"/>
          </a:xfrm>
          <a:prstGeom prst="rect">
            <a:avLst/>
          </a:prstGeom>
        </p:spPr>
      </p:pic>
      <p:pic>
        <p:nvPicPr>
          <p:cNvPr id="2" name="Picture 2" descr="Adherirse a la ACHS">
            <a:extLst>
              <a:ext uri="{FF2B5EF4-FFF2-40B4-BE49-F238E27FC236}">
                <a16:creationId xmlns:a16="http://schemas.microsoft.com/office/drawing/2014/main" xmlns="" id="{394529D7-B59C-BED9-3733-951E50E3B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706" y="2168913"/>
            <a:ext cx="1509203" cy="62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 descr="Una bolsa verde&#10;&#10;Descripción generada automáticamente con confianza media">
            <a:extLst>
              <a:ext uri="{FF2B5EF4-FFF2-40B4-BE49-F238E27FC236}">
                <a16:creationId xmlns:a16="http://schemas.microsoft.com/office/drawing/2014/main" xmlns="" id="{8A9B9D40-2C6F-00C8-FCFA-7A4685E657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090" y="1024076"/>
            <a:ext cx="35909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8446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28321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4&quot;/&gt;&lt;end val=&quot;4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bNumberIsYear val=&quot;0&quot;/&gt;&lt;m_strFormatTime&gt;%B&lt;/m_strFormatTime&gt;&lt;m_yearfmt&gt;&lt;begin val=&quot;0&quot;/&gt;&lt;end val=&quot;4&quot;/&gt;&lt;/m_yearfmt&gt;&lt;/m_precDefaultMonth&gt;&lt;m_precDefaultWeek&gt;&lt;m_bNumberIsYear val=&quot;0&quot;/&gt;&lt;m_strFormatTime&gt;%d.%m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1_BasicWhite">
  <a:themeElements>
    <a:clrScheme name="Custom 1">
      <a:dk1>
        <a:srgbClr val="15BF45"/>
      </a:dk1>
      <a:lt1>
        <a:srgbClr val="FFFFFF"/>
      </a:lt1>
      <a:dk2>
        <a:srgbClr val="E9EADD"/>
      </a:dk2>
      <a:lt2>
        <a:srgbClr val="15BF45"/>
      </a:lt2>
      <a:accent1>
        <a:srgbClr val="014B14"/>
      </a:accent1>
      <a:accent2>
        <a:srgbClr val="7CFF44"/>
      </a:accent2>
      <a:accent3>
        <a:srgbClr val="000000"/>
      </a:accent3>
      <a:accent4>
        <a:srgbClr val="348EFE"/>
      </a:accent4>
      <a:accent5>
        <a:srgbClr val="8A72FF"/>
      </a:accent5>
      <a:accent6>
        <a:srgbClr val="002A6C"/>
      </a:accent6>
      <a:hlink>
        <a:srgbClr val="7CFF44"/>
      </a:hlink>
      <a:folHlink>
        <a:srgbClr val="1E117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algn="l" defTabSz="1218406" rtl="0" fontAlgn="auto" hangingPunct="1">
          <a:spcBef>
            <a:spcPts val="0"/>
          </a:spcBef>
          <a:buSzPct val="123000"/>
          <a:defRPr sz="1600" dirty="0">
            <a:solidFill>
              <a:schemeClr val="tx2"/>
            </a:solidFill>
            <a:latin typeface="Arial"/>
            <a:cs typeface="Arial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Achs_template_2020" id="{51F7E6E5-7C30-EC4A-8159-8FB9119F0B22}" vid="{A31DE21C-DB4F-DE4C-A8A1-ECD911F8D2DB}"/>
    </a:ext>
  </a:extLst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TemaAchs</Template>
  <TotalTime>44033</TotalTime>
  <Words>2317</Words>
  <Application>Microsoft Office PowerPoint</Application>
  <PresentationFormat>Panorámica</PresentationFormat>
  <Paragraphs>474</Paragraphs>
  <Slides>46</Slides>
  <Notes>36</Notes>
  <HiddenSlides>0</HiddenSlides>
  <MMClips>0</MMClips>
  <ScaleCrop>false</ScaleCrop>
  <HeadingPairs>
    <vt:vector size="8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46</vt:i4>
      </vt:variant>
    </vt:vector>
  </HeadingPairs>
  <TitlesOfParts>
    <vt:vector size="59" baseType="lpstr">
      <vt:lpstr>Arial Unicode MS</vt:lpstr>
      <vt:lpstr>.Lucida Grande UI Regular</vt:lpstr>
      <vt:lpstr>ACHS Nueva Sans Medium</vt:lpstr>
      <vt:lpstr>ACHS Nueva Serif</vt:lpstr>
      <vt:lpstr>Arial</vt:lpstr>
      <vt:lpstr>Calibri</vt:lpstr>
      <vt:lpstr>Helvetica Neue</vt:lpstr>
      <vt:lpstr>Helvetica Neue Medium</vt:lpstr>
      <vt:lpstr>Segoe UI</vt:lpstr>
      <vt:lpstr>Wingdings</vt:lpstr>
      <vt:lpstr>21_BasicWhite</vt:lpstr>
      <vt:lpstr>Diapositiva de think-cell</vt:lpstr>
      <vt:lpstr>Worksheet</vt:lpstr>
      <vt:lpstr>Presentación de PowerPoint</vt:lpstr>
      <vt:lpstr>BLOCK DE APUNTES ACHS </vt:lpstr>
      <vt:lpstr>SACHET BLOQUEADOR SOLAR </vt:lpstr>
      <vt:lpstr>BOLSA DE TELA CAMPAÑA </vt:lpstr>
      <vt:lpstr>BOLSA DE REGALO PEQUEÑA  </vt:lpstr>
      <vt:lpstr>BOLSA DE REGALO GRANDE </vt:lpstr>
      <vt:lpstr>BOTIQUÍN MALETA </vt:lpstr>
      <vt:lpstr>CHALECO REFLECTANTE </vt:lpstr>
      <vt:lpstr> Material: poliéster amarillo fluor, huincha de tela  reflectante con malla negra.  Cierre cordón elástico negro y seguro de pvc negro Costuras reforzadas.  Medidas:  frontal ancho 35 cm. alto 50 cm.  Fuelle 14 cm  Bolsillo malla, 18 x 18 cm  3 huinchas de tela reflectante 3 x 14,5 cm  2 huinchas reflectantes verticales 3 x 65 cm  Logo Achs Seguro laboral de 17 cm de ancho a proporción 2 colores de impresión   Requisito de sostenibilidad   Evaluar alternativas elaboradas de material reciclado. En caso de que sea de material reciclado solicitar certificación correspondiente. Algunas certificaciones son: GRS, GCS, Repreve   </vt:lpstr>
      <vt:lpstr>JOCKEY LEGIONARIO</vt:lpstr>
      <vt:lpstr>JOCKEY DE GABARDINA BEIGE </vt:lpstr>
      <vt:lpstr>LIBRETA APUNTES ECOLÓGICA  </vt:lpstr>
      <vt:lpstr>LLAVERO LINTERNA SEGURITO     Figura de material reciclado con certificaciones para comprobar contenido reciclado, algunas certificaciones posibles: GRS o RCS)  Medida : 7 cms de alto x 3 cms de ancho a la altura de dorso y manos. Luz led en casco  Figura articulada con manos que debe pararse en sus 2 pies  Importante manos y pies fijos no desmontable y Con logo Achs master de 0,5x 0,5 cms  a 2 colores  </vt:lpstr>
      <vt:lpstr>PARCHES CURITA  </vt:lpstr>
      <vt:lpstr>PIOCHAS DE SEGURITO</vt:lpstr>
      <vt:lpstr>PIOCHAS DE RITA </vt:lpstr>
      <vt:lpstr>HUINCHA REFLECTANTE (BRAZALETE)</vt:lpstr>
      <vt:lpstr>SET PELOTAS ANTIESTRESS</vt:lpstr>
      <vt:lpstr>PELOTAS ANTIESTRES UNITARIAS </vt:lpstr>
      <vt:lpstr>BOLIGRAFO CON ESTUCHE</vt:lpstr>
      <vt:lpstr>BOTELLA DE AGUA FRIA </vt:lpstr>
      <vt:lpstr>MUG TÉRMICO </vt:lpstr>
      <vt:lpstr>LAPIZ PASTA ECOLÓGICO </vt:lpstr>
      <vt:lpstr>LIBRETA DE TELA </vt:lpstr>
      <vt:lpstr>CARPETA CORPORATIVA </vt:lpstr>
      <vt:lpstr>CUADERNO MEDIANO SEGURITO Y RITA </vt:lpstr>
      <vt:lpstr>GORRO CAMPERO</vt:lpstr>
      <vt:lpstr>Presentación de PowerPoint</vt:lpstr>
      <vt:lpstr>BOLSA DE ALGODÓN CRUDO</vt:lpstr>
      <vt:lpstr>BOLSA DE ALGODÓN CRUDO</vt:lpstr>
      <vt:lpstr>CABLE MULTICARGADOR PARA DISPOSITIVOS MÓVILES </vt:lpstr>
      <vt:lpstr>ABANICOS REDONDOS </vt:lpstr>
      <vt:lpstr>PARAGUAS RETRACTIL </vt:lpstr>
      <vt:lpstr>BLOQUEADOR SOLAR EN FRASCO CON MOSQUETÓN </vt:lpstr>
      <vt:lpstr>MINI SET DE HERRAMIENTAS </vt:lpstr>
      <vt:lpstr>BOTELLA PLÁSTICA PLEGABLE </vt:lpstr>
      <vt:lpstr>PIOCHAS CPHS </vt:lpstr>
      <vt:lpstr>GEL FRIO CALOR </vt:lpstr>
      <vt:lpstr>BANANO</vt:lpstr>
      <vt:lpstr>SUJETA CABLES DE SEGURITO Y RITA </vt:lpstr>
      <vt:lpstr>ALZA NOTEBOOK PLEGABLE </vt:lpstr>
      <vt:lpstr>ELÁSTICO ERGONÓMICO PARA DEDOS</vt:lpstr>
      <vt:lpstr>QR adhesivo para PC</vt:lpstr>
      <vt:lpstr>MARTILLO DE SEGURIDAD </vt:lpstr>
      <vt:lpstr>NECESER  CONJUNTO DE AMENIDADES 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Marketing ACHS</dc:creator>
  <cp:keywords/>
  <dc:description/>
  <cp:lastModifiedBy>Altamirano García, Divina Francisca</cp:lastModifiedBy>
  <cp:revision>245</cp:revision>
  <dcterms:created xsi:type="dcterms:W3CDTF">2020-05-27T23:52:59Z</dcterms:created>
  <dcterms:modified xsi:type="dcterms:W3CDTF">2025-05-05T21:34:00Z</dcterms:modified>
  <cp:category/>
</cp:coreProperties>
</file>