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0364788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65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76" d="100"/>
          <a:sy n="76" d="100"/>
        </p:scale>
        <p:origin x="3228" y="90"/>
      </p:cViewPr>
      <p:guideLst>
        <p:guide orient="horz" pos="3265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84438" y="685800"/>
            <a:ext cx="1889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84438" y="685800"/>
            <a:ext cx="1889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84438" y="685800"/>
            <a:ext cx="1889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50" y="1696280"/>
            <a:ext cx="4859099" cy="3608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6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5443913"/>
            <a:ext cx="4287442" cy="250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85"/>
            </a:lvl1pPr>
            <a:lvl2pPr lvl="1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22"/>
            </a:lvl2pPr>
            <a:lvl3pPr lvl="2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39"/>
            </a:lvl3pPr>
            <a:lvl4pPr lvl="3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4pPr>
            <a:lvl5pPr lvl="4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5pPr>
            <a:lvl6pPr lvl="5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6pPr>
            <a:lvl7pPr lvl="6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7pPr>
            <a:lvl8pPr lvl="7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8pPr>
            <a:lvl9pPr lvl="8" algn="ctr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1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429886" y="3582051"/>
            <a:ext cx="6576363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315415" y="4327354"/>
            <a:ext cx="8783678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185593" y="3130440"/>
            <a:ext cx="8783678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1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1" y="2759147"/>
            <a:ext cx="4930557" cy="657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6" y="2584006"/>
            <a:ext cx="4930557" cy="4311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6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6" y="6936255"/>
            <a:ext cx="4930557" cy="2267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150152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85">
                <a:solidFill>
                  <a:schemeClr val="dk1"/>
                </a:solidFill>
              </a:defRPr>
            </a:lvl1pPr>
            <a:lvl2pPr marL="600605" lvl="1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822">
                <a:solidFill>
                  <a:srgbClr val="888888"/>
                </a:solidFill>
              </a:defRPr>
            </a:lvl2pPr>
            <a:lvl3pPr marL="900909" lvl="2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739">
                <a:solidFill>
                  <a:srgbClr val="888888"/>
                </a:solidFill>
              </a:defRPr>
            </a:lvl3pPr>
            <a:lvl4pPr marL="1201213" lvl="3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4pPr>
            <a:lvl5pPr marL="1501516" lvl="4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5pPr>
            <a:lvl6pPr marL="1801821" lvl="5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6pPr>
            <a:lvl7pPr marL="2102122" lvl="6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7pPr>
            <a:lvl8pPr marL="2402425" lvl="7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8pPr>
            <a:lvl9pPr marL="2702727" lvl="8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58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1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21" y="2759147"/>
            <a:ext cx="2429551" cy="657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9" y="2759147"/>
            <a:ext cx="2429551" cy="657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2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540815"/>
            <a:ext cx="2418384" cy="124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0303" lvl="0" indent="-150152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85" b="1"/>
            </a:lvl1pPr>
            <a:lvl2pPr marL="600605" lvl="1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22" b="1"/>
            </a:lvl2pPr>
            <a:lvl3pPr marL="900909" lvl="2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39" b="1"/>
            </a:lvl3pPr>
            <a:lvl4pPr marL="1201213" lvl="3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4pPr>
            <a:lvl5pPr marL="1501516" lvl="4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5pPr>
            <a:lvl6pPr marL="1801821" lvl="5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6pPr>
            <a:lvl7pPr marL="2102122" lvl="6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7pPr>
            <a:lvl8pPr marL="2402425" lvl="7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8pPr>
            <a:lvl9pPr marL="2702727" lvl="8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3786028"/>
            <a:ext cx="2418384" cy="5568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540815"/>
            <a:ext cx="2430294" cy="124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0303" lvl="0" indent="-150152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85" b="1"/>
            </a:lvl1pPr>
            <a:lvl2pPr marL="600605" lvl="1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22" b="1"/>
            </a:lvl2pPr>
            <a:lvl3pPr marL="900909" lvl="2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39" b="1"/>
            </a:lvl3pPr>
            <a:lvl4pPr marL="1201213" lvl="3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4pPr>
            <a:lvl5pPr marL="1501516" lvl="4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5pPr>
            <a:lvl6pPr marL="1801821" lvl="5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6pPr>
            <a:lvl7pPr marL="2102122" lvl="6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7pPr>
            <a:lvl8pPr marL="2402425" lvl="7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8pPr>
            <a:lvl9pPr marL="2702727" lvl="8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3786028"/>
            <a:ext cx="2430294" cy="5568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252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0605" lvl="1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900909" lvl="2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01213" lvl="3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501516" lvl="4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801821" lvl="5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02122" lvl="6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02425" lvl="7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02727" lvl="8" indent="-22522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1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8" y="690986"/>
            <a:ext cx="1843749" cy="2418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3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492342"/>
            <a:ext cx="2894023" cy="7365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233527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314"/>
            </a:lvl1pPr>
            <a:lvl2pPr marL="600605" lvl="1" indent="-223101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149"/>
            </a:lvl2pPr>
            <a:lvl3pPr marL="900909" lvl="2" indent="-212715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985"/>
            </a:lvl3pPr>
            <a:lvl4pPr marL="1201213" lvl="3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4pPr>
            <a:lvl5pPr marL="1501516" lvl="4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5pPr>
            <a:lvl6pPr marL="1801821" lvl="5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6pPr>
            <a:lvl7pPr marL="2102122" lvl="6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7pPr>
            <a:lvl8pPr marL="2402425" lvl="7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8pPr>
            <a:lvl9pPr marL="2702727" lvl="8" indent="-202287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8" y="3109442"/>
            <a:ext cx="1843749" cy="576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150152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1pPr>
            <a:lvl2pPr marL="600605" lvl="1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75"/>
            </a:lvl2pPr>
            <a:lvl3pPr marL="900909" lvl="2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92"/>
            </a:lvl3pPr>
            <a:lvl4pPr marL="1201213" lvl="3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4pPr>
            <a:lvl5pPr marL="1501516" lvl="4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5pPr>
            <a:lvl6pPr marL="1801821" lvl="5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6pPr>
            <a:lvl7pPr marL="2102122" lvl="6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7pPr>
            <a:lvl8pPr marL="2402425" lvl="7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8pPr>
            <a:lvl9pPr marL="2702727" lvl="8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8" y="690986"/>
            <a:ext cx="1843749" cy="2418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3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492342"/>
            <a:ext cx="2894023" cy="7365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3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1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8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2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8" y="3109442"/>
            <a:ext cx="1843749" cy="576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0303" lvl="0" indent="-150152" algn="l">
              <a:lnSpc>
                <a:spcPct val="90000"/>
              </a:lnSpc>
              <a:spcBef>
                <a:spcPts val="41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58"/>
            </a:lvl1pPr>
            <a:lvl2pPr marL="600605" lvl="1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75"/>
            </a:lvl2pPr>
            <a:lvl3pPr marL="900909" lvl="2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92"/>
            </a:lvl3pPr>
            <a:lvl4pPr marL="1201213" lvl="3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4pPr>
            <a:lvl5pPr marL="1501516" lvl="4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5pPr>
            <a:lvl6pPr marL="1801821" lvl="5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6pPr>
            <a:lvl7pPr marL="2102122" lvl="6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7pPr>
            <a:lvl8pPr marL="2402425" lvl="7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8pPr>
            <a:lvl9pPr marL="2702727" lvl="8" indent="-150152" algn="l">
              <a:lnSpc>
                <a:spcPct val="90000"/>
              </a:lnSpc>
              <a:spcBef>
                <a:spcPts val="205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1" y="551832"/>
            <a:ext cx="4930557" cy="2003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1" y="2759147"/>
            <a:ext cx="4930557" cy="6576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5" y="9606629"/>
            <a:ext cx="1929349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8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9606629"/>
            <a:ext cx="1286232" cy="55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492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2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602466" y="4159022"/>
            <a:ext cx="4443063" cy="5812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61" tIns="30023" rIns="60061" bIns="30023" anchor="t" anchorCtr="0">
            <a:spAutoFit/>
          </a:bodyPr>
          <a:lstStyle/>
          <a:p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lang="es-ES" sz="1335" dirty="0"/>
          </a:p>
          <a:p>
            <a:pPr marL="150027" indent="-75762">
              <a:buClr>
                <a:schemeClr val="dk1"/>
              </a:buClr>
              <a:buSzPts val="1600"/>
            </a:pPr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Archivo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“Exportar”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“Guardar como”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</a:endParaRPr>
          </a:p>
          <a:p>
            <a:endParaRPr lang="es-ES" sz="1335" dirty="0">
              <a:solidFill>
                <a:schemeClr val="dk1"/>
              </a:solidFill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, incrústala en el correo a enviar. </a:t>
            </a:r>
          </a:p>
          <a:p>
            <a:endParaRPr lang="es-ES" sz="1335" b="1" dirty="0">
              <a:solidFill>
                <a:schemeClr val="dk1"/>
              </a:solidFill>
              <a:sym typeface="Quattrocento Sans"/>
            </a:endParaRPr>
          </a:p>
          <a:p>
            <a:r>
              <a:rPr lang="es-ES" sz="1335" dirty="0"/>
              <a:t>Para </a:t>
            </a:r>
            <a:r>
              <a:rPr lang="es-ES" sz="1335" b="1" dirty="0"/>
              <a:t>agregar el hipervínculo </a:t>
            </a:r>
            <a:r>
              <a:rPr lang="es-ES" sz="1335" dirty="0"/>
              <a:t>a la imagen: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Seleccionar la imagen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Copiar la dirección del enlace </a:t>
            </a:r>
            <a:r>
              <a:rPr lang="es-ES" sz="1335" dirty="0"/>
              <a:t>que deseas que se abra al hacer clic en la imagen y pégala en el cuadro "Insertar vínculo”. El vínculo es </a:t>
            </a:r>
            <a:r>
              <a:rPr lang="es-ES" sz="1335" b="1" dirty="0" err="1"/>
              <a:t>ofinautas.achs.cl</a:t>
            </a:r>
            <a:endParaRPr lang="es-ES" sz="1335" b="1" dirty="0"/>
          </a:p>
          <a:p>
            <a:endParaRPr lang="es-ES" sz="1335" dirty="0">
              <a:ea typeface="Quattrocento Sans"/>
            </a:endParaRPr>
          </a:p>
          <a:p>
            <a:endParaRPr lang="es-ES" sz="1335" b="1" dirty="0">
              <a:solidFill>
                <a:schemeClr val="dk2"/>
              </a:solidFill>
              <a:ea typeface="Quattrocento Sans"/>
              <a:cs typeface="Quattrocento Sans"/>
              <a:sym typeface="Quattrocento Sans"/>
            </a:endParaRPr>
          </a:p>
          <a:p>
            <a:br>
              <a:rPr lang="es-ES" sz="1335" b="1" dirty="0">
                <a:solidFill>
                  <a:schemeClr val="dk2"/>
                </a:solidFill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del correo y no como archivo adjunto).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602466" y="3349508"/>
            <a:ext cx="3009942" cy="61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61" tIns="30023" rIns="60061" bIns="30023" anchor="t" anchorCtr="0">
            <a:spAutoFit/>
          </a:bodyPr>
          <a:lstStyle/>
          <a:p>
            <a:r>
              <a:rPr lang="es-ES" sz="944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256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314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314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314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314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100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500" y="372"/>
            <a:ext cx="5600700" cy="31496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650A258-73C5-E14C-8A6D-1FEBAD4761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47" y="4118"/>
            <a:ext cx="5716093" cy="10356552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909360" y="9395733"/>
            <a:ext cx="852576" cy="49104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60061" tIns="30023" rIns="60061" bIns="30023" anchor="ctr" anchorCtr="0">
            <a:noAutofit/>
          </a:bodyPr>
          <a:lstStyle/>
          <a:p>
            <a:pPr algn="ctr"/>
            <a:r>
              <a:rPr lang="es-ES" sz="459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92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0" id="{8BF00E20-0FC5-D74B-96B4-463FDD1ECEC4}" vid="{0F96A482-3210-A745-8CD3-51B8BDB2495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898</TotalTime>
  <Words>181</Words>
  <Application>Microsoft Office PowerPoint</Application>
  <PresentationFormat>Personalizado</PresentationFormat>
  <Paragraphs>21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Calibri</vt:lpstr>
      <vt:lpstr>Quattrocento Sans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5</cp:revision>
  <dcterms:created xsi:type="dcterms:W3CDTF">2021-06-15T17:25:06Z</dcterms:created>
  <dcterms:modified xsi:type="dcterms:W3CDTF">2024-10-29T12:58:17Z</dcterms:modified>
</cp:coreProperties>
</file>