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1980863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774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65" d="100"/>
          <a:sy n="65" d="100"/>
        </p:scale>
        <p:origin x="3396" y="102"/>
      </p:cViewPr>
      <p:guideLst>
        <p:guide orient="horz" pos="3774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611438" y="685800"/>
            <a:ext cx="1635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11438" y="685800"/>
            <a:ext cx="1635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11438" y="685800"/>
            <a:ext cx="1635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50" y="1960763"/>
            <a:ext cx="4859099" cy="417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84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6292727"/>
            <a:ext cx="4287442" cy="2892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38"/>
            </a:lvl1pPr>
            <a:lvl2pPr lvl="1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50"/>
            </a:lvl2pPr>
            <a:lvl3pPr lvl="2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54"/>
            </a:lvl3pPr>
            <a:lvl4pPr lvl="3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4pPr>
            <a:lvl5pPr lvl="4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5pPr>
            <a:lvl6pPr lvl="5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6pPr>
            <a:lvl7pPr lvl="6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7pPr>
            <a:lvl8pPr lvl="7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8pPr>
            <a:lvl9pPr lvl="8" algn="ctr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1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942578" y="4524949"/>
            <a:ext cx="7601748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369360" y="5098169"/>
            <a:ext cx="10153227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870368" y="3901256"/>
            <a:ext cx="10153227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1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1" y="3189353"/>
            <a:ext cx="4930557" cy="7601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4" y="2986904"/>
            <a:ext cx="4930557" cy="4983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84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4" y="8017753"/>
            <a:ext cx="4930557" cy="2620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173556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38">
                <a:solidFill>
                  <a:schemeClr val="dk1"/>
                </a:solidFill>
              </a:defRPr>
            </a:lvl1pPr>
            <a:lvl2pPr marL="694223" lvl="1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950">
                <a:solidFill>
                  <a:srgbClr val="888888"/>
                </a:solidFill>
              </a:defRPr>
            </a:lvl2pPr>
            <a:lvl3pPr marL="1041336" lvl="2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854">
                <a:solidFill>
                  <a:srgbClr val="888888"/>
                </a:solidFill>
              </a:defRPr>
            </a:lvl3pPr>
            <a:lvl4pPr marL="1388448" lvl="3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4pPr>
            <a:lvl5pPr marL="1735559" lvl="4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5pPr>
            <a:lvl6pPr marL="2082672" lvl="5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6pPr>
            <a:lvl7pPr marL="2429783" lvl="6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7pPr>
            <a:lvl8pPr marL="2776894" lvl="7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8pPr>
            <a:lvl9pPr marL="3124007" lvl="8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60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1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9" y="3189353"/>
            <a:ext cx="2429551" cy="7601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7" y="3189353"/>
            <a:ext cx="2429551" cy="7601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2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936977"/>
            <a:ext cx="2418384" cy="1439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7112" lvl="0" indent="-173556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38" b="1"/>
            </a:lvl1pPr>
            <a:lvl2pPr marL="694223" lvl="1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50" b="1"/>
            </a:lvl2pPr>
            <a:lvl3pPr marL="1041336" lvl="2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54" b="1"/>
            </a:lvl3pPr>
            <a:lvl4pPr marL="1388448" lvl="3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4pPr>
            <a:lvl5pPr marL="1735559" lvl="4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5pPr>
            <a:lvl6pPr marL="2082672" lvl="5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6pPr>
            <a:lvl7pPr marL="2429783" lvl="6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7pPr>
            <a:lvl8pPr marL="2776894" lvl="7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8pPr>
            <a:lvl9pPr marL="3124007" lvl="8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4376345"/>
            <a:ext cx="2418384" cy="6436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936977"/>
            <a:ext cx="2430294" cy="1439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7112" lvl="0" indent="-173556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138" b="1"/>
            </a:lvl1pPr>
            <a:lvl2pPr marL="694223" lvl="1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50" b="1"/>
            </a:lvl2pPr>
            <a:lvl3pPr marL="1041336" lvl="2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54" b="1"/>
            </a:lvl3pPr>
            <a:lvl4pPr marL="1388448" lvl="3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4pPr>
            <a:lvl5pPr marL="1735559" lvl="4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5pPr>
            <a:lvl6pPr marL="2082672" lvl="5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6pPr>
            <a:lvl7pPr marL="2429783" lvl="6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7pPr>
            <a:lvl8pPr marL="2776894" lvl="7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8pPr>
            <a:lvl9pPr marL="3124007" lvl="8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4376345"/>
            <a:ext cx="2430294" cy="6436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0334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94223" lvl="1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41336" lvl="2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88448" lvl="3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35559" lvl="4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82672" lvl="5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29783" lvl="6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76894" lvl="7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124007" lvl="8" indent="-260334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1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6" y="798724"/>
            <a:ext cx="1843749" cy="2795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51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725026"/>
            <a:ext cx="2894023" cy="851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269928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519"/>
            </a:lvl1pPr>
            <a:lvl2pPr marL="694223" lvl="1" indent="-257875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328"/>
            </a:lvl2pPr>
            <a:lvl3pPr marL="1041336" lvl="2" indent="-245870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138"/>
            </a:lvl3pPr>
            <a:lvl4pPr marL="1388448" lvl="3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4pPr>
            <a:lvl5pPr marL="1735559" lvl="4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5pPr>
            <a:lvl6pPr marL="2082672" lvl="5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6pPr>
            <a:lvl7pPr marL="2429783" lvl="6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7pPr>
            <a:lvl8pPr marL="2776894" lvl="7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8pPr>
            <a:lvl9pPr marL="3124007" lvl="8" indent="-233819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6" y="3594262"/>
            <a:ext cx="1843749" cy="6658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173556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1pPr>
            <a:lvl2pPr marL="694223" lvl="1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64"/>
            </a:lvl2pPr>
            <a:lvl3pPr marL="1041336" lvl="2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70"/>
            </a:lvl3pPr>
            <a:lvl4pPr marL="1388448" lvl="3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4pPr>
            <a:lvl5pPr marL="1735559" lvl="4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5pPr>
            <a:lvl6pPr marL="2082672" lvl="5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6pPr>
            <a:lvl7pPr marL="2429783" lvl="6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7pPr>
            <a:lvl8pPr marL="2776894" lvl="7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8pPr>
            <a:lvl9pPr marL="3124007" lvl="8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6" y="798724"/>
            <a:ext cx="1843749" cy="2795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51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725026"/>
            <a:ext cx="2894023" cy="851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51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13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6" y="3594262"/>
            <a:ext cx="1843749" cy="6658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7112" lvl="0" indent="-173556" algn="l">
              <a:lnSpc>
                <a:spcPct val="90000"/>
              </a:lnSpc>
              <a:spcBef>
                <a:spcPts val="474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60"/>
            </a:lvl1pPr>
            <a:lvl2pPr marL="694223" lvl="1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64"/>
            </a:lvl2pPr>
            <a:lvl3pPr marL="1041336" lvl="2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70"/>
            </a:lvl3pPr>
            <a:lvl4pPr marL="1388448" lvl="3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4pPr>
            <a:lvl5pPr marL="1735559" lvl="4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5pPr>
            <a:lvl6pPr marL="2082672" lvl="5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6pPr>
            <a:lvl7pPr marL="2429783" lvl="6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7pPr>
            <a:lvl8pPr marL="2776894" lvl="7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8pPr>
            <a:lvl9pPr marL="3124007" lvl="8" indent="-173556" algn="l">
              <a:lnSpc>
                <a:spcPct val="90000"/>
              </a:lnSpc>
              <a:spcBef>
                <a:spcPts val="237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7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1" y="637872"/>
            <a:ext cx="4930557" cy="2315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1" y="3189353"/>
            <a:ext cx="4930557" cy="7601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5" y="11104490"/>
            <a:ext cx="1929349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1104490"/>
            <a:ext cx="1286232" cy="63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5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6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288713" y="4521048"/>
            <a:ext cx="5165657" cy="5616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425" tIns="34704" rIns="69425" bIns="34704" anchor="t" anchorCtr="0">
            <a:spAutoFit/>
          </a:bodyPr>
          <a:lstStyle/>
          <a:p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lang="es-ES" sz="1335" dirty="0"/>
          </a:p>
          <a:p>
            <a:pPr marL="150027" indent="-75762">
              <a:buClr>
                <a:schemeClr val="dk1"/>
              </a:buClr>
              <a:buSzPts val="1600"/>
            </a:pPr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Archivo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“Exportar”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“Guardar como”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</a:endParaRPr>
          </a:p>
          <a:p>
            <a:endParaRPr lang="es-ES" sz="1335" dirty="0">
              <a:solidFill>
                <a:schemeClr val="dk1"/>
              </a:solidFill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, incrústala en el correo a enviar. </a:t>
            </a:r>
          </a:p>
          <a:p>
            <a:endParaRPr lang="es-ES" sz="1335" b="1" dirty="0">
              <a:solidFill>
                <a:schemeClr val="dk1"/>
              </a:solidFill>
              <a:sym typeface="Quattrocento Sans"/>
            </a:endParaRPr>
          </a:p>
          <a:p>
            <a:r>
              <a:rPr lang="es-ES" sz="1335" dirty="0"/>
              <a:t>Para </a:t>
            </a:r>
            <a:r>
              <a:rPr lang="es-ES" sz="1335" b="1" dirty="0"/>
              <a:t>agregar el hipervínculo </a:t>
            </a:r>
            <a:r>
              <a:rPr lang="es-ES" sz="1335" dirty="0"/>
              <a:t>a la imagen: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Seleccionar la imagen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Copiar la dirección del enlace </a:t>
            </a:r>
            <a:r>
              <a:rPr lang="es-ES" sz="1335" dirty="0"/>
              <a:t>que deseas que se abra al hacer clic en la imagen y pégala en el cuadro "Insertar vínculo”. El vínculo es </a:t>
            </a:r>
            <a:r>
              <a:rPr lang="es-ES" sz="1335" b="1" dirty="0" err="1"/>
              <a:t>ofinautas.achs.cl</a:t>
            </a:r>
            <a:endParaRPr lang="es-ES" sz="1335" b="1" dirty="0"/>
          </a:p>
          <a:p>
            <a:endParaRPr lang="es-ES" sz="1335" dirty="0">
              <a:ea typeface="Quattrocento Sans"/>
            </a:endParaRPr>
          </a:p>
          <a:p>
            <a:endParaRPr lang="es-ES" sz="1335" b="1" dirty="0">
              <a:solidFill>
                <a:schemeClr val="dk2"/>
              </a:solidFill>
              <a:ea typeface="Quattrocento Sans"/>
              <a:cs typeface="Quattrocento Sans"/>
              <a:sym typeface="Quattrocento Sans"/>
            </a:endParaRPr>
          </a:p>
          <a:p>
            <a:br>
              <a:rPr lang="es-ES" sz="1335" b="1" dirty="0">
                <a:solidFill>
                  <a:schemeClr val="dk2"/>
                </a:solidFill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del correo y no como archivo adjunto).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288712" y="3478286"/>
            <a:ext cx="3479251" cy="70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425" tIns="34704" rIns="69425" bIns="34704" anchor="t" anchorCtr="0">
            <a:spAutoFit/>
          </a:bodyPr>
          <a:lstStyle/>
          <a:p>
            <a:r>
              <a:rPr lang="es-ES" sz="1093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453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51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51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51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519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271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1710" y="44246"/>
            <a:ext cx="5633167" cy="31679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7FE010B-0DCF-7641-B1B2-31DB1AC4AA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4911"/>
            <a:ext cx="5716587" cy="11971039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748855" y="10946485"/>
            <a:ext cx="985510" cy="64545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69425" tIns="34704" rIns="69425" bIns="34704" anchor="ctr" anchorCtr="0">
            <a:noAutofit/>
          </a:bodyPr>
          <a:lstStyle/>
          <a:p>
            <a:pPr algn="ctr"/>
            <a:r>
              <a:rPr lang="es-ES" sz="531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063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5" id="{0622D33B-5EE6-284A-A9AE-AF3BB32672B9}" vid="{AED30717-0F04-2E43-B4B2-16E75FA4758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909</TotalTime>
  <Words>181</Words>
  <Application>Microsoft Office PowerPoint</Application>
  <PresentationFormat>Personalizado</PresentationFormat>
  <Paragraphs>21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Calibri</vt:lpstr>
      <vt:lpstr>Quattrocento Sans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7</cp:revision>
  <dcterms:created xsi:type="dcterms:W3CDTF">2021-06-15T17:22:03Z</dcterms:created>
  <dcterms:modified xsi:type="dcterms:W3CDTF">2024-10-29T12:54:30Z</dcterms:modified>
</cp:coreProperties>
</file>