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5716588" cy="13801725"/>
  <p:notesSz cx="6858000" cy="9144000"/>
  <p:embeddedFontLst>
    <p:embeddedFont>
      <p:font typeface="Quattrocento Sans" panose="020B0502050000020003" pitchFamily="34" charset="0"/>
      <p:regular r:id="rId5"/>
      <p:bold r:id="rId6"/>
      <p:italic r:id="rId7"/>
      <p:boldItalic r:id="rId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4348" userDrawn="1">
          <p15:clr>
            <a:srgbClr val="A4A3A4"/>
          </p15:clr>
        </p15:guide>
        <p15:guide id="2" pos="1801" userDrawn="1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3" roundtripDataSignature="AMtx7mguK2QPQ8tooG8GLjR3KNaRpNkjf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B0C6"/>
    <a:srgbClr val="024BCA"/>
    <a:srgbClr val="FDD2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9"/>
    <p:restoredTop sz="96208"/>
  </p:normalViewPr>
  <p:slideViewPr>
    <p:cSldViewPr snapToGrid="0" snapToObjects="1" showGuides="1">
      <p:cViewPr varScale="1">
        <p:scale>
          <a:sx n="57" d="100"/>
          <a:sy n="57" d="100"/>
        </p:scale>
        <p:origin x="3546" y="144"/>
      </p:cViewPr>
      <p:guideLst>
        <p:guide orient="horz" pos="4348"/>
        <p:guide pos="180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customschemas.google.com/relationships/presentationmetadata" Target="metadata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5" Type="http://schemas.openxmlformats.org/officeDocument/2006/relationships/font" Target="fonts/font1.fntdata"/><Relationship Id="rId15" Type="http://schemas.openxmlformats.org/officeDocument/2006/relationships/viewProps" Target="viewProps.xml"/><Relationship Id="rId4" Type="http://schemas.openxmlformats.org/officeDocument/2006/relationships/notesMaster" Target="notesMasters/notesMaster1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719388" y="685800"/>
            <a:ext cx="1419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719388" y="685800"/>
            <a:ext cx="1419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1" name="Google Shape;9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719388" y="685800"/>
            <a:ext cx="1419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4"/>
          <p:cNvSpPr txBox="1">
            <a:spLocks noGrp="1"/>
          </p:cNvSpPr>
          <p:nvPr>
            <p:ph type="ctrTitle"/>
          </p:nvPr>
        </p:nvSpPr>
        <p:spPr>
          <a:xfrm>
            <a:off x="428750" y="2258761"/>
            <a:ext cx="4859099" cy="48050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49"/>
              <a:buFont typeface="Calibri"/>
              <a:buNone/>
              <a:defRPr sz="328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3" name="Google Shape;13;p4"/>
          <p:cNvSpPr txBox="1">
            <a:spLocks noGrp="1"/>
          </p:cNvSpPr>
          <p:nvPr>
            <p:ph type="subTitle" idx="1"/>
          </p:nvPr>
        </p:nvSpPr>
        <p:spPr>
          <a:xfrm>
            <a:off x="714573" y="7249101"/>
            <a:ext cx="4287442" cy="33322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547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311"/>
            </a:lvl1pPr>
            <a:lvl2pPr lvl="1" algn="ctr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250"/>
              <a:buNone/>
              <a:defRPr sz="1095"/>
            </a:lvl2pPr>
            <a:lvl3pPr lvl="2" algn="ctr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984"/>
            </a:lvl3pPr>
            <a:lvl4pPr lvl="3" algn="ctr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876"/>
            </a:lvl4pPr>
            <a:lvl5pPr lvl="4" algn="ctr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876"/>
            </a:lvl5pPr>
            <a:lvl6pPr lvl="5" algn="ctr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876"/>
            </a:lvl6pPr>
            <a:lvl7pPr lvl="6" algn="ctr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876"/>
            </a:lvl7pPr>
            <a:lvl8pPr lvl="7" algn="ctr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876"/>
            </a:lvl8pPr>
            <a:lvl9pPr lvl="8" algn="ctr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876"/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4" name="Google Shape;14;p4"/>
          <p:cNvSpPr txBox="1">
            <a:spLocks noGrp="1"/>
          </p:cNvSpPr>
          <p:nvPr>
            <p:ph type="dt" idx="10"/>
          </p:nvPr>
        </p:nvSpPr>
        <p:spPr>
          <a:xfrm>
            <a:off x="393019" y="12792162"/>
            <a:ext cx="1286232" cy="734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4"/>
          <p:cNvSpPr txBox="1">
            <a:spLocks noGrp="1"/>
          </p:cNvSpPr>
          <p:nvPr>
            <p:ph type="ftr" idx="11"/>
          </p:nvPr>
        </p:nvSpPr>
        <p:spPr>
          <a:xfrm>
            <a:off x="1893625" y="12792162"/>
            <a:ext cx="1929349" cy="734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4"/>
          <p:cNvSpPr txBox="1">
            <a:spLocks noGrp="1"/>
          </p:cNvSpPr>
          <p:nvPr>
            <p:ph type="sldNum" idx="12"/>
          </p:nvPr>
        </p:nvSpPr>
        <p:spPr>
          <a:xfrm>
            <a:off x="4037344" y="12792162"/>
            <a:ext cx="1286232" cy="734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3"/>
          <p:cNvSpPr txBox="1">
            <a:spLocks noGrp="1"/>
          </p:cNvSpPr>
          <p:nvPr>
            <p:ph type="title"/>
          </p:nvPr>
        </p:nvSpPr>
        <p:spPr>
          <a:xfrm>
            <a:off x="393021" y="734817"/>
            <a:ext cx="4930557" cy="26676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70" name="Google Shape;70;p13"/>
          <p:cNvSpPr txBox="1">
            <a:spLocks noGrp="1"/>
          </p:cNvSpPr>
          <p:nvPr>
            <p:ph type="body" idx="1"/>
          </p:nvPr>
        </p:nvSpPr>
        <p:spPr>
          <a:xfrm rot="5400000">
            <a:off x="-1520238" y="5587329"/>
            <a:ext cx="8757068" cy="49305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99892" lvl="0" indent="-299919" algn="l">
              <a:lnSpc>
                <a:spcPct val="90000"/>
              </a:lnSpc>
              <a:spcBef>
                <a:spcPts val="54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799784" lvl="1" indent="-299919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199676" lvl="2" indent="-299919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599569" lvl="3" indent="-299919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999461" lvl="4" indent="-299919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399356" lvl="5" indent="-299919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799246" lvl="6" indent="-299919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199138" lvl="7" indent="-299919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599030" lvl="8" indent="-299919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1" name="Google Shape;71;p13"/>
          <p:cNvSpPr txBox="1">
            <a:spLocks noGrp="1"/>
          </p:cNvSpPr>
          <p:nvPr>
            <p:ph type="dt" idx="10"/>
          </p:nvPr>
        </p:nvSpPr>
        <p:spPr>
          <a:xfrm>
            <a:off x="393019" y="12792162"/>
            <a:ext cx="1286232" cy="734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3"/>
          <p:cNvSpPr txBox="1">
            <a:spLocks noGrp="1"/>
          </p:cNvSpPr>
          <p:nvPr>
            <p:ph type="ftr" idx="11"/>
          </p:nvPr>
        </p:nvSpPr>
        <p:spPr>
          <a:xfrm>
            <a:off x="1893625" y="12792162"/>
            <a:ext cx="1929349" cy="734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3"/>
          <p:cNvSpPr txBox="1">
            <a:spLocks noGrp="1"/>
          </p:cNvSpPr>
          <p:nvPr>
            <p:ph type="sldNum" idx="12"/>
          </p:nvPr>
        </p:nvSpPr>
        <p:spPr>
          <a:xfrm>
            <a:off x="4037344" y="12792162"/>
            <a:ext cx="1286232" cy="734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4"/>
          <p:cNvSpPr txBox="1">
            <a:spLocks noGrp="1"/>
          </p:cNvSpPr>
          <p:nvPr>
            <p:ph type="title"/>
          </p:nvPr>
        </p:nvSpPr>
        <p:spPr>
          <a:xfrm rot="5400000">
            <a:off x="-1140908" y="5966662"/>
            <a:ext cx="11696323" cy="12326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76" name="Google Shape;76;p14"/>
          <p:cNvSpPr txBox="1">
            <a:spLocks noGrp="1"/>
          </p:cNvSpPr>
          <p:nvPr>
            <p:ph type="body" idx="1"/>
          </p:nvPr>
        </p:nvSpPr>
        <p:spPr>
          <a:xfrm rot="5400000">
            <a:off x="-3641916" y="4769748"/>
            <a:ext cx="11696323" cy="36264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99892" lvl="0" indent="-299919" algn="l">
              <a:lnSpc>
                <a:spcPct val="90000"/>
              </a:lnSpc>
              <a:spcBef>
                <a:spcPts val="54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799784" lvl="1" indent="-299919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199676" lvl="2" indent="-299919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599569" lvl="3" indent="-299919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999461" lvl="4" indent="-299919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399356" lvl="5" indent="-299919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799246" lvl="6" indent="-299919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199138" lvl="7" indent="-299919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599030" lvl="8" indent="-299919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7" name="Google Shape;77;p14"/>
          <p:cNvSpPr txBox="1">
            <a:spLocks noGrp="1"/>
          </p:cNvSpPr>
          <p:nvPr>
            <p:ph type="dt" idx="10"/>
          </p:nvPr>
        </p:nvSpPr>
        <p:spPr>
          <a:xfrm>
            <a:off x="393019" y="12792162"/>
            <a:ext cx="1286232" cy="734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4"/>
          <p:cNvSpPr txBox="1">
            <a:spLocks noGrp="1"/>
          </p:cNvSpPr>
          <p:nvPr>
            <p:ph type="ftr" idx="11"/>
          </p:nvPr>
        </p:nvSpPr>
        <p:spPr>
          <a:xfrm>
            <a:off x="1893625" y="12792162"/>
            <a:ext cx="1929349" cy="734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4"/>
          <p:cNvSpPr txBox="1">
            <a:spLocks noGrp="1"/>
          </p:cNvSpPr>
          <p:nvPr>
            <p:ph type="sldNum" idx="12"/>
          </p:nvPr>
        </p:nvSpPr>
        <p:spPr>
          <a:xfrm>
            <a:off x="4037344" y="12792162"/>
            <a:ext cx="1286232" cy="734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5"/>
          <p:cNvSpPr txBox="1">
            <a:spLocks noGrp="1"/>
          </p:cNvSpPr>
          <p:nvPr>
            <p:ph type="title"/>
          </p:nvPr>
        </p:nvSpPr>
        <p:spPr>
          <a:xfrm>
            <a:off x="393021" y="734817"/>
            <a:ext cx="4930557" cy="26676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9" name="Google Shape;19;p5"/>
          <p:cNvSpPr txBox="1">
            <a:spLocks noGrp="1"/>
          </p:cNvSpPr>
          <p:nvPr>
            <p:ph type="body" idx="1"/>
          </p:nvPr>
        </p:nvSpPr>
        <p:spPr>
          <a:xfrm>
            <a:off x="393021" y="3674073"/>
            <a:ext cx="4930557" cy="87570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99892" lvl="0" indent="-299919" algn="l">
              <a:lnSpc>
                <a:spcPct val="90000"/>
              </a:lnSpc>
              <a:spcBef>
                <a:spcPts val="54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799784" lvl="1" indent="-299919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199676" lvl="2" indent="-299919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599569" lvl="3" indent="-299919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999461" lvl="4" indent="-299919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399356" lvl="5" indent="-299919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799246" lvl="6" indent="-299919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199138" lvl="7" indent="-299919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599030" lvl="8" indent="-299919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0" name="Google Shape;20;p5"/>
          <p:cNvSpPr txBox="1">
            <a:spLocks noGrp="1"/>
          </p:cNvSpPr>
          <p:nvPr>
            <p:ph type="dt" idx="10"/>
          </p:nvPr>
        </p:nvSpPr>
        <p:spPr>
          <a:xfrm>
            <a:off x="393019" y="12792162"/>
            <a:ext cx="1286232" cy="734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5"/>
          <p:cNvSpPr txBox="1">
            <a:spLocks noGrp="1"/>
          </p:cNvSpPr>
          <p:nvPr>
            <p:ph type="ftr" idx="11"/>
          </p:nvPr>
        </p:nvSpPr>
        <p:spPr>
          <a:xfrm>
            <a:off x="1893625" y="12792162"/>
            <a:ext cx="1929349" cy="734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sldNum" idx="12"/>
          </p:nvPr>
        </p:nvSpPr>
        <p:spPr>
          <a:xfrm>
            <a:off x="4037344" y="12792162"/>
            <a:ext cx="1286232" cy="734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6"/>
          <p:cNvSpPr txBox="1">
            <a:spLocks noGrp="1"/>
          </p:cNvSpPr>
          <p:nvPr>
            <p:ph type="title"/>
          </p:nvPr>
        </p:nvSpPr>
        <p:spPr>
          <a:xfrm>
            <a:off x="390044" y="3440855"/>
            <a:ext cx="4930557" cy="57411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49"/>
              <a:buFont typeface="Calibri"/>
              <a:buNone/>
              <a:defRPr sz="328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25" name="Google Shape;25;p6"/>
          <p:cNvSpPr txBox="1">
            <a:spLocks noGrp="1"/>
          </p:cNvSpPr>
          <p:nvPr>
            <p:ph type="body" idx="1"/>
          </p:nvPr>
        </p:nvSpPr>
        <p:spPr>
          <a:xfrm>
            <a:off x="390044" y="9236298"/>
            <a:ext cx="4930557" cy="3019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99892" lvl="0" indent="-199946" algn="l">
              <a:lnSpc>
                <a:spcPct val="90000"/>
              </a:lnSpc>
              <a:spcBef>
                <a:spcPts val="547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311">
                <a:solidFill>
                  <a:schemeClr val="dk1"/>
                </a:solidFill>
              </a:defRPr>
            </a:lvl1pPr>
            <a:lvl2pPr marL="799784" lvl="1" indent="-199946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rgbClr val="888888"/>
              </a:buClr>
              <a:buSzPts val="1250"/>
              <a:buNone/>
              <a:defRPr sz="1095">
                <a:solidFill>
                  <a:srgbClr val="888888"/>
                </a:solidFill>
              </a:defRPr>
            </a:lvl2pPr>
            <a:lvl3pPr marL="1199676" lvl="2" indent="-199946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rgbClr val="888888"/>
              </a:buClr>
              <a:buSzPts val="1125"/>
              <a:buNone/>
              <a:defRPr sz="984">
                <a:solidFill>
                  <a:srgbClr val="888888"/>
                </a:solidFill>
              </a:defRPr>
            </a:lvl3pPr>
            <a:lvl4pPr marL="1599569" lvl="3" indent="-199946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876">
                <a:solidFill>
                  <a:srgbClr val="888888"/>
                </a:solidFill>
              </a:defRPr>
            </a:lvl4pPr>
            <a:lvl5pPr marL="1999461" lvl="4" indent="-199946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876">
                <a:solidFill>
                  <a:srgbClr val="888888"/>
                </a:solidFill>
              </a:defRPr>
            </a:lvl5pPr>
            <a:lvl6pPr marL="2399356" lvl="5" indent="-199946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876">
                <a:solidFill>
                  <a:srgbClr val="888888"/>
                </a:solidFill>
              </a:defRPr>
            </a:lvl6pPr>
            <a:lvl7pPr marL="2799246" lvl="6" indent="-199946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876">
                <a:solidFill>
                  <a:srgbClr val="888888"/>
                </a:solidFill>
              </a:defRPr>
            </a:lvl7pPr>
            <a:lvl8pPr marL="3199138" lvl="7" indent="-199946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876">
                <a:solidFill>
                  <a:srgbClr val="888888"/>
                </a:solidFill>
              </a:defRPr>
            </a:lvl8pPr>
            <a:lvl9pPr marL="3599030" lvl="8" indent="-199946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876">
                <a:solidFill>
                  <a:srgbClr val="888888"/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6" name="Google Shape;26;p6"/>
          <p:cNvSpPr txBox="1">
            <a:spLocks noGrp="1"/>
          </p:cNvSpPr>
          <p:nvPr>
            <p:ph type="dt" idx="10"/>
          </p:nvPr>
        </p:nvSpPr>
        <p:spPr>
          <a:xfrm>
            <a:off x="393019" y="12792162"/>
            <a:ext cx="1286232" cy="734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ftr" idx="11"/>
          </p:nvPr>
        </p:nvSpPr>
        <p:spPr>
          <a:xfrm>
            <a:off x="1893625" y="12792162"/>
            <a:ext cx="1929349" cy="734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6"/>
          <p:cNvSpPr txBox="1">
            <a:spLocks noGrp="1"/>
          </p:cNvSpPr>
          <p:nvPr>
            <p:ph type="sldNum" idx="12"/>
          </p:nvPr>
        </p:nvSpPr>
        <p:spPr>
          <a:xfrm>
            <a:off x="4037344" y="12792162"/>
            <a:ext cx="1286232" cy="734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>
            <a:spLocks noGrp="1"/>
          </p:cNvSpPr>
          <p:nvPr>
            <p:ph type="title"/>
          </p:nvPr>
        </p:nvSpPr>
        <p:spPr>
          <a:xfrm>
            <a:off x="393021" y="734817"/>
            <a:ext cx="4930557" cy="26676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body" idx="1"/>
          </p:nvPr>
        </p:nvSpPr>
        <p:spPr>
          <a:xfrm>
            <a:off x="393019" y="3674073"/>
            <a:ext cx="2429551" cy="87570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99892" lvl="0" indent="-299919" algn="l">
              <a:lnSpc>
                <a:spcPct val="90000"/>
              </a:lnSpc>
              <a:spcBef>
                <a:spcPts val="54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799784" lvl="1" indent="-299919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199676" lvl="2" indent="-299919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599569" lvl="3" indent="-299919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999461" lvl="4" indent="-299919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399356" lvl="5" indent="-299919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799246" lvl="6" indent="-299919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199138" lvl="7" indent="-299919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599030" lvl="8" indent="-299919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2" name="Google Shape;32;p7"/>
          <p:cNvSpPr txBox="1">
            <a:spLocks noGrp="1"/>
          </p:cNvSpPr>
          <p:nvPr>
            <p:ph type="body" idx="2"/>
          </p:nvPr>
        </p:nvSpPr>
        <p:spPr>
          <a:xfrm>
            <a:off x="2894027" y="3674073"/>
            <a:ext cx="2429551" cy="87570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99892" lvl="0" indent="-299919" algn="l">
              <a:lnSpc>
                <a:spcPct val="90000"/>
              </a:lnSpc>
              <a:spcBef>
                <a:spcPts val="54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799784" lvl="1" indent="-299919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199676" lvl="2" indent="-299919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599569" lvl="3" indent="-299919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999461" lvl="4" indent="-299919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399356" lvl="5" indent="-299919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799246" lvl="6" indent="-299919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199138" lvl="7" indent="-299919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599030" lvl="8" indent="-299919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3" name="Google Shape;33;p7"/>
          <p:cNvSpPr txBox="1">
            <a:spLocks noGrp="1"/>
          </p:cNvSpPr>
          <p:nvPr>
            <p:ph type="dt" idx="10"/>
          </p:nvPr>
        </p:nvSpPr>
        <p:spPr>
          <a:xfrm>
            <a:off x="393019" y="12792162"/>
            <a:ext cx="1286232" cy="734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ftr" idx="11"/>
          </p:nvPr>
        </p:nvSpPr>
        <p:spPr>
          <a:xfrm>
            <a:off x="1893625" y="12792162"/>
            <a:ext cx="1929349" cy="734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sldNum" idx="12"/>
          </p:nvPr>
        </p:nvSpPr>
        <p:spPr>
          <a:xfrm>
            <a:off x="4037344" y="12792162"/>
            <a:ext cx="1286232" cy="734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>
            <a:spLocks noGrp="1"/>
          </p:cNvSpPr>
          <p:nvPr>
            <p:ph type="title"/>
          </p:nvPr>
        </p:nvSpPr>
        <p:spPr>
          <a:xfrm>
            <a:off x="393762" y="734817"/>
            <a:ext cx="4930557" cy="26676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38" name="Google Shape;38;p8"/>
          <p:cNvSpPr txBox="1">
            <a:spLocks noGrp="1"/>
          </p:cNvSpPr>
          <p:nvPr>
            <p:ph type="body" idx="1"/>
          </p:nvPr>
        </p:nvSpPr>
        <p:spPr>
          <a:xfrm>
            <a:off x="393768" y="3383342"/>
            <a:ext cx="2418384" cy="16581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399892" lvl="0" indent="-199946" algn="l">
              <a:lnSpc>
                <a:spcPct val="90000"/>
              </a:lnSpc>
              <a:spcBef>
                <a:spcPts val="547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311" b="1"/>
            </a:lvl1pPr>
            <a:lvl2pPr marL="799784" lvl="1" indent="-199946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250"/>
              <a:buNone/>
              <a:defRPr sz="1095" b="1"/>
            </a:lvl2pPr>
            <a:lvl3pPr marL="1199676" lvl="2" indent="-199946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984" b="1"/>
            </a:lvl3pPr>
            <a:lvl4pPr marL="1599569" lvl="3" indent="-199946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876" b="1"/>
            </a:lvl4pPr>
            <a:lvl5pPr marL="1999461" lvl="4" indent="-199946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876" b="1"/>
            </a:lvl5pPr>
            <a:lvl6pPr marL="2399356" lvl="5" indent="-199946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876" b="1"/>
            </a:lvl6pPr>
            <a:lvl7pPr marL="2799246" lvl="6" indent="-199946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876" b="1"/>
            </a:lvl7pPr>
            <a:lvl8pPr marL="3199138" lvl="7" indent="-199946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876" b="1"/>
            </a:lvl8pPr>
            <a:lvl9pPr marL="3599030" lvl="8" indent="-199946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876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9" name="Google Shape;39;p8"/>
          <p:cNvSpPr txBox="1">
            <a:spLocks noGrp="1"/>
          </p:cNvSpPr>
          <p:nvPr>
            <p:ph type="body" idx="2"/>
          </p:nvPr>
        </p:nvSpPr>
        <p:spPr>
          <a:xfrm>
            <a:off x="393768" y="5041465"/>
            <a:ext cx="2418384" cy="74152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99892" lvl="0" indent="-299919" algn="l">
              <a:lnSpc>
                <a:spcPct val="90000"/>
              </a:lnSpc>
              <a:spcBef>
                <a:spcPts val="54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799784" lvl="1" indent="-299919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199676" lvl="2" indent="-299919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599569" lvl="3" indent="-299919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999461" lvl="4" indent="-299919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399356" lvl="5" indent="-299919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799246" lvl="6" indent="-299919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199138" lvl="7" indent="-299919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599030" lvl="8" indent="-299919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0" name="Google Shape;40;p8"/>
          <p:cNvSpPr txBox="1">
            <a:spLocks noGrp="1"/>
          </p:cNvSpPr>
          <p:nvPr>
            <p:ph type="body" idx="3"/>
          </p:nvPr>
        </p:nvSpPr>
        <p:spPr>
          <a:xfrm>
            <a:off x="2894025" y="3383342"/>
            <a:ext cx="2430294" cy="16581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399892" lvl="0" indent="-199946" algn="l">
              <a:lnSpc>
                <a:spcPct val="90000"/>
              </a:lnSpc>
              <a:spcBef>
                <a:spcPts val="547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311" b="1"/>
            </a:lvl1pPr>
            <a:lvl2pPr marL="799784" lvl="1" indent="-199946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250"/>
              <a:buNone/>
              <a:defRPr sz="1095" b="1"/>
            </a:lvl2pPr>
            <a:lvl3pPr marL="1199676" lvl="2" indent="-199946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984" b="1"/>
            </a:lvl3pPr>
            <a:lvl4pPr marL="1599569" lvl="3" indent="-199946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876" b="1"/>
            </a:lvl4pPr>
            <a:lvl5pPr marL="1999461" lvl="4" indent="-199946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876" b="1"/>
            </a:lvl5pPr>
            <a:lvl6pPr marL="2399356" lvl="5" indent="-199946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876" b="1"/>
            </a:lvl6pPr>
            <a:lvl7pPr marL="2799246" lvl="6" indent="-199946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876" b="1"/>
            </a:lvl7pPr>
            <a:lvl8pPr marL="3199138" lvl="7" indent="-199946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876" b="1"/>
            </a:lvl8pPr>
            <a:lvl9pPr marL="3599030" lvl="8" indent="-199946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876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1" name="Google Shape;41;p8"/>
          <p:cNvSpPr txBox="1">
            <a:spLocks noGrp="1"/>
          </p:cNvSpPr>
          <p:nvPr>
            <p:ph type="body" idx="4"/>
          </p:nvPr>
        </p:nvSpPr>
        <p:spPr>
          <a:xfrm>
            <a:off x="2894025" y="5041465"/>
            <a:ext cx="2430294" cy="74152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99892" lvl="0" indent="-299919" algn="l">
              <a:lnSpc>
                <a:spcPct val="90000"/>
              </a:lnSpc>
              <a:spcBef>
                <a:spcPts val="54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799784" lvl="1" indent="-299919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199676" lvl="2" indent="-299919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599569" lvl="3" indent="-299919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999461" lvl="4" indent="-299919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399356" lvl="5" indent="-299919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799246" lvl="6" indent="-299919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199138" lvl="7" indent="-299919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599030" lvl="8" indent="-299919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2" name="Google Shape;42;p8"/>
          <p:cNvSpPr txBox="1">
            <a:spLocks noGrp="1"/>
          </p:cNvSpPr>
          <p:nvPr>
            <p:ph type="dt" idx="10"/>
          </p:nvPr>
        </p:nvSpPr>
        <p:spPr>
          <a:xfrm>
            <a:off x="393019" y="12792162"/>
            <a:ext cx="1286232" cy="734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8"/>
          <p:cNvSpPr txBox="1">
            <a:spLocks noGrp="1"/>
          </p:cNvSpPr>
          <p:nvPr>
            <p:ph type="ftr" idx="11"/>
          </p:nvPr>
        </p:nvSpPr>
        <p:spPr>
          <a:xfrm>
            <a:off x="1893625" y="12792162"/>
            <a:ext cx="1929349" cy="734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8"/>
          <p:cNvSpPr txBox="1">
            <a:spLocks noGrp="1"/>
          </p:cNvSpPr>
          <p:nvPr>
            <p:ph type="sldNum" idx="12"/>
          </p:nvPr>
        </p:nvSpPr>
        <p:spPr>
          <a:xfrm>
            <a:off x="4037344" y="12792162"/>
            <a:ext cx="1286232" cy="734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 txBox="1">
            <a:spLocks noGrp="1"/>
          </p:cNvSpPr>
          <p:nvPr>
            <p:ph type="title"/>
          </p:nvPr>
        </p:nvSpPr>
        <p:spPr>
          <a:xfrm>
            <a:off x="393021" y="734817"/>
            <a:ext cx="4930557" cy="26676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47" name="Google Shape;47;p9"/>
          <p:cNvSpPr txBox="1">
            <a:spLocks noGrp="1"/>
          </p:cNvSpPr>
          <p:nvPr>
            <p:ph type="dt" idx="10"/>
          </p:nvPr>
        </p:nvSpPr>
        <p:spPr>
          <a:xfrm>
            <a:off x="393019" y="12792162"/>
            <a:ext cx="1286232" cy="734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9"/>
          <p:cNvSpPr txBox="1">
            <a:spLocks noGrp="1"/>
          </p:cNvSpPr>
          <p:nvPr>
            <p:ph type="ftr" idx="11"/>
          </p:nvPr>
        </p:nvSpPr>
        <p:spPr>
          <a:xfrm>
            <a:off x="1893625" y="12792162"/>
            <a:ext cx="1929349" cy="734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9"/>
          <p:cNvSpPr txBox="1">
            <a:spLocks noGrp="1"/>
          </p:cNvSpPr>
          <p:nvPr>
            <p:ph type="sldNum" idx="12"/>
          </p:nvPr>
        </p:nvSpPr>
        <p:spPr>
          <a:xfrm>
            <a:off x="4037344" y="12792162"/>
            <a:ext cx="1286232" cy="734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En blanco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0"/>
          <p:cNvSpPr txBox="1">
            <a:spLocks noGrp="1"/>
          </p:cNvSpPr>
          <p:nvPr>
            <p:ph type="dt" idx="10"/>
          </p:nvPr>
        </p:nvSpPr>
        <p:spPr>
          <a:xfrm>
            <a:off x="393019" y="12792162"/>
            <a:ext cx="1286232" cy="734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0"/>
          <p:cNvSpPr txBox="1">
            <a:spLocks noGrp="1"/>
          </p:cNvSpPr>
          <p:nvPr>
            <p:ph type="ftr" idx="11"/>
          </p:nvPr>
        </p:nvSpPr>
        <p:spPr>
          <a:xfrm>
            <a:off x="1893625" y="12792162"/>
            <a:ext cx="1929349" cy="734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0"/>
          <p:cNvSpPr txBox="1">
            <a:spLocks noGrp="1"/>
          </p:cNvSpPr>
          <p:nvPr>
            <p:ph type="sldNum" idx="12"/>
          </p:nvPr>
        </p:nvSpPr>
        <p:spPr>
          <a:xfrm>
            <a:off x="4037344" y="12792162"/>
            <a:ext cx="1286232" cy="734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1"/>
          <p:cNvSpPr txBox="1">
            <a:spLocks noGrp="1"/>
          </p:cNvSpPr>
          <p:nvPr>
            <p:ph type="title"/>
          </p:nvPr>
        </p:nvSpPr>
        <p:spPr>
          <a:xfrm>
            <a:off x="393766" y="920115"/>
            <a:ext cx="1843749" cy="32204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99"/>
              <a:buFont typeface="Calibri"/>
              <a:buNone/>
              <a:defRPr sz="1749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56" name="Google Shape;56;p11"/>
          <p:cNvSpPr txBox="1">
            <a:spLocks noGrp="1"/>
          </p:cNvSpPr>
          <p:nvPr>
            <p:ph type="body" idx="1"/>
          </p:nvPr>
        </p:nvSpPr>
        <p:spPr>
          <a:xfrm>
            <a:off x="2430297" y="1987197"/>
            <a:ext cx="2894023" cy="98081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99892" lvl="0" indent="-310972" algn="l">
              <a:lnSpc>
                <a:spcPct val="90000"/>
              </a:lnSpc>
              <a:spcBef>
                <a:spcPts val="547"/>
              </a:spcBef>
              <a:spcAft>
                <a:spcPts val="0"/>
              </a:spcAft>
              <a:buClr>
                <a:schemeClr val="dk1"/>
              </a:buClr>
              <a:buSzPts val="1999"/>
              <a:buChar char="•"/>
              <a:defRPr sz="1749"/>
            </a:lvl1pPr>
            <a:lvl2pPr marL="799784" lvl="1" indent="-297088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749"/>
              <a:buChar char="•"/>
              <a:defRPr sz="1530"/>
            </a:lvl2pPr>
            <a:lvl3pPr marL="1199676" lvl="2" indent="-283257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311"/>
            </a:lvl3pPr>
            <a:lvl4pPr marL="1599569" lvl="3" indent="-269372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1095"/>
            </a:lvl4pPr>
            <a:lvl5pPr marL="1999461" lvl="4" indent="-269372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1095"/>
            </a:lvl5pPr>
            <a:lvl6pPr marL="2399356" lvl="5" indent="-269372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1095"/>
            </a:lvl6pPr>
            <a:lvl7pPr marL="2799246" lvl="6" indent="-269372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1095"/>
            </a:lvl7pPr>
            <a:lvl8pPr marL="3199138" lvl="7" indent="-269372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1095"/>
            </a:lvl8pPr>
            <a:lvl9pPr marL="3599030" lvl="8" indent="-269372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1095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7" name="Google Shape;57;p11"/>
          <p:cNvSpPr txBox="1">
            <a:spLocks noGrp="1"/>
          </p:cNvSpPr>
          <p:nvPr>
            <p:ph type="body" idx="2"/>
          </p:nvPr>
        </p:nvSpPr>
        <p:spPr>
          <a:xfrm>
            <a:off x="393766" y="4140523"/>
            <a:ext cx="1843749" cy="7670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99892" lvl="0" indent="-199946" algn="l">
              <a:lnSpc>
                <a:spcPct val="90000"/>
              </a:lnSpc>
              <a:spcBef>
                <a:spcPts val="547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876"/>
            </a:lvl1pPr>
            <a:lvl2pPr marL="799784" lvl="1" indent="-199946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875"/>
              <a:buNone/>
              <a:defRPr sz="766"/>
            </a:lvl2pPr>
            <a:lvl3pPr marL="1199676" lvl="2" indent="-199946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656"/>
            </a:lvl3pPr>
            <a:lvl4pPr marL="1599569" lvl="3" indent="-199946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547"/>
            </a:lvl4pPr>
            <a:lvl5pPr marL="1999461" lvl="4" indent="-199946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547"/>
            </a:lvl5pPr>
            <a:lvl6pPr marL="2399356" lvl="5" indent="-199946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547"/>
            </a:lvl6pPr>
            <a:lvl7pPr marL="2799246" lvl="6" indent="-199946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547"/>
            </a:lvl7pPr>
            <a:lvl8pPr marL="3199138" lvl="7" indent="-199946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547"/>
            </a:lvl8pPr>
            <a:lvl9pPr marL="3599030" lvl="8" indent="-199946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547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8" name="Google Shape;58;p11"/>
          <p:cNvSpPr txBox="1">
            <a:spLocks noGrp="1"/>
          </p:cNvSpPr>
          <p:nvPr>
            <p:ph type="dt" idx="10"/>
          </p:nvPr>
        </p:nvSpPr>
        <p:spPr>
          <a:xfrm>
            <a:off x="393019" y="12792162"/>
            <a:ext cx="1286232" cy="734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1"/>
          <p:cNvSpPr txBox="1">
            <a:spLocks noGrp="1"/>
          </p:cNvSpPr>
          <p:nvPr>
            <p:ph type="ftr" idx="11"/>
          </p:nvPr>
        </p:nvSpPr>
        <p:spPr>
          <a:xfrm>
            <a:off x="1893625" y="12792162"/>
            <a:ext cx="1929349" cy="734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1"/>
          <p:cNvSpPr txBox="1">
            <a:spLocks noGrp="1"/>
          </p:cNvSpPr>
          <p:nvPr>
            <p:ph type="sldNum" idx="12"/>
          </p:nvPr>
        </p:nvSpPr>
        <p:spPr>
          <a:xfrm>
            <a:off x="4037344" y="12792162"/>
            <a:ext cx="1286232" cy="734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2"/>
          <p:cNvSpPr txBox="1">
            <a:spLocks noGrp="1"/>
          </p:cNvSpPr>
          <p:nvPr>
            <p:ph type="title"/>
          </p:nvPr>
        </p:nvSpPr>
        <p:spPr>
          <a:xfrm>
            <a:off x="393766" y="920115"/>
            <a:ext cx="1843749" cy="32204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99"/>
              <a:buFont typeface="Calibri"/>
              <a:buNone/>
              <a:defRPr sz="1749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63" name="Google Shape;63;p12"/>
          <p:cNvSpPr>
            <a:spLocks noGrp="1"/>
          </p:cNvSpPr>
          <p:nvPr>
            <p:ph type="pic" idx="2"/>
          </p:nvPr>
        </p:nvSpPr>
        <p:spPr>
          <a:xfrm>
            <a:off x="2430297" y="1987197"/>
            <a:ext cx="2894023" cy="98081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547"/>
              </a:spcBef>
              <a:spcAft>
                <a:spcPts val="0"/>
              </a:spcAft>
              <a:buClr>
                <a:schemeClr val="dk1"/>
              </a:buClr>
              <a:buSzPts val="1999"/>
              <a:buFont typeface="Arial"/>
              <a:buNone/>
              <a:defRPr sz="174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749"/>
              <a:buFont typeface="Arial"/>
              <a:buNone/>
              <a:defRPr sz="153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311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109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109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109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109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109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109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s-ES"/>
              <a:t>Haga clic en el icono para agregar una imagen</a:t>
            </a:r>
            <a:endParaRPr/>
          </a:p>
        </p:txBody>
      </p:sp>
      <p:sp>
        <p:nvSpPr>
          <p:cNvPr id="64" name="Google Shape;64;p12"/>
          <p:cNvSpPr txBox="1">
            <a:spLocks noGrp="1"/>
          </p:cNvSpPr>
          <p:nvPr>
            <p:ph type="body" idx="1"/>
          </p:nvPr>
        </p:nvSpPr>
        <p:spPr>
          <a:xfrm>
            <a:off x="393766" y="4140523"/>
            <a:ext cx="1843749" cy="7670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99892" lvl="0" indent="-199946" algn="l">
              <a:lnSpc>
                <a:spcPct val="90000"/>
              </a:lnSpc>
              <a:spcBef>
                <a:spcPts val="547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876"/>
            </a:lvl1pPr>
            <a:lvl2pPr marL="799784" lvl="1" indent="-199946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875"/>
              <a:buNone/>
              <a:defRPr sz="766"/>
            </a:lvl2pPr>
            <a:lvl3pPr marL="1199676" lvl="2" indent="-199946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656"/>
            </a:lvl3pPr>
            <a:lvl4pPr marL="1599569" lvl="3" indent="-199946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547"/>
            </a:lvl4pPr>
            <a:lvl5pPr marL="1999461" lvl="4" indent="-199946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547"/>
            </a:lvl5pPr>
            <a:lvl6pPr marL="2399356" lvl="5" indent="-199946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547"/>
            </a:lvl6pPr>
            <a:lvl7pPr marL="2799246" lvl="6" indent="-199946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547"/>
            </a:lvl7pPr>
            <a:lvl8pPr marL="3199138" lvl="7" indent="-199946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547"/>
            </a:lvl8pPr>
            <a:lvl9pPr marL="3599030" lvl="8" indent="-199946" algn="l">
              <a:lnSpc>
                <a:spcPct val="90000"/>
              </a:lnSpc>
              <a:spcBef>
                <a:spcPts val="273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547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5" name="Google Shape;65;p12"/>
          <p:cNvSpPr txBox="1">
            <a:spLocks noGrp="1"/>
          </p:cNvSpPr>
          <p:nvPr>
            <p:ph type="dt" idx="10"/>
          </p:nvPr>
        </p:nvSpPr>
        <p:spPr>
          <a:xfrm>
            <a:off x="393019" y="12792162"/>
            <a:ext cx="1286232" cy="734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2"/>
          <p:cNvSpPr txBox="1">
            <a:spLocks noGrp="1"/>
          </p:cNvSpPr>
          <p:nvPr>
            <p:ph type="ftr" idx="11"/>
          </p:nvPr>
        </p:nvSpPr>
        <p:spPr>
          <a:xfrm>
            <a:off x="1893625" y="12792162"/>
            <a:ext cx="1929349" cy="734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2"/>
          <p:cNvSpPr txBox="1">
            <a:spLocks noGrp="1"/>
          </p:cNvSpPr>
          <p:nvPr>
            <p:ph type="sldNum" idx="12"/>
          </p:nvPr>
        </p:nvSpPr>
        <p:spPr>
          <a:xfrm>
            <a:off x="4037344" y="12792162"/>
            <a:ext cx="1286232" cy="734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"/>
          <p:cNvSpPr txBox="1">
            <a:spLocks noGrp="1"/>
          </p:cNvSpPr>
          <p:nvPr>
            <p:ph type="title"/>
          </p:nvPr>
        </p:nvSpPr>
        <p:spPr>
          <a:xfrm>
            <a:off x="393021" y="734817"/>
            <a:ext cx="4930557" cy="26676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49"/>
              <a:buFont typeface="Calibri"/>
              <a:buNone/>
              <a:defRPr sz="274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3"/>
          <p:cNvSpPr txBox="1">
            <a:spLocks noGrp="1"/>
          </p:cNvSpPr>
          <p:nvPr>
            <p:ph type="body" idx="1"/>
          </p:nvPr>
        </p:nvSpPr>
        <p:spPr>
          <a:xfrm>
            <a:off x="393021" y="3674073"/>
            <a:ext cx="4930557" cy="87570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39661" algn="l" rtl="0">
              <a:lnSpc>
                <a:spcPct val="90000"/>
              </a:lnSpc>
              <a:spcBef>
                <a:spcPts val="625"/>
              </a:spcBef>
              <a:spcAft>
                <a:spcPts val="0"/>
              </a:spcAft>
              <a:buClr>
                <a:schemeClr val="dk1"/>
              </a:buClr>
              <a:buSzPts val="1749"/>
              <a:buFont typeface="Arial"/>
              <a:buChar char="•"/>
              <a:defRPr sz="174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23850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07975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Char char="•"/>
              <a:defRPr sz="12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3"/>
          <p:cNvSpPr txBox="1">
            <a:spLocks noGrp="1"/>
          </p:cNvSpPr>
          <p:nvPr>
            <p:ph type="dt" idx="10"/>
          </p:nvPr>
        </p:nvSpPr>
        <p:spPr>
          <a:xfrm>
            <a:off x="393019" y="12792162"/>
            <a:ext cx="1286232" cy="734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656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57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57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57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57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57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57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57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57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3"/>
          <p:cNvSpPr txBox="1">
            <a:spLocks noGrp="1"/>
          </p:cNvSpPr>
          <p:nvPr>
            <p:ph type="ftr" idx="11"/>
          </p:nvPr>
        </p:nvSpPr>
        <p:spPr>
          <a:xfrm>
            <a:off x="1893625" y="12792162"/>
            <a:ext cx="1929349" cy="734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656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57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57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57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57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57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57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57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57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3"/>
          <p:cNvSpPr txBox="1">
            <a:spLocks noGrp="1"/>
          </p:cNvSpPr>
          <p:nvPr>
            <p:ph type="sldNum" idx="12"/>
          </p:nvPr>
        </p:nvSpPr>
        <p:spPr>
          <a:xfrm>
            <a:off x="4037344" y="12792162"/>
            <a:ext cx="1286232" cy="734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656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656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656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656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656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656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656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656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656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22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22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22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22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22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22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22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22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22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22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22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22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22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22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22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22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22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22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22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22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22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22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22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22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22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22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22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"/>
          <p:cNvSpPr txBox="1"/>
          <p:nvPr/>
        </p:nvSpPr>
        <p:spPr>
          <a:xfrm>
            <a:off x="351050" y="4332129"/>
            <a:ext cx="5105585" cy="54877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9977" tIns="39978" rIns="79977" bIns="39978" anchor="t" anchorCtr="0">
            <a:spAutoFit/>
          </a:bodyPr>
          <a:lstStyle/>
          <a:p>
            <a:r>
              <a:rPr lang="es-ES" sz="1597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En la siguiente página de esta presentación encontrarás el </a:t>
            </a:r>
            <a:r>
              <a:rPr lang="es-ES" sz="1597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correo de inicio de la campaña “</a:t>
            </a:r>
            <a:r>
              <a:rPr lang="es-ES" sz="1597" b="1" dirty="0" err="1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Ofinautas</a:t>
            </a:r>
            <a:r>
              <a:rPr lang="es-ES" sz="1597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”, </a:t>
            </a:r>
            <a:r>
              <a:rPr lang="es-ES" sz="1597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el que debes enviar a los colaboradores de tu empresa. </a:t>
            </a:r>
            <a:endParaRPr sz="1597" dirty="0">
              <a:latin typeface="+mn-lt"/>
            </a:endParaRPr>
          </a:p>
          <a:p>
            <a:endParaRPr sz="1597" dirty="0">
              <a:solidFill>
                <a:schemeClr val="dk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  <a:p>
            <a:r>
              <a:rPr lang="es-ES" sz="1597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Antes de enviarlo, debes insertar el logotipo de tu empresa </a:t>
            </a:r>
            <a:r>
              <a:rPr lang="es-ES" sz="1597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en el espacio indicado y posteriormente:</a:t>
            </a:r>
            <a:endParaRPr sz="1597" dirty="0">
              <a:latin typeface="+mn-lt"/>
            </a:endParaRPr>
          </a:p>
          <a:p>
            <a:pPr marL="179522" indent="-90657">
              <a:buClr>
                <a:schemeClr val="dk1"/>
              </a:buClr>
              <a:buSzPts val="1600"/>
            </a:pPr>
            <a:endParaRPr sz="1597" dirty="0">
              <a:solidFill>
                <a:schemeClr val="dk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  <a:p>
            <a:pPr marL="418821" lvl="1" indent="-179522">
              <a:buClr>
                <a:srgbClr val="14B0C6"/>
              </a:buClr>
              <a:buSzPct val="120000"/>
              <a:buFont typeface="Quattrocento Sans"/>
              <a:buAutoNum type="arabicPeriod"/>
            </a:pPr>
            <a:r>
              <a:rPr lang="es-ES" sz="1597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Hacer clic en menú: </a:t>
            </a:r>
            <a:r>
              <a:rPr lang="es-ES" sz="1597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Archivo</a:t>
            </a:r>
            <a:endParaRPr sz="1597" dirty="0">
              <a:latin typeface="+mn-lt"/>
            </a:endParaRPr>
          </a:p>
          <a:p>
            <a:pPr marL="418821" lvl="1" indent="-179522">
              <a:buClr>
                <a:srgbClr val="14B0C6"/>
              </a:buClr>
              <a:buSzPct val="120000"/>
              <a:buFont typeface="Quattrocento Sans"/>
              <a:buAutoNum type="arabicPeriod"/>
            </a:pPr>
            <a:r>
              <a:rPr lang="es-ES" sz="1597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Hacer clic en </a:t>
            </a:r>
            <a:r>
              <a:rPr lang="es-ES" sz="1597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“Exportar”</a:t>
            </a:r>
            <a:endParaRPr sz="1597" dirty="0">
              <a:latin typeface="+mn-lt"/>
            </a:endParaRPr>
          </a:p>
          <a:p>
            <a:pPr marL="418821" lvl="1" indent="-179522">
              <a:buClr>
                <a:srgbClr val="14B0C6"/>
              </a:buClr>
              <a:buSzPct val="120000"/>
              <a:buFont typeface="Quattrocento Sans"/>
              <a:buAutoNum type="arabicPeriod"/>
            </a:pPr>
            <a:r>
              <a:rPr lang="es-ES" sz="1597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Hacer clic en </a:t>
            </a:r>
            <a:r>
              <a:rPr lang="es-ES" sz="1597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“Cambiar tipo de archivo”</a:t>
            </a:r>
            <a:endParaRPr sz="1597" dirty="0">
              <a:latin typeface="+mn-lt"/>
            </a:endParaRPr>
          </a:p>
          <a:p>
            <a:pPr marL="418821" lvl="1" indent="-179522">
              <a:buClr>
                <a:srgbClr val="14B0C6"/>
              </a:buClr>
              <a:buSzPct val="120000"/>
              <a:buFont typeface="Quattrocento Sans"/>
              <a:buAutoNum type="arabicPeriod"/>
            </a:pPr>
            <a:r>
              <a:rPr lang="es-ES" sz="1597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Hacer clic en </a:t>
            </a:r>
            <a:r>
              <a:rPr lang="es-ES" sz="1597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“Formato de archivos de intercambio JPG”</a:t>
            </a:r>
            <a:endParaRPr sz="1597" dirty="0">
              <a:latin typeface="+mn-lt"/>
            </a:endParaRPr>
          </a:p>
          <a:p>
            <a:pPr marL="418821" lvl="1" indent="-179522">
              <a:buClr>
                <a:srgbClr val="14B0C6"/>
              </a:buClr>
              <a:buSzPct val="120000"/>
              <a:buFont typeface="Quattrocento Sans"/>
              <a:buAutoNum type="arabicPeriod"/>
            </a:pPr>
            <a:r>
              <a:rPr lang="es-ES" sz="1597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Hacer clic en </a:t>
            </a:r>
            <a:r>
              <a:rPr lang="es-ES" sz="1597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“Guardar como”</a:t>
            </a:r>
            <a:endParaRPr sz="1597" dirty="0">
              <a:latin typeface="+mn-lt"/>
            </a:endParaRPr>
          </a:p>
          <a:p>
            <a:endParaRPr sz="1597" dirty="0">
              <a:solidFill>
                <a:schemeClr val="dk1"/>
              </a:solidFill>
              <a:latin typeface="+mn-lt"/>
            </a:endParaRPr>
          </a:p>
          <a:p>
            <a:endParaRPr sz="1597" dirty="0">
              <a:solidFill>
                <a:schemeClr val="dk1"/>
              </a:solidFill>
              <a:latin typeface="+mn-lt"/>
            </a:endParaRPr>
          </a:p>
          <a:p>
            <a:r>
              <a:rPr lang="es-ES" sz="1597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Cuando tengas la imagen exportada como </a:t>
            </a:r>
            <a:r>
              <a:rPr lang="es-ES" sz="1597" b="1" dirty="0" err="1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jpg</a:t>
            </a:r>
            <a:r>
              <a:rPr lang="es-ES" sz="1597" b="1" dirty="0">
                <a:solidFill>
                  <a:schemeClr val="dk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, incrústala en el correo a enviar. </a:t>
            </a:r>
            <a:endParaRPr sz="1597" dirty="0">
              <a:latin typeface="+mn-lt"/>
            </a:endParaRPr>
          </a:p>
          <a:p>
            <a:endParaRPr sz="1597" b="1" dirty="0">
              <a:solidFill>
                <a:schemeClr val="dk2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  <a:p>
            <a:br>
              <a:rPr lang="es-ES" sz="1597" b="1" dirty="0">
                <a:solidFill>
                  <a:schemeClr val="dk2"/>
                </a:solidFill>
                <a:latin typeface="+mn-lt"/>
                <a:ea typeface="Quattrocento Sans"/>
                <a:cs typeface="Quattrocento Sans"/>
                <a:sym typeface="Quattrocento Sans"/>
              </a:rPr>
            </a:br>
            <a:r>
              <a:rPr lang="es-ES" sz="1597" i="1" dirty="0">
                <a:solidFill>
                  <a:srgbClr val="024BCA"/>
                </a:solidFill>
                <a:highlight>
                  <a:srgbClr val="FDD25C"/>
                </a:highlight>
                <a:latin typeface="+mn-lt"/>
                <a:ea typeface="Quattrocento Sans"/>
                <a:cs typeface="Quattrocento Sans"/>
                <a:sym typeface="Quattrocento Sans"/>
              </a:rPr>
              <a:t>(Revisa que vaya como parte del cuerpo </a:t>
            </a:r>
            <a:br>
              <a:rPr lang="es-ES" sz="1597" i="1" dirty="0">
                <a:solidFill>
                  <a:srgbClr val="024BCA"/>
                </a:solidFill>
                <a:highlight>
                  <a:srgbClr val="FDD25C"/>
                </a:highlight>
                <a:latin typeface="+mn-lt"/>
                <a:ea typeface="Quattrocento Sans"/>
                <a:cs typeface="Quattrocento Sans"/>
                <a:sym typeface="Quattrocento Sans"/>
              </a:rPr>
            </a:br>
            <a:r>
              <a:rPr lang="es-ES" sz="1597" i="1" dirty="0">
                <a:solidFill>
                  <a:srgbClr val="024BCA"/>
                </a:solidFill>
                <a:highlight>
                  <a:srgbClr val="FDD25C"/>
                </a:highlight>
                <a:latin typeface="+mn-lt"/>
                <a:ea typeface="Quattrocento Sans"/>
                <a:cs typeface="Quattrocento Sans"/>
                <a:sym typeface="Quattrocento Sans"/>
              </a:rPr>
              <a:t>del correo y no como archivo adjunto).</a:t>
            </a:r>
            <a:endParaRPr sz="1597" i="1" dirty="0">
              <a:solidFill>
                <a:srgbClr val="024BCA"/>
              </a:solidFill>
              <a:highlight>
                <a:srgbClr val="FDD25C"/>
              </a:highlight>
              <a:latin typeface="+mn-lt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86" name="Google Shape;86;p1"/>
          <p:cNvSpPr txBox="1"/>
          <p:nvPr/>
        </p:nvSpPr>
        <p:spPr>
          <a:xfrm>
            <a:off x="351049" y="3300358"/>
            <a:ext cx="4008031" cy="812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9977" tIns="39978" rIns="79977" bIns="39978" anchor="t" anchorCtr="0">
            <a:spAutoFit/>
          </a:bodyPr>
          <a:lstStyle/>
          <a:p>
            <a:r>
              <a:rPr lang="es-ES" sz="1258" dirty="0">
                <a:solidFill>
                  <a:srgbClr val="14B0C6"/>
                </a:solidFill>
                <a:latin typeface="+mj-lt"/>
                <a:ea typeface="Quattrocento Sans"/>
                <a:cs typeface="Quattrocento Sans"/>
                <a:sym typeface="Quattrocento Sans"/>
              </a:rPr>
              <a:t>Guía para el envío </a:t>
            </a:r>
            <a:br>
              <a:rPr lang="es-ES" sz="1673" b="1" dirty="0">
                <a:solidFill>
                  <a:srgbClr val="14B0C6"/>
                </a:solidFill>
                <a:latin typeface="+mj-lt"/>
                <a:ea typeface="Quattrocento Sans"/>
                <a:cs typeface="Quattrocento Sans"/>
                <a:sym typeface="Quattrocento Sans"/>
              </a:rPr>
            </a:br>
            <a:r>
              <a:rPr lang="es-ES" sz="1749" b="1" dirty="0">
                <a:solidFill>
                  <a:srgbClr val="024BCA"/>
                </a:solidFill>
                <a:latin typeface="+mj-lt"/>
                <a:ea typeface="Quattrocento Sans"/>
                <a:cs typeface="Quattrocento Sans"/>
                <a:sym typeface="Quattrocento Sans"/>
              </a:rPr>
              <a:t>DE CORREO DE LANZAMIENTO</a:t>
            </a:r>
            <a:br>
              <a:rPr lang="es-ES" sz="1749" b="1" dirty="0">
                <a:solidFill>
                  <a:srgbClr val="024BCA"/>
                </a:solidFill>
                <a:latin typeface="+mj-lt"/>
                <a:ea typeface="Quattrocento Sans"/>
                <a:cs typeface="Quattrocento Sans"/>
                <a:sym typeface="Quattrocento Sans"/>
              </a:rPr>
            </a:br>
            <a:r>
              <a:rPr lang="es-ES" sz="1749" b="1" dirty="0">
                <a:solidFill>
                  <a:srgbClr val="024BCA"/>
                </a:solidFill>
                <a:latin typeface="+mj-lt"/>
                <a:ea typeface="Quattrocento Sans"/>
                <a:cs typeface="Quattrocento Sans"/>
                <a:sym typeface="Quattrocento Sans"/>
              </a:rPr>
              <a:t>CAMPAÑA </a:t>
            </a:r>
            <a:r>
              <a:rPr lang="es-ES" sz="1749" b="1" dirty="0">
                <a:solidFill>
                  <a:srgbClr val="14B0C6"/>
                </a:solidFill>
                <a:latin typeface="+mj-lt"/>
                <a:ea typeface="Quattrocento Sans"/>
                <a:cs typeface="Quattrocento Sans"/>
                <a:sym typeface="Quattrocento Sans"/>
              </a:rPr>
              <a:t>OFINAUTAS</a:t>
            </a:r>
            <a:endParaRPr sz="1465" b="1" dirty="0">
              <a:solidFill>
                <a:srgbClr val="14B0C6"/>
              </a:solidFill>
              <a:latin typeface="+mj-lt"/>
              <a:ea typeface="Quattrocento Sans"/>
              <a:cs typeface="Quattrocento Sans"/>
              <a:sym typeface="Quattrocento Sans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108B7B5-60E4-B348-8F1C-1017520FAE4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40481"/>
            <a:ext cx="5730332" cy="322254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46EC4935-068D-3C4F-8967-7EE5D73C800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973" y="2846"/>
            <a:ext cx="5712642" cy="13796032"/>
          </a:xfrm>
          <a:prstGeom prst="rect">
            <a:avLst/>
          </a:prstGeom>
        </p:spPr>
      </p:pic>
      <p:sp>
        <p:nvSpPr>
          <p:cNvPr id="9" name="Google Shape;94;p2">
            <a:extLst>
              <a:ext uri="{FF2B5EF4-FFF2-40B4-BE49-F238E27FC236}">
                <a16:creationId xmlns:a16="http://schemas.microsoft.com/office/drawing/2014/main" id="{0608FDEE-5948-1942-9AE7-FFB0ADE07695}"/>
              </a:ext>
            </a:extLst>
          </p:cNvPr>
          <p:cNvSpPr/>
          <p:nvPr/>
        </p:nvSpPr>
        <p:spPr>
          <a:xfrm>
            <a:off x="1594695" y="12748894"/>
            <a:ext cx="1135289" cy="65387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spcFirstLastPara="1" wrap="square" lIns="79977" tIns="39978" rIns="79977" bIns="39978" anchor="ctr" anchorCtr="0">
            <a:noAutofit/>
          </a:bodyPr>
          <a:lstStyle/>
          <a:p>
            <a:pPr algn="ctr"/>
            <a:r>
              <a:rPr lang="es-ES" sz="612" b="1" dirty="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REEMPLAZA ESTE RECUADRO POR TU LOGO </a:t>
            </a:r>
            <a:endParaRPr sz="1226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2_ACHS_Ofinautas_Email_Recomendaciones" id="{457730F5-8098-4E4F-B020-FF42D3A12ED3}" vid="{5AAFD0E6-B022-ED41-B7C0-AD0F70DB7402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 de Office</Template>
  <TotalTime>0</TotalTime>
  <Words>137</Words>
  <Application>Microsoft Office PowerPoint</Application>
  <PresentationFormat>Personalizado</PresentationFormat>
  <Paragraphs>16</Paragraphs>
  <Slides>2</Slides>
  <Notes>2</Notes>
  <HiddenSlides>1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6" baseType="lpstr">
      <vt:lpstr>Quattrocento Sans</vt:lpstr>
      <vt:lpstr>Arial</vt:lpstr>
      <vt:lpstr>Calibri</vt:lpstr>
      <vt:lpstr>Tema de Office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Moyano Carvajal, Mariela Paz</dc:creator>
  <cp:lastModifiedBy>Luis González</cp:lastModifiedBy>
  <cp:revision>6</cp:revision>
  <dcterms:created xsi:type="dcterms:W3CDTF">2021-06-14T23:57:09Z</dcterms:created>
  <dcterms:modified xsi:type="dcterms:W3CDTF">2024-10-29T12:45:55Z</dcterms:modified>
</cp:coreProperties>
</file>