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5716588" cy="11534775"/>
  <p:notesSz cx="6858000" cy="9144000"/>
  <p:embeddedFontLst>
    <p:embeddedFont>
      <p:font typeface="Quattrocento Sans" panose="020B0502050000020003" pitchFamily="34" charset="0"/>
      <p:regular r:id="rId5"/>
      <p:bold r:id="rId6"/>
      <p:italic r:id="rId7"/>
      <p:boldItalic r:id="rId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634" userDrawn="1">
          <p15:clr>
            <a:srgbClr val="A4A3A4"/>
          </p15:clr>
        </p15:guide>
        <p15:guide id="2" pos="1801" userDrawn="1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guK2QPQ8tooG8GLjR3KNaRpNkj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B0C6"/>
    <a:srgbClr val="024BCA"/>
    <a:srgbClr val="FDD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1"/>
    <p:restoredTop sz="96208"/>
  </p:normalViewPr>
  <p:slideViewPr>
    <p:cSldViewPr snapToGrid="0" snapToObjects="1" showGuides="1">
      <p:cViewPr varScale="1">
        <p:scale>
          <a:sx n="68" d="100"/>
          <a:sy n="68" d="100"/>
        </p:scale>
        <p:origin x="3336" y="108"/>
      </p:cViewPr>
      <p:guideLst>
        <p:guide orient="horz" pos="3634"/>
        <p:guide pos="1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579688" y="685800"/>
            <a:ext cx="16986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79688" y="685800"/>
            <a:ext cx="16986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79688" y="685800"/>
            <a:ext cx="16986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ctrTitle"/>
          </p:nvPr>
        </p:nvSpPr>
        <p:spPr>
          <a:xfrm>
            <a:off x="428750" y="1887757"/>
            <a:ext cx="4859099" cy="4015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742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subTitle" idx="1"/>
          </p:nvPr>
        </p:nvSpPr>
        <p:spPr>
          <a:xfrm>
            <a:off x="714573" y="6058427"/>
            <a:ext cx="4287442" cy="2784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096"/>
            </a:lvl1pPr>
            <a:lvl2pPr lvl="1" algn="ctr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915"/>
            </a:lvl2pPr>
            <a:lvl3pPr lvl="2" algn="ctr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822"/>
            </a:lvl3pPr>
            <a:lvl4pPr lvl="3" algn="ctr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/>
            </a:lvl4pPr>
            <a:lvl5pPr lvl="4" algn="ctr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/>
            </a:lvl5pPr>
            <a:lvl6pPr lvl="5" algn="ctr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/>
            </a:lvl6pPr>
            <a:lvl7pPr lvl="6" algn="ctr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/>
            </a:lvl7pPr>
            <a:lvl8pPr lvl="7" algn="ctr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/>
            </a:lvl8pPr>
            <a:lvl9pPr lvl="8" algn="ctr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393021" y="614123"/>
            <a:ext cx="4930557" cy="2229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 rot="5400000">
            <a:off x="-801059" y="4264679"/>
            <a:ext cx="7318709" cy="493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250642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68379" lvl="1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02569" lvl="2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36760" lvl="3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670950" lvl="4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05142" lvl="5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339330" lvl="6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673520" lvl="7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07709" lvl="8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 rot="5400000">
            <a:off x="-180340" y="4885400"/>
            <a:ext cx="9775188" cy="1232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1"/>
          </p:nvPr>
        </p:nvSpPr>
        <p:spPr>
          <a:xfrm rot="5400000">
            <a:off x="-2681348" y="3688486"/>
            <a:ext cx="9775188" cy="3626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250642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68379" lvl="1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02569" lvl="2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36760" lvl="3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670950" lvl="4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05142" lvl="5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339330" lvl="6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673520" lvl="7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07709" lvl="8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7" name="Google Shape;77;p14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>
            <a:spLocks noGrp="1"/>
          </p:cNvSpPr>
          <p:nvPr>
            <p:ph type="title"/>
          </p:nvPr>
        </p:nvSpPr>
        <p:spPr>
          <a:xfrm>
            <a:off x="393021" y="614123"/>
            <a:ext cx="4930557" cy="2229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1"/>
          </p:nvPr>
        </p:nvSpPr>
        <p:spPr>
          <a:xfrm>
            <a:off x="393021" y="3070602"/>
            <a:ext cx="4930557" cy="731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250642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68379" lvl="1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02569" lvl="2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36760" lvl="3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670950" lvl="4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05142" lvl="5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339330" lvl="6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673520" lvl="7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07709" lvl="8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Google Shape;20;p5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390045" y="2875691"/>
            <a:ext cx="4930557" cy="4798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742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390045" y="7719225"/>
            <a:ext cx="4930557" cy="2523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167095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096">
                <a:solidFill>
                  <a:schemeClr val="dk1"/>
                </a:solidFill>
              </a:defRPr>
            </a:lvl1pPr>
            <a:lvl2pPr marL="668379" lvl="1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rgbClr val="888888"/>
              </a:buClr>
              <a:buSzPts val="1250"/>
              <a:buNone/>
              <a:defRPr sz="915">
                <a:solidFill>
                  <a:srgbClr val="888888"/>
                </a:solidFill>
              </a:defRPr>
            </a:lvl2pPr>
            <a:lvl3pPr marL="1002569" lvl="2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rgbClr val="888888"/>
              </a:buClr>
              <a:buSzPts val="1125"/>
              <a:buNone/>
              <a:defRPr sz="822">
                <a:solidFill>
                  <a:srgbClr val="888888"/>
                </a:solidFill>
              </a:defRPr>
            </a:lvl3pPr>
            <a:lvl4pPr marL="1336760" lvl="3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32">
                <a:solidFill>
                  <a:srgbClr val="888888"/>
                </a:solidFill>
              </a:defRPr>
            </a:lvl4pPr>
            <a:lvl5pPr marL="1670950" lvl="4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32">
                <a:solidFill>
                  <a:srgbClr val="888888"/>
                </a:solidFill>
              </a:defRPr>
            </a:lvl5pPr>
            <a:lvl6pPr marL="2005142" lvl="5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32">
                <a:solidFill>
                  <a:srgbClr val="888888"/>
                </a:solidFill>
              </a:defRPr>
            </a:lvl6pPr>
            <a:lvl7pPr marL="2339330" lvl="6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32">
                <a:solidFill>
                  <a:srgbClr val="888888"/>
                </a:solidFill>
              </a:defRPr>
            </a:lvl7pPr>
            <a:lvl8pPr marL="2673520" lvl="7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32">
                <a:solidFill>
                  <a:srgbClr val="888888"/>
                </a:solidFill>
              </a:defRPr>
            </a:lvl8pPr>
            <a:lvl9pPr marL="3007709" lvl="8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32">
                <a:solidFill>
                  <a:srgbClr val="888888"/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Google Shape;26;p6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93021" y="614123"/>
            <a:ext cx="4930557" cy="2229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93020" y="3070602"/>
            <a:ext cx="2429551" cy="731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250642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68379" lvl="1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02569" lvl="2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36760" lvl="3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670950" lvl="4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05142" lvl="5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339330" lvl="6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673520" lvl="7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07709" lvl="8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2"/>
          </p:nvPr>
        </p:nvSpPr>
        <p:spPr>
          <a:xfrm>
            <a:off x="2894028" y="3070602"/>
            <a:ext cx="2429551" cy="731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250642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68379" lvl="1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02569" lvl="2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36760" lvl="3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670950" lvl="4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05142" lvl="5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339330" lvl="6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673520" lvl="7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07709" lvl="8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3" name="Google Shape;33;p7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393762" y="614123"/>
            <a:ext cx="4930557" cy="2229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393768" y="2827624"/>
            <a:ext cx="2418384" cy="13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34190" lvl="0" indent="-167095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096" b="1"/>
            </a:lvl1pPr>
            <a:lvl2pPr marL="668379" lvl="1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915" b="1"/>
            </a:lvl2pPr>
            <a:lvl3pPr marL="1002569" lvl="2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822" b="1"/>
            </a:lvl3pPr>
            <a:lvl4pPr marL="1336760" lvl="3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4pPr>
            <a:lvl5pPr marL="1670950" lvl="4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5pPr>
            <a:lvl6pPr marL="2005142" lvl="5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6pPr>
            <a:lvl7pPr marL="2339330" lvl="6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7pPr>
            <a:lvl8pPr marL="2673520" lvl="7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8pPr>
            <a:lvl9pPr marL="3007709" lvl="8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9" name="Google Shape;39;p8"/>
          <p:cNvSpPr txBox="1">
            <a:spLocks noGrp="1"/>
          </p:cNvSpPr>
          <p:nvPr>
            <p:ph type="body" idx="2"/>
          </p:nvPr>
        </p:nvSpPr>
        <p:spPr>
          <a:xfrm>
            <a:off x="393768" y="4213398"/>
            <a:ext cx="2418384" cy="6197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250642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68379" lvl="1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02569" lvl="2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36760" lvl="3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670950" lvl="4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05142" lvl="5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339330" lvl="6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673520" lvl="7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07709" lvl="8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3"/>
          </p:nvPr>
        </p:nvSpPr>
        <p:spPr>
          <a:xfrm>
            <a:off x="2894025" y="2827624"/>
            <a:ext cx="2430294" cy="13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34190" lvl="0" indent="-167095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096" b="1"/>
            </a:lvl1pPr>
            <a:lvl2pPr marL="668379" lvl="1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915" b="1"/>
            </a:lvl2pPr>
            <a:lvl3pPr marL="1002569" lvl="2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822" b="1"/>
            </a:lvl3pPr>
            <a:lvl4pPr marL="1336760" lvl="3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4pPr>
            <a:lvl5pPr marL="1670950" lvl="4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5pPr>
            <a:lvl6pPr marL="2005142" lvl="5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6pPr>
            <a:lvl7pPr marL="2339330" lvl="6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7pPr>
            <a:lvl8pPr marL="2673520" lvl="7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8pPr>
            <a:lvl9pPr marL="3007709" lvl="8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4"/>
          </p:nvPr>
        </p:nvSpPr>
        <p:spPr>
          <a:xfrm>
            <a:off x="2894025" y="4213398"/>
            <a:ext cx="2430294" cy="6197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250642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68379" lvl="1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02569" lvl="2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36760" lvl="3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670950" lvl="4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05142" lvl="5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339330" lvl="6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673520" lvl="7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07709" lvl="8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2" name="Google Shape;42;p8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93021" y="614123"/>
            <a:ext cx="4930557" cy="2229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En blanco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393767" y="768985"/>
            <a:ext cx="1843749" cy="2691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462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2430297" y="1660798"/>
            <a:ext cx="2894023" cy="8197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259879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sz="1462"/>
            </a:lvl1pPr>
            <a:lvl2pPr marL="668379" lvl="1" indent="-248276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749"/>
              <a:buChar char="•"/>
              <a:defRPr sz="1279"/>
            </a:lvl2pPr>
            <a:lvl3pPr marL="1002569" lvl="2" indent="-236718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096"/>
            </a:lvl3pPr>
            <a:lvl4pPr marL="1336760" lvl="3" indent="-225114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15"/>
            </a:lvl4pPr>
            <a:lvl5pPr marL="1670950" lvl="4" indent="-225114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15"/>
            </a:lvl5pPr>
            <a:lvl6pPr marL="2005142" lvl="5" indent="-225114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15"/>
            </a:lvl6pPr>
            <a:lvl7pPr marL="2339330" lvl="6" indent="-225114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15"/>
            </a:lvl7pPr>
            <a:lvl8pPr marL="2673520" lvl="7" indent="-225114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15"/>
            </a:lvl8pPr>
            <a:lvl9pPr marL="3007709" lvl="8" indent="-225114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1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2"/>
          </p:nvPr>
        </p:nvSpPr>
        <p:spPr>
          <a:xfrm>
            <a:off x="393767" y="3460438"/>
            <a:ext cx="1843749" cy="6410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167095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/>
            </a:lvl1pPr>
            <a:lvl2pPr marL="668379" lvl="1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640"/>
            </a:lvl2pPr>
            <a:lvl3pPr marL="1002569" lvl="2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548"/>
            </a:lvl3pPr>
            <a:lvl4pPr marL="1336760" lvl="3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4pPr>
            <a:lvl5pPr marL="1670950" lvl="4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5pPr>
            <a:lvl6pPr marL="2005142" lvl="5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6pPr>
            <a:lvl7pPr marL="2339330" lvl="6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7pPr>
            <a:lvl8pPr marL="2673520" lvl="7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8pPr>
            <a:lvl9pPr marL="3007709" lvl="8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393767" y="768985"/>
            <a:ext cx="1843749" cy="2691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462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63" name="Google Shape;63;p12"/>
          <p:cNvSpPr>
            <a:spLocks noGrp="1"/>
          </p:cNvSpPr>
          <p:nvPr>
            <p:ph type="pic" idx="2"/>
          </p:nvPr>
        </p:nvSpPr>
        <p:spPr>
          <a:xfrm>
            <a:off x="2430297" y="1660798"/>
            <a:ext cx="2894023" cy="8197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999"/>
              <a:buFont typeface="Arial"/>
              <a:buNone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None/>
              <a:defRPr sz="127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0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body" idx="1"/>
          </p:nvPr>
        </p:nvSpPr>
        <p:spPr>
          <a:xfrm>
            <a:off x="393767" y="3460438"/>
            <a:ext cx="1843749" cy="6410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167095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/>
            </a:lvl1pPr>
            <a:lvl2pPr marL="668379" lvl="1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640"/>
            </a:lvl2pPr>
            <a:lvl3pPr marL="1002569" lvl="2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548"/>
            </a:lvl3pPr>
            <a:lvl4pPr marL="1336760" lvl="3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4pPr>
            <a:lvl5pPr marL="1670950" lvl="4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5pPr>
            <a:lvl6pPr marL="2005142" lvl="5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6pPr>
            <a:lvl7pPr marL="2339330" lvl="6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7pPr>
            <a:lvl8pPr marL="2673520" lvl="7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8pPr>
            <a:lvl9pPr marL="3007709" lvl="8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5" name="Google Shape;65;p12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393021" y="614123"/>
            <a:ext cx="4930557" cy="2229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49"/>
              <a:buFont typeface="Calibri"/>
              <a:buNone/>
              <a:defRPr sz="2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393021" y="3070602"/>
            <a:ext cx="4930557" cy="731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9661" algn="l" rtl="0">
              <a:lnSpc>
                <a:spcPct val="90000"/>
              </a:lnSpc>
              <a:spcBef>
                <a:spcPts val="625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Char char="•"/>
              <a:defRPr sz="1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7975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Char char="•"/>
              <a:defRPr sz="12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/>
          <p:nvPr/>
        </p:nvSpPr>
        <p:spPr>
          <a:xfrm>
            <a:off x="547716" y="4337747"/>
            <a:ext cx="5072248" cy="5614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841" tIns="33412" rIns="66841" bIns="33412" anchor="t" anchorCtr="0">
            <a:spAutoFit/>
          </a:bodyPr>
          <a:lstStyle/>
          <a:p>
            <a:r>
              <a:rPr lang="es-ES" sz="133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En la siguiente página de esta presentación encontrarás el </a:t>
            </a:r>
            <a:r>
              <a:rPr lang="es-ES" sz="133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correo de inicio de la campaña “</a:t>
            </a:r>
            <a:r>
              <a:rPr lang="es-ES" sz="1335" b="1" dirty="0" err="1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Ofinautas</a:t>
            </a:r>
            <a:r>
              <a:rPr lang="es-ES" sz="133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”, </a:t>
            </a:r>
            <a:r>
              <a:rPr lang="es-ES" sz="133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el que debes enviar a los colaboradores de tu empresa. </a:t>
            </a:r>
            <a:endParaRPr sz="1335" dirty="0">
              <a:latin typeface="+mn-lt"/>
            </a:endParaRPr>
          </a:p>
          <a:p>
            <a:endParaRPr sz="1335" dirty="0">
              <a:solidFill>
                <a:schemeClr val="dk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r>
              <a:rPr lang="es-ES" sz="133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Antes de enviarlo, debes insertar el logotipo de tu empresa </a:t>
            </a:r>
            <a:r>
              <a:rPr lang="es-ES" sz="133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en el espacio indicado y posteriormente:</a:t>
            </a:r>
            <a:endParaRPr sz="1335" dirty="0">
              <a:latin typeface="+mn-lt"/>
            </a:endParaRPr>
          </a:p>
          <a:p>
            <a:pPr marL="150027" indent="-75762">
              <a:buClr>
                <a:schemeClr val="dk1"/>
              </a:buClr>
              <a:buSzPts val="1600"/>
            </a:pPr>
            <a:endParaRPr sz="1335" dirty="0">
              <a:solidFill>
                <a:schemeClr val="dk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menú: </a:t>
            </a:r>
            <a:r>
              <a:rPr lang="es-ES" sz="133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Archivo</a:t>
            </a:r>
            <a:endParaRPr sz="1335" dirty="0">
              <a:latin typeface="+mn-lt"/>
            </a:endParaRPr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33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“Exportar”</a:t>
            </a:r>
            <a:endParaRPr sz="1335" dirty="0">
              <a:latin typeface="+mn-lt"/>
            </a:endParaRPr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33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“Cambiar tipo de archivo”</a:t>
            </a:r>
            <a:endParaRPr sz="1335" dirty="0">
              <a:latin typeface="+mn-lt"/>
            </a:endParaRPr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33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“Formato de archivos de intercambio JPG”</a:t>
            </a:r>
            <a:endParaRPr sz="1335" dirty="0">
              <a:latin typeface="+mn-lt"/>
            </a:endParaRPr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33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“Guardar como”</a:t>
            </a:r>
            <a:endParaRPr sz="1335" dirty="0">
              <a:latin typeface="+mn-lt"/>
            </a:endParaRPr>
          </a:p>
          <a:p>
            <a:endParaRPr sz="1335" dirty="0">
              <a:solidFill>
                <a:schemeClr val="dk1"/>
              </a:solidFill>
              <a:latin typeface="+mn-lt"/>
            </a:endParaRPr>
          </a:p>
          <a:p>
            <a:endParaRPr sz="1335" dirty="0">
              <a:solidFill>
                <a:schemeClr val="dk1"/>
              </a:solidFill>
              <a:latin typeface="+mn-lt"/>
            </a:endParaRPr>
          </a:p>
          <a:p>
            <a:r>
              <a:rPr lang="es-ES" sz="133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Cuando tengas la imagen exportada como </a:t>
            </a:r>
            <a:r>
              <a:rPr lang="es-ES" sz="1335" b="1" dirty="0" err="1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jpg</a:t>
            </a:r>
            <a:r>
              <a:rPr lang="es-ES" sz="133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, incrústala en el correo a enviar. </a:t>
            </a:r>
          </a:p>
          <a:p>
            <a:endParaRPr lang="es-ES" sz="1335" b="1" dirty="0">
              <a:solidFill>
                <a:schemeClr val="dk1"/>
              </a:solidFill>
              <a:latin typeface="+mn-lt"/>
              <a:sym typeface="Quattrocento Sans"/>
            </a:endParaRPr>
          </a:p>
          <a:p>
            <a:r>
              <a:rPr lang="es-CL" sz="1335" dirty="0">
                <a:latin typeface="+mn-lt"/>
              </a:rPr>
              <a:t>Para </a:t>
            </a:r>
            <a:r>
              <a:rPr lang="es-CL" sz="1335" b="1" dirty="0">
                <a:latin typeface="+mn-lt"/>
              </a:rPr>
              <a:t>agregar el hipervínculo </a:t>
            </a:r>
            <a:r>
              <a:rPr lang="es-CL" sz="1335" dirty="0">
                <a:latin typeface="+mn-lt"/>
              </a:rPr>
              <a:t>a la imagen:</a:t>
            </a:r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CL" sz="1335" dirty="0">
                <a:solidFill>
                  <a:schemeClr val="dk1"/>
                </a:solidFill>
                <a:latin typeface="+mn-lt"/>
              </a:rPr>
              <a:t>Seleccionar la imagen</a:t>
            </a:r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CL" sz="1335" dirty="0">
                <a:solidFill>
                  <a:schemeClr val="dk1"/>
                </a:solidFill>
                <a:latin typeface="+mn-lt"/>
              </a:rPr>
              <a:t>Copiar la dirección del enlace </a:t>
            </a:r>
            <a:r>
              <a:rPr lang="es-CL" sz="1335" dirty="0">
                <a:latin typeface="+mn-lt"/>
              </a:rPr>
              <a:t>que deseas que se abra al hacer clic en la imagen y pégala en el cuadro "Insertar vínculo”. El vínculo es </a:t>
            </a:r>
            <a:r>
              <a:rPr lang="es-CL" sz="1335" b="1" dirty="0" err="1">
                <a:latin typeface="+mn-lt"/>
              </a:rPr>
              <a:t>ofinautas.achs.cl</a:t>
            </a:r>
            <a:endParaRPr lang="es-CL" sz="1335" b="1" dirty="0">
              <a:latin typeface="+mn-lt"/>
            </a:endParaRPr>
          </a:p>
          <a:p>
            <a:endParaRPr lang="es-CL" sz="1335" dirty="0">
              <a:latin typeface="+mn-lt"/>
              <a:ea typeface="Quattrocento Sans"/>
            </a:endParaRPr>
          </a:p>
          <a:p>
            <a:endParaRPr sz="1335" b="1" dirty="0">
              <a:solidFill>
                <a:schemeClr val="dk2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br>
              <a:rPr lang="es-ES" sz="1335" b="1" dirty="0">
                <a:solidFill>
                  <a:schemeClr val="dk2"/>
                </a:solidFill>
                <a:latin typeface="+mn-lt"/>
                <a:ea typeface="Quattrocento Sans"/>
                <a:cs typeface="Quattrocento Sans"/>
                <a:sym typeface="Quattrocento Sans"/>
              </a:rPr>
            </a:br>
            <a:r>
              <a:rPr lang="es-ES" sz="1335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  <a:t>(Revisa que vaya como parte del cuerpo </a:t>
            </a:r>
            <a:br>
              <a:rPr lang="es-ES" sz="1335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</a:br>
            <a:r>
              <a:rPr lang="es-ES" sz="1335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  <a:t>del correo y no como archivo adjunto).</a:t>
            </a:r>
            <a:endParaRPr sz="1335" i="1" dirty="0">
              <a:solidFill>
                <a:srgbClr val="024BCA"/>
              </a:solidFill>
              <a:highlight>
                <a:srgbClr val="FDD25C"/>
              </a:highlight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547714" y="3475447"/>
            <a:ext cx="3349707" cy="679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841" tIns="33412" rIns="66841" bIns="33412" anchor="t" anchorCtr="0">
            <a:spAutoFit/>
          </a:bodyPr>
          <a:lstStyle/>
          <a:p>
            <a:r>
              <a:rPr lang="es-ES" sz="105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Guía para el envío </a:t>
            </a:r>
            <a:br>
              <a:rPr lang="es-ES" sz="1398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462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DE CORREO DE LANZAMIENTO</a:t>
            </a:r>
            <a:br>
              <a:rPr lang="es-ES" sz="1462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462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CAMPAÑA </a:t>
            </a:r>
            <a:r>
              <a:rPr lang="es-ES" sz="1462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OFINAUTAS</a:t>
            </a:r>
            <a:endParaRPr sz="1224" b="1" dirty="0">
              <a:solidFill>
                <a:srgbClr val="14B0C6"/>
              </a:solidFill>
              <a:latin typeface="+mj-lt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108B7B5-60E4-B348-8F1C-1017520FAE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80"/>
            <a:ext cx="5716588" cy="32148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3098BC8-446A-894B-992E-2E5EB95CB1A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322" y="5868"/>
            <a:ext cx="5713943" cy="11523038"/>
          </a:xfrm>
          <a:prstGeom prst="rect">
            <a:avLst/>
          </a:prstGeom>
        </p:spPr>
      </p:pic>
      <p:sp>
        <p:nvSpPr>
          <p:cNvPr id="9" name="Google Shape;94;p2">
            <a:extLst>
              <a:ext uri="{FF2B5EF4-FFF2-40B4-BE49-F238E27FC236}">
                <a16:creationId xmlns:a16="http://schemas.microsoft.com/office/drawing/2014/main" id="{0608FDEE-5948-1942-9AE7-FFB0ADE07695}"/>
              </a:ext>
            </a:extLst>
          </p:cNvPr>
          <p:cNvSpPr/>
          <p:nvPr/>
        </p:nvSpPr>
        <p:spPr>
          <a:xfrm>
            <a:off x="1802243" y="10530966"/>
            <a:ext cx="948816" cy="54647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66841" tIns="33412" rIns="66841" bIns="33412" anchor="ctr" anchorCtr="0">
            <a:noAutofit/>
          </a:bodyPr>
          <a:lstStyle/>
          <a:p>
            <a:pPr algn="ctr"/>
            <a:r>
              <a:rPr lang="es-ES" sz="511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REEMPLAZA ESTE RECUADRO POR TU LOGO </a:t>
            </a:r>
            <a:endParaRPr sz="102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9" id="{A8223B73-2A9F-5849-84F3-8F953C67E43D}" vid="{EC211AC1-FAD8-1E4C-81B8-F5FE24C07787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905</TotalTime>
  <Words>181</Words>
  <Application>Microsoft Office PowerPoint</Application>
  <PresentationFormat>Personalizado</PresentationFormat>
  <Paragraphs>21</Paragraphs>
  <Slides>2</Slides>
  <Notes>2</Notes>
  <HiddenSlides>1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Quattrocento Sans</vt:lpstr>
      <vt:lpstr>Calibri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Moyano Carvajal, Mariela Paz</dc:creator>
  <cp:lastModifiedBy>Luis González</cp:lastModifiedBy>
  <cp:revision>7</cp:revision>
  <dcterms:created xsi:type="dcterms:W3CDTF">2021-06-14T23:59:05Z</dcterms:created>
  <dcterms:modified xsi:type="dcterms:W3CDTF">2024-10-29T12:40:33Z</dcterms:modified>
</cp:coreProperties>
</file>