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3506450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255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58" d="100"/>
          <a:sy n="58" d="100"/>
        </p:scale>
        <p:origin x="3528" y="162"/>
      </p:cViewPr>
      <p:guideLst>
        <p:guide orient="horz" pos="4255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685800"/>
            <a:ext cx="14509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685800"/>
            <a:ext cx="14509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685800"/>
            <a:ext cx="14509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8" y="2210436"/>
            <a:ext cx="4859099" cy="4702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321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7094013"/>
            <a:ext cx="4287442" cy="326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283"/>
            </a:lvl1pPr>
            <a:lvl2pPr lvl="1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71"/>
            </a:lvl2pPr>
            <a:lvl3pPr lvl="2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63"/>
            </a:lvl3pPr>
            <a:lvl4pPr lvl="3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4pPr>
            <a:lvl5pPr lvl="4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5pPr>
            <a:lvl6pPr lvl="5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6pPr>
            <a:lvl7pPr lvl="6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7pPr>
            <a:lvl8pPr lvl="7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8pPr>
            <a:lvl9pPr lvl="8" algn="ctr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19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1426564" y="5415050"/>
            <a:ext cx="8569719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1015792" y="5825824"/>
            <a:ext cx="11446092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3516800" y="4628912"/>
            <a:ext cx="11446092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19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19" y="3595469"/>
            <a:ext cx="4930557" cy="8569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2" y="3367240"/>
            <a:ext cx="4930557" cy="561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321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2" y="9038695"/>
            <a:ext cx="4930557" cy="2954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195674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283">
                <a:solidFill>
                  <a:schemeClr val="dk1"/>
                </a:solidFill>
              </a:defRPr>
            </a:lvl1pPr>
            <a:lvl2pPr marL="782697" lvl="1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1071">
                <a:solidFill>
                  <a:srgbClr val="888888"/>
                </a:solidFill>
              </a:defRPr>
            </a:lvl2pPr>
            <a:lvl3pPr marL="1174046" lvl="2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963">
                <a:solidFill>
                  <a:srgbClr val="888888"/>
                </a:solidFill>
              </a:defRPr>
            </a:lvl3pPr>
            <a:lvl4pPr marL="1565395" lvl="3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4pPr>
            <a:lvl5pPr marL="1956743" lvl="4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5pPr>
            <a:lvl6pPr marL="2348094" lvl="5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6pPr>
            <a:lvl7pPr marL="2739441" lvl="6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7pPr>
            <a:lvl8pPr marL="3130789" lvl="7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8pPr>
            <a:lvl9pPr marL="3522138" lvl="8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57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19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7" y="3595469"/>
            <a:ext cx="2429551" cy="8569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5" y="3595469"/>
            <a:ext cx="2429551" cy="8569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0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3310958"/>
            <a:ext cx="2418384" cy="1622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91349" lvl="0" indent="-195674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283" b="1"/>
            </a:lvl1pPr>
            <a:lvl2pPr marL="782697" lvl="1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71" b="1"/>
            </a:lvl2pPr>
            <a:lvl3pPr marL="1174046" lvl="2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63" b="1"/>
            </a:lvl3pPr>
            <a:lvl4pPr marL="1565395" lvl="3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4pPr>
            <a:lvl5pPr marL="1956743" lvl="4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5pPr>
            <a:lvl6pPr marL="2348094" lvl="5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6pPr>
            <a:lvl7pPr marL="2739441" lvl="6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7pPr>
            <a:lvl8pPr marL="3130789" lvl="7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8pPr>
            <a:lvl9pPr marL="3522138" lvl="8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4933607"/>
            <a:ext cx="2418384" cy="7256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3310958"/>
            <a:ext cx="2430294" cy="1622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91349" lvl="0" indent="-195674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283" b="1"/>
            </a:lvl1pPr>
            <a:lvl2pPr marL="782697" lvl="1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71" b="1"/>
            </a:lvl2pPr>
            <a:lvl3pPr marL="1174046" lvl="2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63" b="1"/>
            </a:lvl3pPr>
            <a:lvl4pPr marL="1565395" lvl="3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4pPr>
            <a:lvl5pPr marL="1956743" lvl="4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5pPr>
            <a:lvl6pPr marL="2348094" lvl="5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6pPr>
            <a:lvl7pPr marL="2739441" lvl="6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7pPr>
            <a:lvl8pPr marL="3130789" lvl="7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8pPr>
            <a:lvl9pPr marL="3522138" lvl="8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4933607"/>
            <a:ext cx="2430294" cy="7256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293511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82697" lvl="1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74046" lvl="2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65395" lvl="3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56743" lvl="4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48094" lvl="5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39441" lvl="6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30789" lvl="7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22138" lvl="8" indent="-293511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19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4" y="900429"/>
            <a:ext cx="1843749" cy="3151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71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6" y="1944682"/>
            <a:ext cx="2894023" cy="959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304328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712"/>
            </a:lvl1pPr>
            <a:lvl2pPr marL="782697" lvl="1" indent="-290740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497"/>
            </a:lvl2pPr>
            <a:lvl3pPr marL="1174046" lvl="2" indent="-277205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283"/>
            </a:lvl3pPr>
            <a:lvl4pPr marL="1565395" lvl="3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4pPr>
            <a:lvl5pPr marL="1956743" lvl="4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5pPr>
            <a:lvl6pPr marL="2348094" lvl="5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6pPr>
            <a:lvl7pPr marL="2739441" lvl="6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7pPr>
            <a:lvl8pPr marL="3130789" lvl="7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8pPr>
            <a:lvl9pPr marL="3522138" lvl="8" indent="-263617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7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4" y="4051939"/>
            <a:ext cx="1843749" cy="7506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195674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1pPr>
            <a:lvl2pPr marL="782697" lvl="1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749"/>
            </a:lvl2pPr>
            <a:lvl3pPr marL="1174046" lvl="2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642"/>
            </a:lvl3pPr>
            <a:lvl4pPr marL="1565395" lvl="3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4pPr>
            <a:lvl5pPr marL="1956743" lvl="4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5pPr>
            <a:lvl6pPr marL="2348094" lvl="5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6pPr>
            <a:lvl7pPr marL="2739441" lvl="6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7pPr>
            <a:lvl8pPr marL="3130789" lvl="7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8pPr>
            <a:lvl9pPr marL="3522138" lvl="8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4" y="900429"/>
            <a:ext cx="1843749" cy="3151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71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6" y="1944682"/>
            <a:ext cx="2894023" cy="959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7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49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28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7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4" y="4051939"/>
            <a:ext cx="1843749" cy="7506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1349" lvl="0" indent="-195674" algn="l">
              <a:lnSpc>
                <a:spcPct val="90000"/>
              </a:lnSpc>
              <a:spcBef>
                <a:spcPts val="53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57"/>
            </a:lvl1pPr>
            <a:lvl2pPr marL="782697" lvl="1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749"/>
            </a:lvl2pPr>
            <a:lvl3pPr marL="1174046" lvl="2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642"/>
            </a:lvl3pPr>
            <a:lvl4pPr marL="1565395" lvl="3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4pPr>
            <a:lvl5pPr marL="1956743" lvl="4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5pPr>
            <a:lvl6pPr marL="2348094" lvl="5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6pPr>
            <a:lvl7pPr marL="2739441" lvl="6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7pPr>
            <a:lvl8pPr marL="3130789" lvl="7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8pPr>
            <a:lvl9pPr marL="3522138" lvl="8" indent="-195674" algn="l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3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19" y="719096"/>
            <a:ext cx="4930557" cy="2610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19" y="3595469"/>
            <a:ext cx="4930557" cy="8569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3" y="12518485"/>
            <a:ext cx="1929349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2518485"/>
            <a:ext cx="1286232" cy="71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4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9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762058" y="4690271"/>
            <a:ext cx="4145900" cy="585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266" tIns="39123" rIns="78266" bIns="39123" anchor="t" anchorCtr="0">
            <a:spAutoFit/>
          </a:bodyPr>
          <a:lstStyle/>
          <a:p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563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563" dirty="0">
              <a:latin typeface="+mn-lt"/>
            </a:endParaRPr>
          </a:p>
          <a:p>
            <a:endParaRPr sz="1563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563" dirty="0">
              <a:latin typeface="+mn-lt"/>
            </a:endParaRPr>
          </a:p>
          <a:p>
            <a:pPr marL="175686" indent="-88720">
              <a:buClr>
                <a:schemeClr val="dk1"/>
              </a:buClr>
              <a:buSzPts val="1600"/>
            </a:pPr>
            <a:endParaRPr sz="1563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409873" lvl="1" indent="-17568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563" dirty="0">
              <a:latin typeface="+mn-lt"/>
            </a:endParaRPr>
          </a:p>
          <a:p>
            <a:pPr marL="409873" lvl="1" indent="-17568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563" dirty="0">
              <a:latin typeface="+mn-lt"/>
            </a:endParaRPr>
          </a:p>
          <a:p>
            <a:pPr marL="409873" lvl="1" indent="-17568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563" dirty="0">
              <a:latin typeface="+mn-lt"/>
            </a:endParaRPr>
          </a:p>
          <a:p>
            <a:pPr marL="409873" lvl="1" indent="-17568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563" dirty="0">
              <a:latin typeface="+mn-lt"/>
            </a:endParaRPr>
          </a:p>
          <a:p>
            <a:pPr marL="409873" lvl="1" indent="-17568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63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563" dirty="0">
              <a:latin typeface="+mn-lt"/>
            </a:endParaRPr>
          </a:p>
          <a:p>
            <a:endParaRPr sz="1563" dirty="0">
              <a:solidFill>
                <a:schemeClr val="dk1"/>
              </a:solidFill>
              <a:latin typeface="+mn-lt"/>
            </a:endParaRPr>
          </a:p>
          <a:p>
            <a:endParaRPr sz="1563" dirty="0">
              <a:solidFill>
                <a:schemeClr val="dk1"/>
              </a:solidFill>
              <a:latin typeface="+mn-lt"/>
            </a:endParaRPr>
          </a:p>
          <a:p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563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563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563" dirty="0">
              <a:latin typeface="+mn-lt"/>
            </a:endParaRPr>
          </a:p>
          <a:p>
            <a:endParaRPr sz="1563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563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563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563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563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563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62058" y="3514729"/>
            <a:ext cx="3922283" cy="79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266" tIns="39123" rIns="78266" bIns="39123" anchor="t" anchorCtr="0">
            <a:spAutoFit/>
          </a:bodyPr>
          <a:lstStyle/>
          <a:p>
            <a:r>
              <a:rPr lang="es-ES" sz="1232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638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71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71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71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712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433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1061" y="375"/>
            <a:ext cx="5627894" cy="3164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E0976B9-9DB3-094F-84E8-8552BB0DC7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128"/>
            <a:ext cx="5716587" cy="13494193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621729" y="12437645"/>
            <a:ext cx="1111000" cy="5833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78266" tIns="39123" rIns="78266" bIns="39123" anchor="ctr" anchorCtr="0">
            <a:noAutofit/>
          </a:bodyPr>
          <a:lstStyle/>
          <a:p>
            <a:pPr algn="ctr"/>
            <a:r>
              <a:rPr lang="es-ES" sz="599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199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106_ACHS_Ofinautas_Email_Testeo 01" id="{1F8F297D-A5F2-AA48-BF59-C7BCBC6F2670}" vid="{7EBA6BB3-4546-B544-A3AE-E091270540E7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85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Quattrocento Sans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6</cp:revision>
  <dcterms:created xsi:type="dcterms:W3CDTF">2021-06-14T23:52:36Z</dcterms:created>
  <dcterms:modified xsi:type="dcterms:W3CDTF">2024-10-29T12:41:23Z</dcterms:modified>
</cp:coreProperties>
</file>