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0152063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98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77" d="100"/>
          <a:sy n="77" d="100"/>
        </p:scale>
        <p:origin x="3210" y="156"/>
      </p:cViewPr>
      <p:guideLst>
        <p:guide orient="horz" pos="3198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49" y="1661465"/>
            <a:ext cx="4859099" cy="353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5332183"/>
            <a:ext cx="4287442" cy="24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/>
            </a:lvl1pPr>
            <a:lvl2pPr lvl="1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/>
            </a:lvl2pPr>
            <a:lvl3pPr lvl="2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/>
            </a:lvl3pPr>
            <a:lvl4pPr lvl="3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4pPr>
            <a:lvl5pPr lvl="4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5pPr>
            <a:lvl6pPr lvl="5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6pPr>
            <a:lvl7pPr lvl="6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7pPr>
            <a:lvl8pPr lvl="7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8pPr>
            <a:lvl9pPr lvl="8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362400" y="3457936"/>
            <a:ext cx="6441391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405552" y="4225889"/>
            <a:ext cx="8603404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095456" y="3028977"/>
            <a:ext cx="8603404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3" y="2530972"/>
            <a:ext cx="4930557" cy="422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3" y="6793895"/>
            <a:ext cx="4930557" cy="222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>
                <a:solidFill>
                  <a:schemeClr val="dk1"/>
                </a:solidFill>
              </a:defRPr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805">
                <a:solidFill>
                  <a:srgbClr val="888888"/>
                </a:solidFill>
              </a:defRPr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724">
                <a:solidFill>
                  <a:srgbClr val="888888"/>
                </a:solidFill>
              </a:defRPr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8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6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1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488667"/>
            <a:ext cx="241838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3708324"/>
            <a:ext cx="241838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488667"/>
            <a:ext cx="243029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3708324"/>
            <a:ext cx="243029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873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287"/>
            </a:lvl1pPr>
            <a:lvl2pPr marL="588275" lvl="1" indent="-218520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125"/>
            </a:lvl2pPr>
            <a:lvl3pPr marL="882413" lvl="2" indent="-208347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964"/>
            </a:lvl3pPr>
            <a:lvl4pPr marL="1176551" lvl="3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4pPr>
            <a:lvl5pPr marL="1470688" lvl="4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5pPr>
            <a:lvl6pPr marL="1764827" lvl="5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6pPr>
            <a:lvl7pPr marL="2058964" lvl="6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7pPr>
            <a:lvl8pPr marL="2353101" lvl="7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8pPr>
            <a:lvl9pPr marL="2647239" lvl="8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2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793937" y="4250635"/>
            <a:ext cx="4377153" cy="385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175" dirty="0">
              <a:latin typeface="+mn-lt"/>
            </a:endParaRPr>
          </a:p>
          <a:p>
            <a:pPr marL="132046" indent="-66682">
              <a:buClr>
                <a:schemeClr val="dk1"/>
              </a:buClr>
              <a:buSzPts val="1600"/>
            </a:pPr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175" dirty="0">
              <a:latin typeface="+mn-lt"/>
            </a:endParaRPr>
          </a:p>
          <a:p>
            <a:endParaRPr sz="1175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175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175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93937" y="3367044"/>
            <a:ext cx="2948166" cy="597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926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231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287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077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3"/>
            <a:ext cx="5759693" cy="3239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1DF1D2A-096B-E347-8299-F7B3F06FEF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68" y="35906"/>
            <a:ext cx="5713251" cy="10080250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918204" y="9135291"/>
            <a:ext cx="835078" cy="5469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58828" tIns="29407" rIns="58828" bIns="29407" anchor="ctr" anchorCtr="0">
            <a:noAutofit/>
          </a:bodyPr>
          <a:lstStyle/>
          <a:p>
            <a:pPr algn="ctr"/>
            <a:r>
              <a:rPr lang="es-ES" sz="45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90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4" id="{2AB48EF0-BF8B-8640-8542-B00C7A247138}" vid="{75DB6E04-D877-6B49-9EB6-0A09DEE55DC2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0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Quattrocento Sans</vt:lpstr>
      <vt:lpstr>Arial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5</cp:revision>
  <dcterms:created xsi:type="dcterms:W3CDTF">2021-06-14T23:54:14Z</dcterms:created>
  <dcterms:modified xsi:type="dcterms:W3CDTF">2024-10-29T12:44:39Z</dcterms:modified>
</cp:coreProperties>
</file>