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5716588" cy="10152063"/>
  <p:notesSz cx="6858000" cy="9144000"/>
  <p:embeddedFontLst>
    <p:embeddedFont>
      <p:font typeface="Quattrocento Sans" panose="020B0502050000020003" pitchFamily="3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98" userDrawn="1">
          <p15:clr>
            <a:srgbClr val="A4A3A4"/>
          </p15:clr>
        </p15:guide>
        <p15:guide id="2" pos="1801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guK2QPQ8tooG8GLjR3KNaRpNk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0C6"/>
    <a:srgbClr val="024BCA"/>
    <a:srgbClr val="FDD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9"/>
    <p:restoredTop sz="96208"/>
  </p:normalViewPr>
  <p:slideViewPr>
    <p:cSldViewPr snapToGrid="0" snapToObjects="1" showGuides="1">
      <p:cViewPr varScale="1">
        <p:scale>
          <a:sx n="77" d="100"/>
          <a:sy n="77" d="100"/>
        </p:scale>
        <p:origin x="3210" y="156"/>
      </p:cViewPr>
      <p:guideLst>
        <p:guide orient="horz" pos="3198"/>
        <p:guide pos="1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428749" y="1661465"/>
            <a:ext cx="4859099" cy="3534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41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714573" y="5332183"/>
            <a:ext cx="4287442" cy="2451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/>
            </a:lvl1pPr>
            <a:lvl2pPr lvl="1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/>
            </a:lvl2pPr>
            <a:lvl3pPr lvl="2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/>
            </a:lvl3pPr>
            <a:lvl4pPr lvl="3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4pPr>
            <a:lvl5pPr lvl="4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5pPr>
            <a:lvl6pPr lvl="5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6pPr>
            <a:lvl7pPr lvl="6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7pPr>
            <a:lvl8pPr lvl="7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8pPr>
            <a:lvl9pPr lvl="8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-362400" y="3457936"/>
            <a:ext cx="6441391" cy="493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405552" y="4225889"/>
            <a:ext cx="8603404" cy="123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2095456" y="3028977"/>
            <a:ext cx="8603404" cy="362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93020" y="2702519"/>
            <a:ext cx="4930557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90043" y="2530972"/>
            <a:ext cx="4930557" cy="422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41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390043" y="6793895"/>
            <a:ext cx="4930557" cy="2220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>
                <a:solidFill>
                  <a:schemeClr val="dk1"/>
                </a:solidFill>
              </a:defRPr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250"/>
              <a:buNone/>
              <a:defRPr sz="805">
                <a:solidFill>
                  <a:srgbClr val="888888"/>
                </a:solidFill>
              </a:defRPr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125"/>
              <a:buNone/>
              <a:defRPr sz="724">
                <a:solidFill>
                  <a:srgbClr val="888888"/>
                </a:solidFill>
              </a:defRPr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93018" y="2702519"/>
            <a:ext cx="2429551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2894026" y="2702519"/>
            <a:ext cx="2429551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93761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93768" y="2488667"/>
            <a:ext cx="2418384" cy="1219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 b="1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 b="1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 b="1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393768" y="3708324"/>
            <a:ext cx="2418384" cy="545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2894025" y="2488667"/>
            <a:ext cx="2430294" cy="1219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 b="1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 b="1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 b="1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2894025" y="3708324"/>
            <a:ext cx="2430294" cy="545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393765" y="676804"/>
            <a:ext cx="1843749" cy="236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28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430297" y="1461712"/>
            <a:ext cx="2894023" cy="7214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873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sz="1287"/>
            </a:lvl1pPr>
            <a:lvl2pPr marL="588275" lvl="1" indent="-218520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749"/>
              <a:buChar char="•"/>
              <a:defRPr sz="1125"/>
            </a:lvl2pPr>
            <a:lvl3pPr marL="882413" lvl="2" indent="-208347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964"/>
            </a:lvl3pPr>
            <a:lvl4pPr marL="1176551" lvl="3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4pPr>
            <a:lvl5pPr marL="1470688" lvl="4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5pPr>
            <a:lvl6pPr marL="1764827" lvl="5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6pPr>
            <a:lvl7pPr marL="2058964" lvl="6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7pPr>
            <a:lvl8pPr marL="2353101" lvl="7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8pPr>
            <a:lvl9pPr marL="2647239" lvl="8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393765" y="3045622"/>
            <a:ext cx="1843749" cy="564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563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483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393765" y="676804"/>
            <a:ext cx="1843749" cy="236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28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430297" y="1461712"/>
            <a:ext cx="2894023" cy="7214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999"/>
              <a:buFont typeface="Arial"/>
              <a:buNone/>
              <a:defRPr sz="12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9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393765" y="3045622"/>
            <a:ext cx="1843749" cy="564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563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483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9"/>
              <a:buFont typeface="Calibri"/>
              <a:buNone/>
              <a:defRPr sz="2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393020" y="2702519"/>
            <a:ext cx="4930557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9661" algn="l" rtl="0">
              <a:lnSpc>
                <a:spcPct val="90000"/>
              </a:lnSpc>
              <a:spcBef>
                <a:spcPts val="62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Char char="•"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7975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•"/>
              <a:defRPr sz="1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793937" y="4250635"/>
            <a:ext cx="4377153" cy="385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8828" tIns="29407" rIns="58828" bIns="29407" anchor="t" anchorCtr="0">
            <a:spAutoFit/>
          </a:bodyPr>
          <a:lstStyle/>
          <a:p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la siguiente página de esta presentación encontrarás el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correo de inicio de la campaña “</a:t>
            </a:r>
            <a:r>
              <a:rPr lang="es-ES" sz="1175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Ofinautas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”, </a:t>
            </a: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el que debes enviar a los colaboradores de tu empresa. </a:t>
            </a:r>
            <a:endParaRPr sz="1175" dirty="0"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Antes de enviarlo, debes insertar el logotipo de tu empresa </a:t>
            </a: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el espacio indicado y posteriormente:</a:t>
            </a:r>
            <a:endParaRPr sz="1175" dirty="0">
              <a:latin typeface="+mn-lt"/>
            </a:endParaRPr>
          </a:p>
          <a:p>
            <a:pPr marL="132046" indent="-66682">
              <a:buClr>
                <a:schemeClr val="dk1"/>
              </a:buClr>
              <a:buSzPts val="1600"/>
            </a:pPr>
            <a:endParaRPr sz="1175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menú: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Archivo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“Exportar”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“Cambiar tipo de archivo”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“Formato de archivos de intercambio JPG”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“Guardar como”</a:t>
            </a:r>
            <a:endParaRPr sz="1175" dirty="0"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</a:endParaRPr>
          </a:p>
          <a:p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Cuando tengas la imagen exportada como </a:t>
            </a:r>
            <a:r>
              <a:rPr lang="es-ES" sz="1175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jpg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, incrústala en el correo a enviar. </a:t>
            </a:r>
            <a:endParaRPr sz="1175" dirty="0">
              <a:latin typeface="+mn-lt"/>
            </a:endParaRPr>
          </a:p>
          <a:p>
            <a:endParaRPr sz="1175" b="1" dirty="0">
              <a:solidFill>
                <a:schemeClr val="dk2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br>
              <a:rPr lang="es-ES" sz="1175" b="1" dirty="0">
                <a:solidFill>
                  <a:schemeClr val="dk2"/>
                </a:solidFill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(Revisa que vaya como parte del cuerpo </a:t>
            </a:r>
            <a:b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del correo y no como archivo adjunto).</a:t>
            </a:r>
            <a:endParaRPr sz="1175" i="1" dirty="0">
              <a:solidFill>
                <a:srgbClr val="024BCA"/>
              </a:solidFill>
              <a:highlight>
                <a:srgbClr val="FDD25C"/>
              </a:highlight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793937" y="3367044"/>
            <a:ext cx="2948166" cy="597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8828" tIns="29407" rIns="58828" bIns="29407" anchor="t" anchorCtr="0">
            <a:spAutoFit/>
          </a:bodyPr>
          <a:lstStyle/>
          <a:p>
            <a:r>
              <a:rPr lang="es-ES" sz="926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Guía para el envío </a:t>
            </a:r>
            <a:br>
              <a:rPr lang="es-ES" sz="1231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DE CORREO DE LANZAMIENTO</a:t>
            </a:r>
            <a:b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CAMPAÑA </a:t>
            </a:r>
            <a:r>
              <a:rPr lang="es-ES" sz="1287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OFINAUTAS</a:t>
            </a:r>
            <a:endParaRPr sz="1077" b="1" dirty="0">
              <a:solidFill>
                <a:srgbClr val="14B0C6"/>
              </a:solidFill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B7B5-60E4-B348-8F1C-1017520FAE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83"/>
            <a:ext cx="5759693" cy="3239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F42FC96-A10F-6349-98FE-1B69103295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75" y="37154"/>
            <a:ext cx="5711837" cy="10077754"/>
          </a:xfrm>
          <a:prstGeom prst="rect">
            <a:avLst/>
          </a:prstGeom>
        </p:spPr>
      </p:pic>
      <p:sp>
        <p:nvSpPr>
          <p:cNvPr id="9" name="Google Shape;94;p2">
            <a:extLst>
              <a:ext uri="{FF2B5EF4-FFF2-40B4-BE49-F238E27FC236}">
                <a16:creationId xmlns:a16="http://schemas.microsoft.com/office/drawing/2014/main" id="{0608FDEE-5948-1942-9AE7-FFB0ADE07695}"/>
              </a:ext>
            </a:extLst>
          </p:cNvPr>
          <p:cNvSpPr/>
          <p:nvPr/>
        </p:nvSpPr>
        <p:spPr>
          <a:xfrm>
            <a:off x="1918204" y="9135291"/>
            <a:ext cx="835078" cy="5469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58828" tIns="29407" rIns="58828" bIns="29407" anchor="ctr" anchorCtr="0">
            <a:noAutofit/>
          </a:bodyPr>
          <a:lstStyle/>
          <a:p>
            <a:pPr algn="ctr"/>
            <a:r>
              <a:rPr lang="es-ES" sz="450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REEMPLAZA ESTE RECUADRO POR TU LOGO </a:t>
            </a:r>
            <a:endParaRPr sz="90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3" id="{F4655B22-3AC5-BC40-B0EB-D0F7976B6FDC}" vid="{D5E4C058-BC9D-5948-ADF2-E47CAD188015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1</TotalTime>
  <Words>137</Words>
  <Application>Microsoft Office PowerPoint</Application>
  <PresentationFormat>Personalizado</PresentationFormat>
  <Paragraphs>16</Paragraphs>
  <Slides>2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Quattrocento Sans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Moyano Carvajal, Mariela Paz</dc:creator>
  <cp:lastModifiedBy>Luis González</cp:lastModifiedBy>
  <cp:revision>7</cp:revision>
  <dcterms:created xsi:type="dcterms:W3CDTF">2021-06-14T23:55:32Z</dcterms:created>
  <dcterms:modified xsi:type="dcterms:W3CDTF">2024-10-29T12:42:45Z</dcterms:modified>
</cp:coreProperties>
</file>