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5716588" cy="12239625"/>
  <p:notesSz cx="6858000" cy="9144000"/>
  <p:embeddedFontLst>
    <p:embeddedFont>
      <p:font typeface="Quattrocento Sans" panose="020B0502050000020003" pitchFamily="34" charset="0"/>
      <p:regular r:id="rId5"/>
      <p:bold r:id="rId6"/>
      <p:italic r:id="rId7"/>
      <p:boldItalic r:id="rId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855" userDrawn="1">
          <p15:clr>
            <a:srgbClr val="A4A3A4"/>
          </p15:clr>
        </p15:guide>
        <p15:guide id="2" pos="1801" userDrawn="1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3" roundtripDataSignature="AMtx7mguK2QPQ8tooG8GLjR3KNaRpNkjf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B0C6"/>
    <a:srgbClr val="024BCA"/>
    <a:srgbClr val="FDD2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21"/>
    <p:restoredTop sz="96208"/>
  </p:normalViewPr>
  <p:slideViewPr>
    <p:cSldViewPr snapToGrid="0" snapToObjects="1" showGuides="1">
      <p:cViewPr varScale="1">
        <p:scale>
          <a:sx n="64" d="100"/>
          <a:sy n="64" d="100"/>
        </p:scale>
        <p:origin x="3390" y="126"/>
      </p:cViewPr>
      <p:guideLst>
        <p:guide orient="horz" pos="3855"/>
        <p:guide pos="18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5" Type="http://schemas.openxmlformats.org/officeDocument/2006/relationships/font" Target="fonts/font1.fntdata"/><Relationship Id="rId15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628900" y="685800"/>
            <a:ext cx="1600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28900" y="685800"/>
            <a:ext cx="1600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28900" y="685800"/>
            <a:ext cx="1600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>
            <a:spLocks noGrp="1"/>
          </p:cNvSpPr>
          <p:nvPr>
            <p:ph type="ctrTitle"/>
          </p:nvPr>
        </p:nvSpPr>
        <p:spPr>
          <a:xfrm>
            <a:off x="428749" y="2003110"/>
            <a:ext cx="4859099" cy="4261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9"/>
              <a:buFont typeface="Calibri"/>
              <a:buNone/>
              <a:defRPr sz="291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subTitle" idx="1"/>
          </p:nvPr>
        </p:nvSpPr>
        <p:spPr>
          <a:xfrm>
            <a:off x="714573" y="6428637"/>
            <a:ext cx="4287442" cy="295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48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163"/>
            </a:lvl1pPr>
            <a:lvl2pPr lvl="1" algn="ctr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971"/>
            </a:lvl2pPr>
            <a:lvl3pPr lvl="2" algn="ctr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873"/>
            </a:lvl3pPr>
            <a:lvl4pPr lvl="3" algn="ctr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77"/>
            </a:lvl4pPr>
            <a:lvl5pPr lvl="4" algn="ctr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77"/>
            </a:lvl5pPr>
            <a:lvl6pPr lvl="5" algn="ctr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77"/>
            </a:lvl6pPr>
            <a:lvl7pPr lvl="6" algn="ctr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77"/>
            </a:lvl7pPr>
            <a:lvl8pPr lvl="7" algn="ctr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77"/>
            </a:lvl8pPr>
            <a:lvl9pPr lvl="8" algn="ctr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77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dt" idx="10"/>
          </p:nvPr>
        </p:nvSpPr>
        <p:spPr>
          <a:xfrm>
            <a:off x="393019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4"/>
          <p:cNvSpPr txBox="1">
            <a:spLocks noGrp="1"/>
          </p:cNvSpPr>
          <p:nvPr>
            <p:ph type="ftr" idx="11"/>
          </p:nvPr>
        </p:nvSpPr>
        <p:spPr>
          <a:xfrm>
            <a:off x="1893624" y="11344325"/>
            <a:ext cx="1929349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sldNum" idx="12"/>
          </p:nvPr>
        </p:nvSpPr>
        <p:spPr>
          <a:xfrm>
            <a:off x="4037344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>
            <a:spLocks noGrp="1"/>
          </p:cNvSpPr>
          <p:nvPr>
            <p:ph type="title"/>
          </p:nvPr>
        </p:nvSpPr>
        <p:spPr>
          <a:xfrm>
            <a:off x="393020" y="651649"/>
            <a:ext cx="4930557" cy="236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body" idx="1"/>
          </p:nvPr>
        </p:nvSpPr>
        <p:spPr>
          <a:xfrm rot="5400000">
            <a:off x="-1024669" y="4675922"/>
            <a:ext cx="7765930" cy="493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54640" lvl="0" indent="-265980" algn="l">
              <a:lnSpc>
                <a:spcPct val="90000"/>
              </a:lnSpc>
              <a:spcBef>
                <a:spcPts val="4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09280" lvl="1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63920" lvl="2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418561" lvl="3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73201" lvl="4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127843" lvl="5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82481" lvl="6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837121" lvl="7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191761" lvl="8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1" name="Google Shape;71;p13"/>
          <p:cNvSpPr txBox="1">
            <a:spLocks noGrp="1"/>
          </p:cNvSpPr>
          <p:nvPr>
            <p:ph type="dt" idx="10"/>
          </p:nvPr>
        </p:nvSpPr>
        <p:spPr>
          <a:xfrm>
            <a:off x="393019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ftr" idx="11"/>
          </p:nvPr>
        </p:nvSpPr>
        <p:spPr>
          <a:xfrm>
            <a:off x="1893624" y="11344325"/>
            <a:ext cx="1929349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sldNum" idx="12"/>
          </p:nvPr>
        </p:nvSpPr>
        <p:spPr>
          <a:xfrm>
            <a:off x="4037344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>
            <a:spLocks noGrp="1"/>
          </p:cNvSpPr>
          <p:nvPr>
            <p:ph type="title"/>
          </p:nvPr>
        </p:nvSpPr>
        <p:spPr>
          <a:xfrm rot="5400000">
            <a:off x="-479004" y="5221590"/>
            <a:ext cx="10372516" cy="1232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body" idx="1"/>
          </p:nvPr>
        </p:nvSpPr>
        <p:spPr>
          <a:xfrm rot="5400000">
            <a:off x="-2980012" y="4024677"/>
            <a:ext cx="10372516" cy="3626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54640" lvl="0" indent="-265980" algn="l">
              <a:lnSpc>
                <a:spcPct val="90000"/>
              </a:lnSpc>
              <a:spcBef>
                <a:spcPts val="4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09280" lvl="1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63920" lvl="2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418561" lvl="3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73201" lvl="4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127843" lvl="5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82481" lvl="6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837121" lvl="7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191761" lvl="8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7" name="Google Shape;77;p14"/>
          <p:cNvSpPr txBox="1">
            <a:spLocks noGrp="1"/>
          </p:cNvSpPr>
          <p:nvPr>
            <p:ph type="dt" idx="10"/>
          </p:nvPr>
        </p:nvSpPr>
        <p:spPr>
          <a:xfrm>
            <a:off x="393019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ftr" idx="11"/>
          </p:nvPr>
        </p:nvSpPr>
        <p:spPr>
          <a:xfrm>
            <a:off x="1893624" y="11344325"/>
            <a:ext cx="1929349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4"/>
          <p:cNvSpPr txBox="1">
            <a:spLocks noGrp="1"/>
          </p:cNvSpPr>
          <p:nvPr>
            <p:ph type="sldNum" idx="12"/>
          </p:nvPr>
        </p:nvSpPr>
        <p:spPr>
          <a:xfrm>
            <a:off x="4037344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"/>
          <p:cNvSpPr txBox="1">
            <a:spLocks noGrp="1"/>
          </p:cNvSpPr>
          <p:nvPr>
            <p:ph type="title"/>
          </p:nvPr>
        </p:nvSpPr>
        <p:spPr>
          <a:xfrm>
            <a:off x="393020" y="651649"/>
            <a:ext cx="4930557" cy="236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body" idx="1"/>
          </p:nvPr>
        </p:nvSpPr>
        <p:spPr>
          <a:xfrm>
            <a:off x="393020" y="3258236"/>
            <a:ext cx="4930557" cy="7765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54640" lvl="0" indent="-265980" algn="l">
              <a:lnSpc>
                <a:spcPct val="90000"/>
              </a:lnSpc>
              <a:spcBef>
                <a:spcPts val="4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09280" lvl="1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63920" lvl="2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418561" lvl="3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73201" lvl="4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127843" lvl="5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82481" lvl="6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837121" lvl="7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191761" lvl="8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Google Shape;20;p5"/>
          <p:cNvSpPr txBox="1">
            <a:spLocks noGrp="1"/>
          </p:cNvSpPr>
          <p:nvPr>
            <p:ph type="dt" idx="10"/>
          </p:nvPr>
        </p:nvSpPr>
        <p:spPr>
          <a:xfrm>
            <a:off x="393019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ftr" idx="11"/>
          </p:nvPr>
        </p:nvSpPr>
        <p:spPr>
          <a:xfrm>
            <a:off x="1893624" y="11344325"/>
            <a:ext cx="1929349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ldNum" idx="12"/>
          </p:nvPr>
        </p:nvSpPr>
        <p:spPr>
          <a:xfrm>
            <a:off x="4037344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390043" y="3051413"/>
            <a:ext cx="4930557" cy="5091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9"/>
              <a:buFont typeface="Calibri"/>
              <a:buNone/>
              <a:defRPr sz="291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body" idx="1"/>
          </p:nvPr>
        </p:nvSpPr>
        <p:spPr>
          <a:xfrm>
            <a:off x="390043" y="8190919"/>
            <a:ext cx="4930557" cy="2677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54640" lvl="0" indent="-177320" algn="l">
              <a:lnSpc>
                <a:spcPct val="90000"/>
              </a:lnSpc>
              <a:spcBef>
                <a:spcPts val="48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163">
                <a:solidFill>
                  <a:schemeClr val="dk1"/>
                </a:solidFill>
              </a:defRPr>
            </a:lvl1pPr>
            <a:lvl2pPr marL="709280" lvl="1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rgbClr val="888888"/>
              </a:buClr>
              <a:buSzPts val="1250"/>
              <a:buNone/>
              <a:defRPr sz="971">
                <a:solidFill>
                  <a:srgbClr val="888888"/>
                </a:solidFill>
              </a:defRPr>
            </a:lvl2pPr>
            <a:lvl3pPr marL="1063920" lvl="2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rgbClr val="888888"/>
              </a:buClr>
              <a:buSzPts val="1125"/>
              <a:buNone/>
              <a:defRPr sz="873">
                <a:solidFill>
                  <a:srgbClr val="888888"/>
                </a:solidFill>
              </a:defRPr>
            </a:lvl3pPr>
            <a:lvl4pPr marL="1418561" lvl="3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77">
                <a:solidFill>
                  <a:srgbClr val="888888"/>
                </a:solidFill>
              </a:defRPr>
            </a:lvl4pPr>
            <a:lvl5pPr marL="1773201" lvl="4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77">
                <a:solidFill>
                  <a:srgbClr val="888888"/>
                </a:solidFill>
              </a:defRPr>
            </a:lvl5pPr>
            <a:lvl6pPr marL="2127843" lvl="5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77">
                <a:solidFill>
                  <a:srgbClr val="888888"/>
                </a:solidFill>
              </a:defRPr>
            </a:lvl6pPr>
            <a:lvl7pPr marL="2482481" lvl="6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77">
                <a:solidFill>
                  <a:srgbClr val="888888"/>
                </a:solidFill>
              </a:defRPr>
            </a:lvl7pPr>
            <a:lvl8pPr marL="2837121" lvl="7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77">
                <a:solidFill>
                  <a:srgbClr val="888888"/>
                </a:solidFill>
              </a:defRPr>
            </a:lvl8pPr>
            <a:lvl9pPr marL="3191761" lvl="8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77">
                <a:solidFill>
                  <a:srgbClr val="888888"/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Google Shape;26;p6"/>
          <p:cNvSpPr txBox="1">
            <a:spLocks noGrp="1"/>
          </p:cNvSpPr>
          <p:nvPr>
            <p:ph type="dt" idx="10"/>
          </p:nvPr>
        </p:nvSpPr>
        <p:spPr>
          <a:xfrm>
            <a:off x="393019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ftr" idx="11"/>
          </p:nvPr>
        </p:nvSpPr>
        <p:spPr>
          <a:xfrm>
            <a:off x="1893624" y="11344325"/>
            <a:ext cx="1929349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4037344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93020" y="651649"/>
            <a:ext cx="4930557" cy="236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93018" y="3258236"/>
            <a:ext cx="2429551" cy="7765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54640" lvl="0" indent="-265980" algn="l">
              <a:lnSpc>
                <a:spcPct val="90000"/>
              </a:lnSpc>
              <a:spcBef>
                <a:spcPts val="4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09280" lvl="1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63920" lvl="2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418561" lvl="3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73201" lvl="4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127843" lvl="5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82481" lvl="6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837121" lvl="7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191761" lvl="8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2" name="Google Shape;32;p7"/>
          <p:cNvSpPr txBox="1">
            <a:spLocks noGrp="1"/>
          </p:cNvSpPr>
          <p:nvPr>
            <p:ph type="body" idx="2"/>
          </p:nvPr>
        </p:nvSpPr>
        <p:spPr>
          <a:xfrm>
            <a:off x="2894026" y="3258236"/>
            <a:ext cx="2429551" cy="7765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54640" lvl="0" indent="-265980" algn="l">
              <a:lnSpc>
                <a:spcPct val="90000"/>
              </a:lnSpc>
              <a:spcBef>
                <a:spcPts val="4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09280" lvl="1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63920" lvl="2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418561" lvl="3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73201" lvl="4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127843" lvl="5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82481" lvl="6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837121" lvl="7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191761" lvl="8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3" name="Google Shape;33;p7"/>
          <p:cNvSpPr txBox="1">
            <a:spLocks noGrp="1"/>
          </p:cNvSpPr>
          <p:nvPr>
            <p:ph type="dt" idx="10"/>
          </p:nvPr>
        </p:nvSpPr>
        <p:spPr>
          <a:xfrm>
            <a:off x="393019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ftr" idx="11"/>
          </p:nvPr>
        </p:nvSpPr>
        <p:spPr>
          <a:xfrm>
            <a:off x="1893624" y="11344325"/>
            <a:ext cx="1929349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4037344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393761" y="651649"/>
            <a:ext cx="4930557" cy="236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body" idx="1"/>
          </p:nvPr>
        </p:nvSpPr>
        <p:spPr>
          <a:xfrm>
            <a:off x="393768" y="3000410"/>
            <a:ext cx="2418384" cy="1470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54640" lvl="0" indent="-177320" algn="l">
              <a:lnSpc>
                <a:spcPct val="90000"/>
              </a:lnSpc>
              <a:spcBef>
                <a:spcPts val="48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163" b="1"/>
            </a:lvl1pPr>
            <a:lvl2pPr marL="709280" lvl="1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971" b="1"/>
            </a:lvl2pPr>
            <a:lvl3pPr marL="1063920" lvl="2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873" b="1"/>
            </a:lvl3pPr>
            <a:lvl4pPr marL="1418561" lvl="3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77" b="1"/>
            </a:lvl4pPr>
            <a:lvl5pPr marL="1773201" lvl="4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77" b="1"/>
            </a:lvl5pPr>
            <a:lvl6pPr marL="2127843" lvl="5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77" b="1"/>
            </a:lvl6pPr>
            <a:lvl7pPr marL="2482481" lvl="6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77" b="1"/>
            </a:lvl7pPr>
            <a:lvl8pPr marL="2837121" lvl="7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77" b="1"/>
            </a:lvl8pPr>
            <a:lvl9pPr marL="3191761" lvl="8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7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9" name="Google Shape;39;p8"/>
          <p:cNvSpPr txBox="1">
            <a:spLocks noGrp="1"/>
          </p:cNvSpPr>
          <p:nvPr>
            <p:ph type="body" idx="2"/>
          </p:nvPr>
        </p:nvSpPr>
        <p:spPr>
          <a:xfrm>
            <a:off x="393768" y="4470864"/>
            <a:ext cx="2418384" cy="6575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54640" lvl="0" indent="-265980" algn="l">
              <a:lnSpc>
                <a:spcPct val="90000"/>
              </a:lnSpc>
              <a:spcBef>
                <a:spcPts val="4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09280" lvl="1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63920" lvl="2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418561" lvl="3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73201" lvl="4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127843" lvl="5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82481" lvl="6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837121" lvl="7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191761" lvl="8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0" name="Google Shape;40;p8"/>
          <p:cNvSpPr txBox="1">
            <a:spLocks noGrp="1"/>
          </p:cNvSpPr>
          <p:nvPr>
            <p:ph type="body" idx="3"/>
          </p:nvPr>
        </p:nvSpPr>
        <p:spPr>
          <a:xfrm>
            <a:off x="2894025" y="3000410"/>
            <a:ext cx="2430294" cy="1470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54640" lvl="0" indent="-177320" algn="l">
              <a:lnSpc>
                <a:spcPct val="90000"/>
              </a:lnSpc>
              <a:spcBef>
                <a:spcPts val="48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163" b="1"/>
            </a:lvl1pPr>
            <a:lvl2pPr marL="709280" lvl="1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971" b="1"/>
            </a:lvl2pPr>
            <a:lvl3pPr marL="1063920" lvl="2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873" b="1"/>
            </a:lvl3pPr>
            <a:lvl4pPr marL="1418561" lvl="3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77" b="1"/>
            </a:lvl4pPr>
            <a:lvl5pPr marL="1773201" lvl="4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77" b="1"/>
            </a:lvl5pPr>
            <a:lvl6pPr marL="2127843" lvl="5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77" b="1"/>
            </a:lvl6pPr>
            <a:lvl7pPr marL="2482481" lvl="6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77" b="1"/>
            </a:lvl7pPr>
            <a:lvl8pPr marL="2837121" lvl="7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77" b="1"/>
            </a:lvl8pPr>
            <a:lvl9pPr marL="3191761" lvl="8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7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1" name="Google Shape;41;p8"/>
          <p:cNvSpPr txBox="1">
            <a:spLocks noGrp="1"/>
          </p:cNvSpPr>
          <p:nvPr>
            <p:ph type="body" idx="4"/>
          </p:nvPr>
        </p:nvSpPr>
        <p:spPr>
          <a:xfrm>
            <a:off x="2894025" y="4470864"/>
            <a:ext cx="2430294" cy="6575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54640" lvl="0" indent="-265980" algn="l">
              <a:lnSpc>
                <a:spcPct val="90000"/>
              </a:lnSpc>
              <a:spcBef>
                <a:spcPts val="4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09280" lvl="1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63920" lvl="2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418561" lvl="3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73201" lvl="4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127843" lvl="5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82481" lvl="6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837121" lvl="7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191761" lvl="8" indent="-26598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2" name="Google Shape;42;p8"/>
          <p:cNvSpPr txBox="1">
            <a:spLocks noGrp="1"/>
          </p:cNvSpPr>
          <p:nvPr>
            <p:ph type="dt" idx="10"/>
          </p:nvPr>
        </p:nvSpPr>
        <p:spPr>
          <a:xfrm>
            <a:off x="393019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ftr" idx="11"/>
          </p:nvPr>
        </p:nvSpPr>
        <p:spPr>
          <a:xfrm>
            <a:off x="1893624" y="11344325"/>
            <a:ext cx="1929349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4037344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393020" y="651649"/>
            <a:ext cx="4930557" cy="236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dt" idx="10"/>
          </p:nvPr>
        </p:nvSpPr>
        <p:spPr>
          <a:xfrm>
            <a:off x="393019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ftr" idx="11"/>
          </p:nvPr>
        </p:nvSpPr>
        <p:spPr>
          <a:xfrm>
            <a:off x="1893624" y="11344325"/>
            <a:ext cx="1929349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ldNum" idx="12"/>
          </p:nvPr>
        </p:nvSpPr>
        <p:spPr>
          <a:xfrm>
            <a:off x="4037344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En blanco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dt" idx="10"/>
          </p:nvPr>
        </p:nvSpPr>
        <p:spPr>
          <a:xfrm>
            <a:off x="393019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ftr" idx="11"/>
          </p:nvPr>
        </p:nvSpPr>
        <p:spPr>
          <a:xfrm>
            <a:off x="1893624" y="11344325"/>
            <a:ext cx="1929349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4037344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/>
          </p:nvPr>
        </p:nvSpPr>
        <p:spPr>
          <a:xfrm>
            <a:off x="393765" y="815975"/>
            <a:ext cx="1843749" cy="285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9"/>
              <a:buFont typeface="Calibri"/>
              <a:buNone/>
              <a:defRPr sz="155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body" idx="1"/>
          </p:nvPr>
        </p:nvSpPr>
        <p:spPr>
          <a:xfrm>
            <a:off x="2430297" y="1762283"/>
            <a:ext cx="2894023" cy="86980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54640" lvl="0" indent="-275782" algn="l">
              <a:lnSpc>
                <a:spcPct val="90000"/>
              </a:lnSpc>
              <a:spcBef>
                <a:spcPts val="485"/>
              </a:spcBef>
              <a:spcAft>
                <a:spcPts val="0"/>
              </a:spcAft>
              <a:buClr>
                <a:schemeClr val="dk1"/>
              </a:buClr>
              <a:buSzPts val="1999"/>
              <a:buChar char="•"/>
              <a:defRPr sz="1551"/>
            </a:lvl1pPr>
            <a:lvl2pPr marL="709280" lvl="1" indent="-263469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749"/>
              <a:buChar char="•"/>
              <a:defRPr sz="1357"/>
            </a:lvl2pPr>
            <a:lvl3pPr marL="1063920" lvl="2" indent="-251203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163"/>
            </a:lvl3pPr>
            <a:lvl4pPr marL="1418561" lvl="3" indent="-23889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71"/>
            </a:lvl4pPr>
            <a:lvl5pPr marL="1773201" lvl="4" indent="-23889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71"/>
            </a:lvl5pPr>
            <a:lvl6pPr marL="2127843" lvl="5" indent="-23889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71"/>
            </a:lvl6pPr>
            <a:lvl7pPr marL="2482481" lvl="6" indent="-23889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71"/>
            </a:lvl7pPr>
            <a:lvl8pPr marL="2837121" lvl="7" indent="-23889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71"/>
            </a:lvl8pPr>
            <a:lvl9pPr marL="3191761" lvl="8" indent="-23889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7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2"/>
          </p:nvPr>
        </p:nvSpPr>
        <p:spPr>
          <a:xfrm>
            <a:off x="393765" y="3671892"/>
            <a:ext cx="1843749" cy="6802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54640" lvl="0" indent="-177320" algn="l">
              <a:lnSpc>
                <a:spcPct val="90000"/>
              </a:lnSpc>
              <a:spcBef>
                <a:spcPts val="48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77"/>
            </a:lvl1pPr>
            <a:lvl2pPr marL="709280" lvl="1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875"/>
              <a:buNone/>
              <a:defRPr sz="679"/>
            </a:lvl2pPr>
            <a:lvl3pPr marL="1063920" lvl="2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582"/>
            </a:lvl3pPr>
            <a:lvl4pPr marL="1418561" lvl="3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85"/>
            </a:lvl4pPr>
            <a:lvl5pPr marL="1773201" lvl="4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85"/>
            </a:lvl5pPr>
            <a:lvl6pPr marL="2127843" lvl="5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85"/>
            </a:lvl6pPr>
            <a:lvl7pPr marL="2482481" lvl="6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85"/>
            </a:lvl7pPr>
            <a:lvl8pPr marL="2837121" lvl="7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85"/>
            </a:lvl8pPr>
            <a:lvl9pPr marL="3191761" lvl="8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8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8" name="Google Shape;58;p11"/>
          <p:cNvSpPr txBox="1">
            <a:spLocks noGrp="1"/>
          </p:cNvSpPr>
          <p:nvPr>
            <p:ph type="dt" idx="10"/>
          </p:nvPr>
        </p:nvSpPr>
        <p:spPr>
          <a:xfrm>
            <a:off x="393019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1"/>
          <p:cNvSpPr txBox="1">
            <a:spLocks noGrp="1"/>
          </p:cNvSpPr>
          <p:nvPr>
            <p:ph type="ftr" idx="11"/>
          </p:nvPr>
        </p:nvSpPr>
        <p:spPr>
          <a:xfrm>
            <a:off x="1893624" y="11344325"/>
            <a:ext cx="1929349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sldNum" idx="12"/>
          </p:nvPr>
        </p:nvSpPr>
        <p:spPr>
          <a:xfrm>
            <a:off x="4037344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>
            <a:spLocks noGrp="1"/>
          </p:cNvSpPr>
          <p:nvPr>
            <p:ph type="title"/>
          </p:nvPr>
        </p:nvSpPr>
        <p:spPr>
          <a:xfrm>
            <a:off x="393765" y="815975"/>
            <a:ext cx="1843749" cy="285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9"/>
              <a:buFont typeface="Calibri"/>
              <a:buNone/>
              <a:defRPr sz="155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63" name="Google Shape;63;p12"/>
          <p:cNvSpPr>
            <a:spLocks noGrp="1"/>
          </p:cNvSpPr>
          <p:nvPr>
            <p:ph type="pic" idx="2"/>
          </p:nvPr>
        </p:nvSpPr>
        <p:spPr>
          <a:xfrm>
            <a:off x="2430297" y="1762283"/>
            <a:ext cx="2894023" cy="86980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485"/>
              </a:spcBef>
              <a:spcAft>
                <a:spcPts val="0"/>
              </a:spcAft>
              <a:buClr>
                <a:schemeClr val="dk1"/>
              </a:buClr>
              <a:buSzPts val="1999"/>
              <a:buFont typeface="Arial"/>
              <a:buNone/>
              <a:defRPr sz="155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749"/>
              <a:buFont typeface="Arial"/>
              <a:buNone/>
              <a:defRPr sz="13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1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7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7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7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7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7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7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64" name="Google Shape;64;p12"/>
          <p:cNvSpPr txBox="1">
            <a:spLocks noGrp="1"/>
          </p:cNvSpPr>
          <p:nvPr>
            <p:ph type="body" idx="1"/>
          </p:nvPr>
        </p:nvSpPr>
        <p:spPr>
          <a:xfrm>
            <a:off x="393765" y="3671892"/>
            <a:ext cx="1843749" cy="6802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54640" lvl="0" indent="-177320" algn="l">
              <a:lnSpc>
                <a:spcPct val="90000"/>
              </a:lnSpc>
              <a:spcBef>
                <a:spcPts val="48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77"/>
            </a:lvl1pPr>
            <a:lvl2pPr marL="709280" lvl="1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875"/>
              <a:buNone/>
              <a:defRPr sz="679"/>
            </a:lvl2pPr>
            <a:lvl3pPr marL="1063920" lvl="2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582"/>
            </a:lvl3pPr>
            <a:lvl4pPr marL="1418561" lvl="3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85"/>
            </a:lvl4pPr>
            <a:lvl5pPr marL="1773201" lvl="4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85"/>
            </a:lvl5pPr>
            <a:lvl6pPr marL="2127843" lvl="5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85"/>
            </a:lvl6pPr>
            <a:lvl7pPr marL="2482481" lvl="6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85"/>
            </a:lvl7pPr>
            <a:lvl8pPr marL="2837121" lvl="7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85"/>
            </a:lvl8pPr>
            <a:lvl9pPr marL="3191761" lvl="8" indent="-177320" algn="l">
              <a:lnSpc>
                <a:spcPct val="90000"/>
              </a:lnSpc>
              <a:spcBef>
                <a:spcPts val="242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8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5" name="Google Shape;65;p12"/>
          <p:cNvSpPr txBox="1">
            <a:spLocks noGrp="1"/>
          </p:cNvSpPr>
          <p:nvPr>
            <p:ph type="dt" idx="10"/>
          </p:nvPr>
        </p:nvSpPr>
        <p:spPr>
          <a:xfrm>
            <a:off x="393019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2"/>
          <p:cNvSpPr txBox="1">
            <a:spLocks noGrp="1"/>
          </p:cNvSpPr>
          <p:nvPr>
            <p:ph type="ftr" idx="11"/>
          </p:nvPr>
        </p:nvSpPr>
        <p:spPr>
          <a:xfrm>
            <a:off x="1893624" y="11344325"/>
            <a:ext cx="1929349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sldNum" idx="12"/>
          </p:nvPr>
        </p:nvSpPr>
        <p:spPr>
          <a:xfrm>
            <a:off x="4037344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>
            <a:spLocks noGrp="1"/>
          </p:cNvSpPr>
          <p:nvPr>
            <p:ph type="title"/>
          </p:nvPr>
        </p:nvSpPr>
        <p:spPr>
          <a:xfrm>
            <a:off x="393020" y="651649"/>
            <a:ext cx="4930557" cy="236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49"/>
              <a:buFont typeface="Calibri"/>
              <a:buNone/>
              <a:defRPr sz="27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3"/>
          <p:cNvSpPr txBox="1">
            <a:spLocks noGrp="1"/>
          </p:cNvSpPr>
          <p:nvPr>
            <p:ph type="body" idx="1"/>
          </p:nvPr>
        </p:nvSpPr>
        <p:spPr>
          <a:xfrm>
            <a:off x="393020" y="3258236"/>
            <a:ext cx="4930557" cy="7765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9661" algn="l" rtl="0">
              <a:lnSpc>
                <a:spcPct val="90000"/>
              </a:lnSpc>
              <a:spcBef>
                <a:spcPts val="625"/>
              </a:spcBef>
              <a:spcAft>
                <a:spcPts val="0"/>
              </a:spcAft>
              <a:buClr>
                <a:schemeClr val="dk1"/>
              </a:buClr>
              <a:buSzPts val="1749"/>
              <a:buFont typeface="Arial"/>
              <a:buChar char="•"/>
              <a:defRPr sz="17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23850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7975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Char char="•"/>
              <a:defRPr sz="12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"/>
          <p:cNvSpPr txBox="1">
            <a:spLocks noGrp="1"/>
          </p:cNvSpPr>
          <p:nvPr>
            <p:ph type="dt" idx="10"/>
          </p:nvPr>
        </p:nvSpPr>
        <p:spPr>
          <a:xfrm>
            <a:off x="393019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58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9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9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9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9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9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9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9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9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3"/>
          <p:cNvSpPr txBox="1">
            <a:spLocks noGrp="1"/>
          </p:cNvSpPr>
          <p:nvPr>
            <p:ph type="ftr" idx="11"/>
          </p:nvPr>
        </p:nvSpPr>
        <p:spPr>
          <a:xfrm>
            <a:off x="1893624" y="11344325"/>
            <a:ext cx="1929349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8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9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9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9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9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9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9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9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9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3"/>
          <p:cNvSpPr txBox="1">
            <a:spLocks noGrp="1"/>
          </p:cNvSpPr>
          <p:nvPr>
            <p:ph type="sldNum" idx="12"/>
          </p:nvPr>
        </p:nvSpPr>
        <p:spPr>
          <a:xfrm>
            <a:off x="4037344" y="11344325"/>
            <a:ext cx="1286232" cy="651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58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58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58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58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58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58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58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58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58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8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 txBox="1"/>
          <p:nvPr/>
        </p:nvSpPr>
        <p:spPr>
          <a:xfrm>
            <a:off x="577673" y="4250350"/>
            <a:ext cx="4699177" cy="4647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925" tIns="35453" rIns="70925" bIns="35453" anchor="t" anchorCtr="0">
            <a:spAutoFit/>
          </a:bodyPr>
          <a:lstStyle/>
          <a:p>
            <a:r>
              <a:rPr lang="es-ES" sz="1416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En la siguiente página de esta presentación encontrarás el </a:t>
            </a:r>
            <a:r>
              <a:rPr lang="es-ES" sz="1416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correo de inicio de la campaña “</a:t>
            </a:r>
            <a:r>
              <a:rPr lang="es-ES" sz="1416" b="1" dirty="0" err="1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Ofinautas</a:t>
            </a:r>
            <a:r>
              <a:rPr lang="es-ES" sz="1416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”, </a:t>
            </a:r>
            <a:r>
              <a:rPr lang="es-ES" sz="1416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el que debes enviar a los colaboradores de tu empresa. </a:t>
            </a:r>
            <a:endParaRPr sz="1416" dirty="0">
              <a:latin typeface="+mn-lt"/>
            </a:endParaRPr>
          </a:p>
          <a:p>
            <a:endParaRPr sz="1416" dirty="0">
              <a:solidFill>
                <a:schemeClr val="dk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r>
              <a:rPr lang="es-ES" sz="1416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Antes de enviarlo, debes insertar el logotipo de tu empresa </a:t>
            </a:r>
            <a:r>
              <a:rPr lang="es-ES" sz="1416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en el espacio indicado y posteriormente:</a:t>
            </a:r>
            <a:endParaRPr sz="1416" dirty="0">
              <a:latin typeface="+mn-lt"/>
            </a:endParaRPr>
          </a:p>
          <a:p>
            <a:pPr marL="159207" indent="-80398">
              <a:buClr>
                <a:schemeClr val="dk1"/>
              </a:buClr>
              <a:buSzPts val="1600"/>
            </a:pPr>
            <a:endParaRPr sz="1416" dirty="0">
              <a:solidFill>
                <a:schemeClr val="dk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371427" lvl="1" indent="-15920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416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menú: </a:t>
            </a:r>
            <a:r>
              <a:rPr lang="es-ES" sz="1416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Archivo</a:t>
            </a:r>
            <a:endParaRPr sz="1416" dirty="0">
              <a:latin typeface="+mn-lt"/>
            </a:endParaRPr>
          </a:p>
          <a:p>
            <a:pPr marL="371427" lvl="1" indent="-15920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416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416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“Exportar”</a:t>
            </a:r>
            <a:endParaRPr sz="1416" dirty="0">
              <a:latin typeface="+mn-lt"/>
            </a:endParaRPr>
          </a:p>
          <a:p>
            <a:pPr marL="371427" lvl="1" indent="-15920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416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416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“Cambiar tipo de archivo”</a:t>
            </a:r>
            <a:endParaRPr sz="1416" dirty="0">
              <a:latin typeface="+mn-lt"/>
            </a:endParaRPr>
          </a:p>
          <a:p>
            <a:pPr marL="371427" lvl="1" indent="-15920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416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416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“Formato de archivos de intercambio JPG”</a:t>
            </a:r>
            <a:endParaRPr sz="1416" dirty="0">
              <a:latin typeface="+mn-lt"/>
            </a:endParaRPr>
          </a:p>
          <a:p>
            <a:pPr marL="371427" lvl="1" indent="-15920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416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416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“Guardar como”</a:t>
            </a:r>
            <a:endParaRPr sz="1416" dirty="0">
              <a:latin typeface="+mn-lt"/>
            </a:endParaRPr>
          </a:p>
          <a:p>
            <a:endParaRPr sz="1416" dirty="0">
              <a:solidFill>
                <a:schemeClr val="dk1"/>
              </a:solidFill>
              <a:latin typeface="+mn-lt"/>
            </a:endParaRPr>
          </a:p>
          <a:p>
            <a:endParaRPr sz="1416" dirty="0">
              <a:solidFill>
                <a:schemeClr val="dk1"/>
              </a:solidFill>
              <a:latin typeface="+mn-lt"/>
            </a:endParaRPr>
          </a:p>
          <a:p>
            <a:r>
              <a:rPr lang="es-ES" sz="1416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Cuando tengas la imagen exportada como </a:t>
            </a:r>
            <a:r>
              <a:rPr lang="es-ES" sz="1416" b="1" dirty="0" err="1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jpg</a:t>
            </a:r>
            <a:r>
              <a:rPr lang="es-ES" sz="1416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, incrústala en el correo a enviar. </a:t>
            </a:r>
            <a:endParaRPr sz="1416" dirty="0">
              <a:latin typeface="+mn-lt"/>
            </a:endParaRPr>
          </a:p>
          <a:p>
            <a:endParaRPr sz="1416" b="1" dirty="0">
              <a:solidFill>
                <a:schemeClr val="dk2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br>
              <a:rPr lang="es-ES" sz="1416" b="1" dirty="0">
                <a:solidFill>
                  <a:schemeClr val="dk2"/>
                </a:solidFill>
                <a:latin typeface="+mn-lt"/>
                <a:ea typeface="Quattrocento Sans"/>
                <a:cs typeface="Quattrocento Sans"/>
                <a:sym typeface="Quattrocento Sans"/>
              </a:rPr>
            </a:br>
            <a:r>
              <a:rPr lang="es-ES" sz="1416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  <a:t>(Revisa que vaya como parte del cuerpo </a:t>
            </a:r>
            <a:br>
              <a:rPr lang="es-ES" sz="1416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</a:br>
            <a:r>
              <a:rPr lang="es-ES" sz="1416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  <a:t>del correo y no como archivo adjunto).</a:t>
            </a:r>
            <a:endParaRPr sz="1416" i="1" dirty="0">
              <a:solidFill>
                <a:srgbClr val="024BCA"/>
              </a:solidFill>
              <a:highlight>
                <a:srgbClr val="FDD25C"/>
              </a:highlight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577673" y="3372654"/>
            <a:ext cx="3554396" cy="720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925" tIns="35453" rIns="70925" bIns="35453" anchor="t" anchorCtr="0">
            <a:spAutoFit/>
          </a:bodyPr>
          <a:lstStyle/>
          <a:p>
            <a:r>
              <a:rPr lang="es-ES" sz="1116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Guía para el envío </a:t>
            </a:r>
            <a:br>
              <a:rPr lang="es-ES" sz="1484" b="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</a:br>
            <a:r>
              <a:rPr lang="es-ES" sz="1551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DE CORREO DE LANZAMIENTO</a:t>
            </a:r>
            <a:br>
              <a:rPr lang="es-ES" sz="1551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</a:br>
            <a:r>
              <a:rPr lang="es-ES" sz="1551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CAMPAÑA </a:t>
            </a:r>
            <a:r>
              <a:rPr lang="es-ES" sz="1551" b="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OFINAUTAS</a:t>
            </a:r>
            <a:endParaRPr sz="1299" b="1" dirty="0">
              <a:solidFill>
                <a:srgbClr val="14B0C6"/>
              </a:solidFill>
              <a:latin typeface="+mj-lt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108B7B5-60E4-B348-8F1C-1017520FAE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380"/>
            <a:ext cx="5716588" cy="32148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86D9B2A-0A61-6747-A576-849CF40847A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10" y="0"/>
            <a:ext cx="5708336" cy="12239625"/>
          </a:xfrm>
          <a:prstGeom prst="rect">
            <a:avLst/>
          </a:prstGeom>
        </p:spPr>
      </p:pic>
      <p:sp>
        <p:nvSpPr>
          <p:cNvPr id="9" name="Google Shape;94;p2">
            <a:extLst>
              <a:ext uri="{FF2B5EF4-FFF2-40B4-BE49-F238E27FC236}">
                <a16:creationId xmlns:a16="http://schemas.microsoft.com/office/drawing/2014/main" id="{0608FDEE-5948-1942-9AE7-FFB0ADE07695}"/>
              </a:ext>
            </a:extLst>
          </p:cNvPr>
          <p:cNvSpPr/>
          <p:nvPr/>
        </p:nvSpPr>
        <p:spPr>
          <a:xfrm>
            <a:off x="1737711" y="11184673"/>
            <a:ext cx="1006795" cy="57986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70925" tIns="35453" rIns="70925" bIns="35453" anchor="ctr" anchorCtr="0">
            <a:noAutofit/>
          </a:bodyPr>
          <a:lstStyle/>
          <a:p>
            <a:pPr algn="ctr"/>
            <a:r>
              <a:rPr lang="es-ES" sz="543" b="1" dirty="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REEMPLAZA ESTE RECUADRO POR TU LOGO </a:t>
            </a:r>
            <a:endParaRPr sz="1087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1_ACHS_Ofinautas_Email_Jefaturas" id="{2F0A495A-967D-5D41-8D9C-84D098FF471F}" vid="{7433EA6D-56BE-4A48-B4DF-7BA87D4E7E96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de Office</Template>
  <TotalTime>77</TotalTime>
  <Words>137</Words>
  <Application>Microsoft Office PowerPoint</Application>
  <PresentationFormat>Personalizado</PresentationFormat>
  <Paragraphs>16</Paragraphs>
  <Slides>2</Slides>
  <Notes>2</Notes>
  <HiddenSlides>1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Quattrocento Sans</vt:lpstr>
      <vt:lpstr>Arial</vt:lpstr>
      <vt:lpstr>Calibri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Moyano Carvajal, Mariela Paz</dc:creator>
  <cp:lastModifiedBy>Luis González</cp:lastModifiedBy>
  <cp:revision>9</cp:revision>
  <dcterms:created xsi:type="dcterms:W3CDTF">2021-06-14T23:51:39Z</dcterms:created>
  <dcterms:modified xsi:type="dcterms:W3CDTF">2024-10-29T12:41:10Z</dcterms:modified>
</cp:coreProperties>
</file>