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ppt/tags/tag3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28" r:id="rId2"/>
    <p:sldId id="6704" r:id="rId3"/>
    <p:sldId id="6681" r:id="rId4"/>
    <p:sldId id="6699" r:id="rId5"/>
    <p:sldId id="6694" r:id="rId6"/>
    <p:sldId id="6702" r:id="rId7"/>
    <p:sldId id="6701" r:id="rId8"/>
  </p:sldIdLst>
  <p:sldSz cx="12192000" cy="6858000"/>
  <p:notesSz cx="6858000" cy="9144000"/>
  <p:custDataLst>
    <p:tags r:id="rId11"/>
  </p:custDataLst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2" orient="horz" pos="2183" userDrawn="1">
          <p15:clr>
            <a:srgbClr val="A4A3A4"/>
          </p15:clr>
        </p15:guide>
        <p15:guide id="3" pos="4520" userDrawn="1">
          <p15:clr>
            <a:srgbClr val="A4A3A4"/>
          </p15:clr>
        </p15:guide>
        <p15:guide id="4" pos="5586" userDrawn="1">
          <p15:clr>
            <a:srgbClr val="A4A3A4"/>
          </p15:clr>
        </p15:guide>
        <p15:guide id="5" pos="20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isco López" initials="FL" lastIdx="1" clrIdx="0">
    <p:extLst>
      <p:ext uri="{19B8F6BF-5375-455C-9EA6-DF929625EA0E}">
        <p15:presenceInfo xmlns:p15="http://schemas.microsoft.com/office/powerpoint/2012/main" userId="c583e4eeb9a72cae" providerId="Windows Live"/>
      </p:ext>
    </p:extLst>
  </p:cmAuthor>
  <p:cmAuthor id="2" name="Labus Seric, Aneta" initials="LSA" lastIdx="13" clrIdx="1">
    <p:extLst>
      <p:ext uri="{19B8F6BF-5375-455C-9EA6-DF929625EA0E}">
        <p15:presenceInfo xmlns:p15="http://schemas.microsoft.com/office/powerpoint/2012/main" userId="S::alabuss@achs.cl::3e6a394c-38a0-4673-baac-c345465d03a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F2F2F2"/>
    <a:srgbClr val="007A33"/>
    <a:srgbClr val="13C045"/>
    <a:srgbClr val="106737"/>
    <a:srgbClr val="7CFF44"/>
    <a:srgbClr val="800080"/>
    <a:srgbClr val="FFFF00"/>
    <a:srgbClr val="D60093"/>
    <a:srgbClr val="1E11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CE9E8C-B278-49B7-AEC6-A71D3D82A130}" v="19" dt="2023-11-13T15:06:42.69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24" y="36"/>
      </p:cViewPr>
      <p:guideLst>
        <p:guide orient="horz" pos="2183"/>
        <p:guide pos="4520"/>
        <p:guide pos="5586"/>
        <p:guide pos="20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2669" y="4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9188E16-A5FE-A144-97F6-5D99CCB6C3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95B1F7A-4E48-CD4F-94BA-B2FCC45F7B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CEFCD-101D-B344-A216-EEBAD2A9FEC9}" type="datetimeFigureOut">
              <a:rPr lang="es-CL" smtClean="0"/>
              <a:t>11-12-2024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7EA905C-21BA-E14A-AA0A-091761D2F1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4F9FCA-A903-9A42-9C83-FDEC2A5339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0C8CA-6B66-244E-B272-B10E2DDA1CC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7975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879103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28600" latinLnBrk="0">
      <a:lnSpc>
        <a:spcPct val="117999"/>
      </a:lnSpc>
      <a:defRPr sz="1100" b="0" i="0">
        <a:latin typeface="Arial" panose="020B0604020202020204" pitchFamily="34" charset="0"/>
        <a:ea typeface="+mn-ea"/>
        <a:cs typeface="Arial" panose="020B0604020202020204" pitchFamily="34" charset="0"/>
        <a:sym typeface="Helvetica Neue"/>
      </a:defRPr>
    </a:lvl1pPr>
    <a:lvl2pPr indent="1143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2pPr>
    <a:lvl3pPr indent="2286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3pPr>
    <a:lvl4pPr indent="3429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4pPr>
    <a:lvl5pPr indent="4572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5pPr>
    <a:lvl6pPr indent="5715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6pPr>
    <a:lvl7pPr indent="6858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7pPr>
    <a:lvl8pPr indent="8001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8pPr>
    <a:lvl9pPr indent="9144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verr.co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verr.co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Videos gratuitos en </a:t>
            </a:r>
            <a:r>
              <a:rPr lang="es-CL">
                <a:hlinkClick r:id="rId3"/>
              </a:rPr>
              <a:t>https://coverr.co/</a:t>
            </a:r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9B7A-464B-A447-A201-4A8A06B1180C}" type="slidenum">
              <a:rPr lang="es-CL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 lang="es-C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512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Videos gratuitos en </a:t>
            </a:r>
            <a:r>
              <a:rPr lang="es-CL">
                <a:hlinkClick r:id="rId3"/>
              </a:rPr>
              <a:t>https://coverr.co/</a:t>
            </a:r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9B7A-464B-A447-A201-4A8A06B1180C}" type="slidenum">
              <a:rPr lang="es-CL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s-C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63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69232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93408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openxmlformats.org/officeDocument/2006/relationships/image" Target="../media/image7.png"/><Relationship Id="rId4" Type="http://schemas.openxmlformats.org/officeDocument/2006/relationships/image" Target="../media/image14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7.png"/><Relationship Id="rId4" Type="http://schemas.openxmlformats.org/officeDocument/2006/relationships/image" Target="../media/image14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4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7.png"/><Relationship Id="rId4" Type="http://schemas.openxmlformats.org/officeDocument/2006/relationships/image" Target="../media/image15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7.png"/><Relationship Id="rId4" Type="http://schemas.openxmlformats.org/officeDocument/2006/relationships/image" Target="../media/image16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7.png"/><Relationship Id="rId4" Type="http://schemas.openxmlformats.org/officeDocument/2006/relationships/image" Target="../media/image17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5" Type="http://schemas.openxmlformats.org/officeDocument/2006/relationships/image" Target="../media/image7.png"/><Relationship Id="rId4" Type="http://schemas.openxmlformats.org/officeDocument/2006/relationships/image" Target="../media/image21.emf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5" Type="http://schemas.openxmlformats.org/officeDocument/2006/relationships/image" Target="../media/image7.png"/><Relationship Id="rId4" Type="http://schemas.openxmlformats.org/officeDocument/2006/relationships/image" Target="../media/image22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5" Type="http://schemas.openxmlformats.org/officeDocument/2006/relationships/image" Target="../media/image7.png"/><Relationship Id="rId4" Type="http://schemas.openxmlformats.org/officeDocument/2006/relationships/image" Target="../media/image23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5" Type="http://schemas.openxmlformats.org/officeDocument/2006/relationships/image" Target="../media/image7.png"/><Relationship Id="rId4" Type="http://schemas.openxmlformats.org/officeDocument/2006/relationships/image" Target="../media/image24.emf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5" Type="http://schemas.openxmlformats.org/officeDocument/2006/relationships/image" Target="../media/image7.png"/><Relationship Id="rId4" Type="http://schemas.openxmlformats.org/officeDocument/2006/relationships/image" Target="../media/image25.emf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7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4" Type="http://schemas.openxmlformats.org/officeDocument/2006/relationships/image" Target="../media/image18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4" Type="http://schemas.openxmlformats.org/officeDocument/2006/relationships/image" Target="../media/image28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4" Type="http://schemas.openxmlformats.org/officeDocument/2006/relationships/image" Target="../media/image29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4" Type="http://schemas.openxmlformats.org/officeDocument/2006/relationships/image" Target="../media/image7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2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7.png"/><Relationship Id="rId4" Type="http://schemas.openxmlformats.org/officeDocument/2006/relationships/image" Target="../media/image1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portada simp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CD59D1EF-1CFD-7CE4-757B-902A48A9D3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556" y="1909263"/>
            <a:ext cx="3039474" cy="3039474"/>
          </a:xfrm>
          <a:prstGeom prst="rect">
            <a:avLst/>
          </a:prstGeom>
        </p:spPr>
      </p:pic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5410" y="4156700"/>
            <a:ext cx="532000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15</a:t>
            </a:r>
            <a:endParaRPr lang="es-CL"/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14259" y="2617148"/>
            <a:ext cx="5361957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presentación Máximo 3 líneas Arial </a:t>
            </a:r>
            <a:r>
              <a:rPr lang="es-ES" err="1"/>
              <a:t>bold</a:t>
            </a:r>
            <a:r>
              <a:rPr lang="es-ES"/>
              <a:t>- 30 puntos</a:t>
            </a:r>
            <a:endParaRPr lang="es-CL"/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7158EF60-E659-4F3D-DDFF-B4430EFEAE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14259" y="2145875"/>
            <a:ext cx="874223" cy="2519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Fecha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0398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ción de imagen 3">
            <a:extLst>
              <a:ext uri="{FF2B5EF4-FFF2-40B4-BE49-F238E27FC236}">
                <a16:creationId xmlns:a16="http://schemas.microsoft.com/office/drawing/2014/main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5082" y="0"/>
            <a:ext cx="7386918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6E2DA3E9-55EC-34EB-6661-D855024744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599" y="811342"/>
            <a:ext cx="3828289" cy="15911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3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Máximo 3 líneas Arial - 36 puntos</a:t>
            </a:r>
            <a:endParaRPr lang="es-CL"/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F04A7C7F-F4CB-575E-8CB5-6FBCA51FED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9" y="2747718"/>
            <a:ext cx="3496235" cy="15911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complementario Arial - 24 puntos</a:t>
            </a:r>
            <a:endParaRPr lang="es-CL"/>
          </a:p>
        </p:txBody>
      </p:sp>
      <p:pic>
        <p:nvPicPr>
          <p:cNvPr id="6" name="Picture 6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11036831-915A-DE4B-8CE3-6EC7EAA597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0" y="582057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6860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medios 2">
            <a:extLst>
              <a:ext uri="{FF2B5EF4-FFF2-40B4-BE49-F238E27FC236}">
                <a16:creationId xmlns:a16="http://schemas.microsoft.com/office/drawing/2014/main" id="{EB2F4E9D-D8AF-7CE1-E65D-298040BE1DF2}"/>
              </a:ext>
            </a:extLst>
          </p:cNvPr>
          <p:cNvSpPr>
            <a:spLocks noGrp="1"/>
          </p:cNvSpPr>
          <p:nvPr>
            <p:ph type="media" sz="quarter" idx="18" hasCustomPrompt="1"/>
          </p:nvPr>
        </p:nvSpPr>
        <p:spPr>
          <a:xfrm>
            <a:off x="4805080" y="0"/>
            <a:ext cx="738691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/>
              <a:t>Doble clic para incorporar un video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6E2DA3E9-55EC-34EB-6661-D855024744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599" y="811342"/>
            <a:ext cx="3974593" cy="15911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3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Máximo 3 líneas Arial - 36 puntos</a:t>
            </a:r>
            <a:endParaRPr lang="es-CL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04BBC7BC-8DF5-7A55-6DE5-FF82D71ABD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9" y="2747718"/>
            <a:ext cx="3496235" cy="15911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complementario Arial - 24 puntos</a:t>
            </a:r>
            <a:endParaRPr lang="es-CL"/>
          </a:p>
        </p:txBody>
      </p:sp>
      <p:pic>
        <p:nvPicPr>
          <p:cNvPr id="5" name="Picture 6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A31F8C5B-9965-A046-A97E-FDBA7CCCD3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0" y="582057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9786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 con 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5100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id="{05BDB53B-35E4-B64C-8126-8E24E93EFA40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6" name="Picture 1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085F184B-7A45-C949-B980-D29A2B6FD5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8970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91" userDrawn="1">
          <p15:clr>
            <a:srgbClr val="FBAE40"/>
          </p15:clr>
        </p15:guide>
        <p15:guide id="2" orient="horz" pos="1548" userDrawn="1">
          <p15:clr>
            <a:srgbClr val="FBAE40"/>
          </p15:clr>
        </p15:guide>
        <p15:guide id="3" pos="1232" userDrawn="1">
          <p15:clr>
            <a:srgbClr val="FBAE40"/>
          </p15:clr>
        </p15:guide>
        <p15:guide id="4" pos="3281" userDrawn="1">
          <p15:clr>
            <a:srgbClr val="FBAE40"/>
          </p15:clr>
        </p15:guide>
        <p15:guide id="5" pos="5339" userDrawn="1">
          <p15:clr>
            <a:srgbClr val="FBAE40"/>
          </p15:clr>
        </p15:guide>
        <p15:guide id="6" orient="horz" pos="280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 con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5100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id="{05BDB53B-35E4-B64C-8126-8E24E93EFA40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0B3BE0AC-9C2E-0825-1D3B-F58A17735F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3632" y="452438"/>
            <a:ext cx="11239134" cy="59264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8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importante Arial Regular - 88 puntos máximo 5 líneas</a:t>
            </a:r>
            <a:endParaRPr lang="es-CL"/>
          </a:p>
        </p:txBody>
      </p:sp>
      <p:pic>
        <p:nvPicPr>
          <p:cNvPr id="6" name="Picture 6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2FA59587-C40F-764A-A535-75B82EC5D57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0" y="582057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12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blanco con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5100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4016756-863E-9350-E88B-94DCBD1B188E}"/>
              </a:ext>
            </a:extLst>
          </p:cNvPr>
          <p:cNvSpPr/>
          <p:nvPr userDrawn="1"/>
        </p:nvSpPr>
        <p:spPr>
          <a:xfrm>
            <a:off x="469234" y="452438"/>
            <a:ext cx="11265639" cy="5926473"/>
          </a:xfrm>
          <a:prstGeom prst="round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F2BD6C-1A3A-43AC-031A-B29C6DED082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10368340" y="5024631"/>
            <a:ext cx="1380931" cy="1380931"/>
          </a:xfrm>
          <a:prstGeom prst="rect">
            <a:avLst/>
          </a:prstGeom>
        </p:spPr>
      </p:pic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0B3BE0AC-9C2E-0825-1D3B-F58A17735F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6435" y="1020418"/>
            <a:ext cx="9953528" cy="4790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“Frase entre comillas” </a:t>
            </a:r>
          </a:p>
          <a:p>
            <a:pPr lvl="0"/>
            <a:r>
              <a:rPr lang="es-ES"/>
              <a:t>Arial</a:t>
            </a:r>
            <a:endParaRPr lang="es-CL"/>
          </a:p>
        </p:txBody>
      </p:sp>
      <p:pic>
        <p:nvPicPr>
          <p:cNvPr id="9" name="Picture 3" descr="Logo, icon&#10;&#10;Description automatically generated">
            <a:extLst>
              <a:ext uri="{FF2B5EF4-FFF2-40B4-BE49-F238E27FC236}">
                <a16:creationId xmlns:a16="http://schemas.microsoft.com/office/drawing/2014/main" id="{63AA16C5-C98E-8C4D-A2A9-003BC6F8827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23" y="5453159"/>
            <a:ext cx="52387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22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ivos 4 punt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o 12" hidden="1">
            <a:extLst>
              <a:ext uri="{FF2B5EF4-FFF2-40B4-BE49-F238E27FC236}">
                <a16:creationId xmlns:a16="http://schemas.microsoft.com/office/drawing/2014/main" id="{8C5653FB-0B55-DF49-89A0-7BB644B8BB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95881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13" name="Objeto 12" hidden="1">
                        <a:extLst>
                          <a:ext uri="{FF2B5EF4-FFF2-40B4-BE49-F238E27FC236}">
                            <a16:creationId xmlns:a16="http://schemas.microsoft.com/office/drawing/2014/main" id="{8C5653FB-0B55-DF49-89A0-7BB644B8BB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3978333C-7507-9031-20FB-A4008EE623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916" y="747271"/>
            <a:ext cx="3733124" cy="128472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Título Arial</a:t>
            </a:r>
            <a:br>
              <a:rPr lang="es-ES"/>
            </a:br>
            <a:r>
              <a:rPr lang="es-ES"/>
              <a:t>40 puntos</a:t>
            </a:r>
            <a:endParaRPr lang="es-CL"/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C4D46A67-F299-766E-9BB6-1ADEC7FB26E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359129" y="2897348"/>
            <a:ext cx="3940458" cy="50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AAF2811A-08D5-387F-FDB1-55A4B69B06C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359127" y="3429000"/>
            <a:ext cx="3940459" cy="1039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39A987-683D-9D36-91F6-E2CFA93EF42C}"/>
              </a:ext>
            </a:extLst>
          </p:cNvPr>
          <p:cNvCxnSpPr>
            <a:cxnSpLocks/>
          </p:cNvCxnSpPr>
          <p:nvPr userDrawn="1"/>
        </p:nvCxnSpPr>
        <p:spPr>
          <a:xfrm>
            <a:off x="6359127" y="4794422"/>
            <a:ext cx="583287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arcador de texto 7">
            <a:extLst>
              <a:ext uri="{FF2B5EF4-FFF2-40B4-BE49-F238E27FC236}">
                <a16:creationId xmlns:a16="http://schemas.microsoft.com/office/drawing/2014/main" id="{CC11910E-7802-190C-8172-59CD358D125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359129" y="747272"/>
            <a:ext cx="3940458" cy="50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id="{7DA5667F-22FC-3BA9-6888-7B08F0BABC5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59127" y="1278924"/>
            <a:ext cx="3940459" cy="1039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25" name="Marcador de texto 7">
            <a:extLst>
              <a:ext uri="{FF2B5EF4-FFF2-40B4-BE49-F238E27FC236}">
                <a16:creationId xmlns:a16="http://schemas.microsoft.com/office/drawing/2014/main" id="{80F45604-88D7-0389-F6F0-4F7F3717C6B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359129" y="5121564"/>
            <a:ext cx="3940458" cy="50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27" name="Marcador de texto 7">
            <a:extLst>
              <a:ext uri="{FF2B5EF4-FFF2-40B4-BE49-F238E27FC236}">
                <a16:creationId xmlns:a16="http://schemas.microsoft.com/office/drawing/2014/main" id="{FA076D8B-DCE0-E493-F1BC-D55FBC50384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59127" y="5653216"/>
            <a:ext cx="3940459" cy="1039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D20BB05-D91B-DA0A-EC81-79B99DB4AB72}"/>
              </a:ext>
            </a:extLst>
          </p:cNvPr>
          <p:cNvCxnSpPr>
            <a:cxnSpLocks/>
          </p:cNvCxnSpPr>
          <p:nvPr userDrawn="1"/>
        </p:nvCxnSpPr>
        <p:spPr>
          <a:xfrm>
            <a:off x="6359127" y="2626955"/>
            <a:ext cx="583287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E5DF0D78-7237-CC49-93BC-EC074FFED2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9175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774">
          <p15:clr>
            <a:srgbClr val="FBAE40"/>
          </p15:clr>
        </p15:guide>
        <p15:guide id="2" pos="3840">
          <p15:clr>
            <a:srgbClr val="FBAE40"/>
          </p15:clr>
        </p15:guide>
        <p15:guide id="4" orient="horz" pos="1997">
          <p15:clr>
            <a:srgbClr val="FBAE40"/>
          </p15:clr>
        </p15:guide>
        <p15:guide id="6" orient="horz" pos="3550">
          <p15:clr>
            <a:srgbClr val="FBAE40"/>
          </p15:clr>
        </p15:guide>
        <p15:guide id="7" orient="horz" pos="1207">
          <p15:clr>
            <a:srgbClr val="FBAE40"/>
          </p15:clr>
        </p15:guide>
        <p15:guide id="8" orient="horz" pos="2160">
          <p15:clr>
            <a:srgbClr val="FBAE40"/>
          </p15:clr>
        </p15:guide>
        <p15:guide id="9" orient="horz" pos="1139">
          <p15:clr>
            <a:srgbClr val="FBAE40"/>
          </p15:clr>
        </p15:guide>
        <p15:guide id="10" orient="horz" pos="191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ivos 5 punt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">
            <a:extLst>
              <a:ext uri="{FF2B5EF4-FFF2-40B4-BE49-F238E27FC236}">
                <a16:creationId xmlns:a16="http://schemas.microsoft.com/office/drawing/2014/main" id="{B124D06C-2C82-9E6F-DA7A-EB00C9ECB3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73610" y="0"/>
            <a:ext cx="381838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graphicFrame>
        <p:nvGraphicFramePr>
          <p:cNvPr id="13" name="Objeto 12" hidden="1">
            <a:extLst>
              <a:ext uri="{FF2B5EF4-FFF2-40B4-BE49-F238E27FC236}">
                <a16:creationId xmlns:a16="http://schemas.microsoft.com/office/drawing/2014/main" id="{1B3CF53D-25D4-9646-AB92-B8AA4975E6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33782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13" name="Objeto 12" hidden="1">
                        <a:extLst>
                          <a:ext uri="{FF2B5EF4-FFF2-40B4-BE49-F238E27FC236}">
                            <a16:creationId xmlns:a16="http://schemas.microsoft.com/office/drawing/2014/main" id="{1B3CF53D-25D4-9646-AB92-B8AA4975E6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Marcador de texto 7">
            <a:extLst>
              <a:ext uri="{FF2B5EF4-FFF2-40B4-BE49-F238E27FC236}">
                <a16:creationId xmlns:a16="http://schemas.microsoft.com/office/drawing/2014/main" id="{033F232C-1A9F-1C4B-B63A-72AD25EAD3C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08545" y="1118020"/>
            <a:ext cx="467318" cy="48666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err="1"/>
              <a:t>Nº</a:t>
            </a:r>
            <a:endParaRPr lang="es-CL"/>
          </a:p>
        </p:txBody>
      </p:sp>
      <p:sp>
        <p:nvSpPr>
          <p:cNvPr id="23" name="Marcador de texto 7">
            <a:extLst>
              <a:ext uri="{FF2B5EF4-FFF2-40B4-BE49-F238E27FC236}">
                <a16:creationId xmlns:a16="http://schemas.microsoft.com/office/drawing/2014/main" id="{F6EA4AA6-F211-574A-BE31-1CA2875DC6C4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112769" y="3156857"/>
            <a:ext cx="2947073" cy="27867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CB8010E-D6E1-90A8-7F57-14AE0A0114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2770" y="1118020"/>
            <a:ext cx="3312926" cy="173403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Título Arial Bold 40</a:t>
            </a:r>
            <a:endParaRPr lang="es-CL"/>
          </a:p>
        </p:txBody>
      </p:sp>
      <p:sp>
        <p:nvSpPr>
          <p:cNvPr id="40" name="Marcador de texto 7">
            <a:extLst>
              <a:ext uri="{FF2B5EF4-FFF2-40B4-BE49-F238E27FC236}">
                <a16:creationId xmlns:a16="http://schemas.microsoft.com/office/drawing/2014/main" id="{BBA7E125-E594-77B9-1A2D-0D4C28B928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2463" y="3156857"/>
            <a:ext cx="2947073" cy="27867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41" name="Marcador de texto 7">
            <a:extLst>
              <a:ext uri="{FF2B5EF4-FFF2-40B4-BE49-F238E27FC236}">
                <a16:creationId xmlns:a16="http://schemas.microsoft.com/office/drawing/2014/main" id="{DDC9B715-6BC7-85FD-D5A1-9A32DDA0D4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8545" y="370115"/>
            <a:ext cx="2138711" cy="2394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err="1"/>
              <a:t>Nº</a:t>
            </a:r>
            <a:r>
              <a:rPr lang="es-ES"/>
              <a:t> - Título del capítulo</a:t>
            </a:r>
            <a:endParaRPr lang="es-CL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FD8469DA-03C3-6758-7F02-47BF4B454AB4}"/>
              </a:ext>
            </a:extLst>
          </p:cNvPr>
          <p:cNvSpPr/>
          <p:nvPr userDrawn="1"/>
        </p:nvSpPr>
        <p:spPr>
          <a:xfrm>
            <a:off x="8373609" y="6110306"/>
            <a:ext cx="3818391" cy="747694"/>
          </a:xfrm>
          <a:custGeom>
            <a:avLst/>
            <a:gdLst>
              <a:gd name="connsiteX0" fmla="*/ 690432 w 3818391"/>
              <a:gd name="connsiteY0" fmla="*/ 0 h 747694"/>
              <a:gd name="connsiteX1" fmla="*/ 3818391 w 3818391"/>
              <a:gd name="connsiteY1" fmla="*/ 0 h 747694"/>
              <a:gd name="connsiteX2" fmla="*/ 3818391 w 3818391"/>
              <a:gd name="connsiteY2" fmla="*/ 747694 h 747694"/>
              <a:gd name="connsiteX3" fmla="*/ 5773 w 3818391"/>
              <a:gd name="connsiteY3" fmla="*/ 747694 h 747694"/>
              <a:gd name="connsiteX4" fmla="*/ 0 w 3818391"/>
              <a:gd name="connsiteY4" fmla="*/ 690432 h 747694"/>
              <a:gd name="connsiteX5" fmla="*/ 14027 w 3818391"/>
              <a:gd name="connsiteY5" fmla="*/ 551286 h 747694"/>
              <a:gd name="connsiteX6" fmla="*/ 690432 w 3818391"/>
              <a:gd name="connsiteY6" fmla="*/ 0 h 74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8391" h="747694">
                <a:moveTo>
                  <a:pt x="690432" y="0"/>
                </a:moveTo>
                <a:lnTo>
                  <a:pt x="3818391" y="0"/>
                </a:lnTo>
                <a:lnTo>
                  <a:pt x="3818391" y="747694"/>
                </a:lnTo>
                <a:lnTo>
                  <a:pt x="5773" y="747694"/>
                </a:lnTo>
                <a:lnTo>
                  <a:pt x="0" y="690432"/>
                </a:lnTo>
                <a:lnTo>
                  <a:pt x="14027" y="551286"/>
                </a:lnTo>
                <a:cubicBezTo>
                  <a:pt x="78407" y="236668"/>
                  <a:pt x="356781" y="0"/>
                  <a:pt x="690432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1" name="Picture 6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3EA4FDC7-72CD-784D-9C11-47862713BB1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0" y="582057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1929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9" orient="horz" pos="4320">
          <p15:clr>
            <a:srgbClr val="FBAE40"/>
          </p15:clr>
        </p15:guide>
        <p15:guide id="10" orient="horz" pos="1207">
          <p15:clr>
            <a:srgbClr val="FBAE40"/>
          </p15:clr>
        </p15:guide>
        <p15:guide id="11" orient="horz" pos="1830">
          <p15:clr>
            <a:srgbClr val="FBAE40"/>
          </p15:clr>
        </p15:guide>
        <p15:guide id="12" orient="horz" pos="2436">
          <p15:clr>
            <a:srgbClr val="FBAE40"/>
          </p15:clr>
        </p15:guide>
        <p15:guide id="13" orient="horz" pos="3042">
          <p15:clr>
            <a:srgbClr val="FBAE40"/>
          </p15:clr>
        </p15:guide>
        <p15:guide id="14" orient="horz" pos="364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con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texto 4">
            <a:extLst>
              <a:ext uri="{FF2B5EF4-FFF2-40B4-BE49-F238E27FC236}">
                <a16:creationId xmlns:a16="http://schemas.microsoft.com/office/drawing/2014/main" id="{9440AD7B-097E-C24C-A4EE-30C53E3EC6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626227" y="976313"/>
            <a:ext cx="9078851" cy="67447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95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Nº</a:t>
            </a:r>
            <a:endParaRPr lang="es-CL"/>
          </a:p>
        </p:txBody>
      </p:sp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4CC8A321-110D-F84C-BC3A-3F4DCCDAB0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71576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4CC8A321-110D-F84C-BC3A-3F4DCCDAB0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5AD2C0A8-B6B2-0419-0AFF-3341208219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8545" y="370115"/>
            <a:ext cx="2138711" cy="2394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err="1"/>
              <a:t>Nº</a:t>
            </a:r>
            <a:r>
              <a:rPr lang="es-ES"/>
              <a:t> - Título del capítulo</a:t>
            </a:r>
            <a:endParaRPr lang="es-CL"/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81C8C9F4-8EE4-DE3A-A006-90BC9A669AB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14400" y="2150888"/>
            <a:ext cx="10326029" cy="3915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complementario</a:t>
            </a:r>
            <a:br>
              <a:rPr lang="es-ES"/>
            </a:br>
            <a:r>
              <a:rPr lang="es-ES"/>
              <a:t>Arial - 40 puntos</a:t>
            </a:r>
            <a:endParaRPr lang="es-CL"/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id="{92EF5749-03D5-7EB9-B918-BCA03C16099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14400" y="1260300"/>
            <a:ext cx="10326029" cy="5238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- 40 puntos</a:t>
            </a:r>
            <a:endParaRPr lang="es-CL"/>
          </a:p>
        </p:txBody>
      </p:sp>
      <p:pic>
        <p:nvPicPr>
          <p:cNvPr id="9" name="Picture 4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2138966D-1F3D-0344-9C02-3EEFCDE894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1876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761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9">
          <p15:clr>
            <a:srgbClr val="FBAE40"/>
          </p15:clr>
        </p15:guide>
        <p15:guide id="4" pos="7061">
          <p15:clr>
            <a:srgbClr val="FBAE40"/>
          </p15:clr>
        </p15:guide>
        <p15:guide id="5" orient="horz" pos="155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on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4CC8A321-110D-F84C-BC3A-3F4DCCDAB0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71576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4CC8A321-110D-F84C-BC3A-3F4DCCDAB0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Marcador de posición de imagen 48">
            <a:extLst>
              <a:ext uri="{FF2B5EF4-FFF2-40B4-BE49-F238E27FC236}">
                <a16:creationId xmlns:a16="http://schemas.microsoft.com/office/drawing/2014/main" id="{1B440493-E3F4-1342-A810-C3F9FAEC89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7223" y="2470016"/>
            <a:ext cx="1910556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56" name="Marcador de posición de imagen 48">
            <a:extLst>
              <a:ext uri="{FF2B5EF4-FFF2-40B4-BE49-F238E27FC236}">
                <a16:creationId xmlns:a16="http://schemas.microsoft.com/office/drawing/2014/main" id="{E5FAA08C-8A49-324F-84B7-1DB2F697B29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75574" y="2470016"/>
            <a:ext cx="1910556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58" name="Marcador de posición de imagen 48">
            <a:extLst>
              <a:ext uri="{FF2B5EF4-FFF2-40B4-BE49-F238E27FC236}">
                <a16:creationId xmlns:a16="http://schemas.microsoft.com/office/drawing/2014/main" id="{34FF0757-2DED-4B4A-B2FA-00557BE8963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01114" y="2470016"/>
            <a:ext cx="1910556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9" name="Marcador de posición de imagen 48">
            <a:extLst>
              <a:ext uri="{FF2B5EF4-FFF2-40B4-BE49-F238E27FC236}">
                <a16:creationId xmlns:a16="http://schemas.microsoft.com/office/drawing/2014/main" id="{2DFEDD8C-A34C-B34F-A4D7-68530375A6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32215" y="2470016"/>
            <a:ext cx="1910556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6A7883B1-3426-A549-92EA-BD1A4023AD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7223" y="4082327"/>
            <a:ext cx="1910496" cy="15639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000"/>
              </a:spcBef>
              <a:spcAft>
                <a:spcPts val="1000"/>
              </a:spcAft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>
                <a:solidFill>
                  <a:schemeClr val="bg2"/>
                </a:solidFill>
              </a:rPr>
              <a:t>Texto Arial</a:t>
            </a:r>
            <a:br>
              <a:rPr lang="es-ES">
                <a:solidFill>
                  <a:schemeClr val="bg2"/>
                </a:solidFill>
              </a:rPr>
            </a:br>
            <a:r>
              <a:rPr lang="es-ES">
                <a:solidFill>
                  <a:schemeClr val="bg2"/>
                </a:solidFill>
              </a:rPr>
              <a:t>Bold 16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57CED1DC-47B6-A343-BB28-616597DA9F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5574" y="4082774"/>
            <a:ext cx="1910496" cy="156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18" name="Marcador de texto 7">
            <a:extLst>
              <a:ext uri="{FF2B5EF4-FFF2-40B4-BE49-F238E27FC236}">
                <a16:creationId xmlns:a16="http://schemas.microsoft.com/office/drawing/2014/main" id="{D2B3CAFC-D9A0-A34F-BD98-4510B81946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3925" y="4082774"/>
            <a:ext cx="1910496" cy="156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19" name="Marcador de texto 7">
            <a:extLst>
              <a:ext uri="{FF2B5EF4-FFF2-40B4-BE49-F238E27FC236}">
                <a16:creationId xmlns:a16="http://schemas.microsoft.com/office/drawing/2014/main" id="{BB19E2D3-8F9F-1C41-92D8-77569D2902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32275" y="4082774"/>
            <a:ext cx="1910496" cy="156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21" name="Marcador de texto 4">
            <a:extLst>
              <a:ext uri="{FF2B5EF4-FFF2-40B4-BE49-F238E27FC236}">
                <a16:creationId xmlns:a16="http://schemas.microsoft.com/office/drawing/2014/main" id="{9440AD7B-097E-C24C-A4EE-30C53E3EC6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2334" y="1926714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id="{0BD763DB-BA4F-3A45-83C4-B7A958FB74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33034" y="1926714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23" name="Marcador de texto 4">
            <a:extLst>
              <a:ext uri="{FF2B5EF4-FFF2-40B4-BE49-F238E27FC236}">
                <a16:creationId xmlns:a16="http://schemas.microsoft.com/office/drawing/2014/main" id="{D9664D75-F6A1-C840-9C99-011D8555528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57655" y="1926714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24" name="Marcador de texto 4">
            <a:extLst>
              <a:ext uri="{FF2B5EF4-FFF2-40B4-BE49-F238E27FC236}">
                <a16:creationId xmlns:a16="http://schemas.microsoft.com/office/drawing/2014/main" id="{F564BB9F-E578-B04F-B48F-901C810196C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782276" y="1926714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FF2E13-34D5-D1C8-EC0D-A20965AFD6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28" y="458787"/>
            <a:ext cx="5530922" cy="72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Título Arial</a:t>
            </a:r>
            <a:br>
              <a:rPr lang="es-ES"/>
            </a:br>
            <a:r>
              <a:rPr lang="es-ES"/>
              <a:t>Bold 20</a:t>
            </a:r>
            <a:endParaRPr lang="es-CL"/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25206FC1-F6D3-11A5-B3D5-7675E749D69A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3" name="Conector recto 18">
            <a:extLst>
              <a:ext uri="{FF2B5EF4-FFF2-40B4-BE49-F238E27FC236}">
                <a16:creationId xmlns:a16="http://schemas.microsoft.com/office/drawing/2014/main" id="{765B3316-AC7E-A2FD-4A87-49159049614B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5" name="Picture 9">
            <a:extLst>
              <a:ext uri="{FF2B5EF4-FFF2-40B4-BE49-F238E27FC236}">
                <a16:creationId xmlns:a16="http://schemas.microsoft.com/office/drawing/2014/main" id="{F7590AE6-E79D-4B47-84DF-1CF51C0B1AC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340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761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89" userDrawn="1">
          <p15:clr>
            <a:srgbClr val="FBAE40"/>
          </p15:clr>
        </p15:guide>
        <p15:guide id="4" pos="7061" userDrawn="1">
          <p15:clr>
            <a:srgbClr val="FBAE40"/>
          </p15:clr>
        </p15:guide>
        <p15:guide id="5" orient="horz" pos="155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enumera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Marcador de texto 7">
            <a:extLst>
              <a:ext uri="{FF2B5EF4-FFF2-40B4-BE49-F238E27FC236}">
                <a16:creationId xmlns:a16="http://schemas.microsoft.com/office/drawing/2014/main" id="{F98F0A76-E459-7040-92DF-0796E35D78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220" y="3613260"/>
            <a:ext cx="2401643" cy="22154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54" name="Marcador de texto 7">
            <a:extLst>
              <a:ext uri="{FF2B5EF4-FFF2-40B4-BE49-F238E27FC236}">
                <a16:creationId xmlns:a16="http://schemas.microsoft.com/office/drawing/2014/main" id="{42F8710E-2DE8-074A-B6FC-EE460A7B8A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0924" y="2796470"/>
            <a:ext cx="1327576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73" name="Marcador de texto 7">
            <a:extLst>
              <a:ext uri="{FF2B5EF4-FFF2-40B4-BE49-F238E27FC236}">
                <a16:creationId xmlns:a16="http://schemas.microsoft.com/office/drawing/2014/main" id="{09EEDC92-36AB-3740-B395-D2782D6591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28642" y="3613260"/>
            <a:ext cx="2401643" cy="22154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75" name="Marcador de texto 7">
            <a:extLst>
              <a:ext uri="{FF2B5EF4-FFF2-40B4-BE49-F238E27FC236}">
                <a16:creationId xmlns:a16="http://schemas.microsoft.com/office/drawing/2014/main" id="{FBDEA04A-F7FF-7A4B-A6D6-7B80347F9C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02709" y="2796470"/>
            <a:ext cx="1320058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79" name="Marcador de texto 7">
            <a:extLst>
              <a:ext uri="{FF2B5EF4-FFF2-40B4-BE49-F238E27FC236}">
                <a16:creationId xmlns:a16="http://schemas.microsoft.com/office/drawing/2014/main" id="{F5423D24-59DD-744A-8BC7-9DE94EAB41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092" y="3613260"/>
            <a:ext cx="2401643" cy="22154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81" name="Marcador de texto 7">
            <a:extLst>
              <a:ext uri="{FF2B5EF4-FFF2-40B4-BE49-F238E27FC236}">
                <a16:creationId xmlns:a16="http://schemas.microsoft.com/office/drawing/2014/main" id="{A81970EB-E356-9143-BA0B-A32ACF2264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48503" y="2796470"/>
            <a:ext cx="1327577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85" name="Marcador de texto 7">
            <a:extLst>
              <a:ext uri="{FF2B5EF4-FFF2-40B4-BE49-F238E27FC236}">
                <a16:creationId xmlns:a16="http://schemas.microsoft.com/office/drawing/2014/main" id="{CBB12395-7669-B540-A483-15E3C0663AA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15008" y="3613260"/>
            <a:ext cx="2401643" cy="22154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87" name="Marcador de texto 7">
            <a:extLst>
              <a:ext uri="{FF2B5EF4-FFF2-40B4-BE49-F238E27FC236}">
                <a16:creationId xmlns:a16="http://schemas.microsoft.com/office/drawing/2014/main" id="{A9A75FA4-4920-B749-9B33-9A58CCB533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84713" y="2796470"/>
            <a:ext cx="1327577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42" name="Marcador de posición de imagen 3">
            <a:extLst>
              <a:ext uri="{FF2B5EF4-FFF2-40B4-BE49-F238E27FC236}">
                <a16:creationId xmlns:a16="http://schemas.microsoft.com/office/drawing/2014/main" id="{0E8ACCB5-DDCA-6E42-A59F-C19DA54AD941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51219" y="2552286"/>
            <a:ext cx="831149" cy="7121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30" name="Marcador de texto 7">
            <a:extLst>
              <a:ext uri="{FF2B5EF4-FFF2-40B4-BE49-F238E27FC236}">
                <a16:creationId xmlns:a16="http://schemas.microsoft.com/office/drawing/2014/main" id="{2F7BFBC3-CA9A-8B47-8E3D-1AFAE6C5F87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2" name="Marcador de texto 7">
            <a:extLst>
              <a:ext uri="{FF2B5EF4-FFF2-40B4-BE49-F238E27FC236}">
                <a16:creationId xmlns:a16="http://schemas.microsoft.com/office/drawing/2014/main" id="{37CA7630-BB44-4B4F-A531-A54553FD823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id="{AD33653B-2F54-8A64-0A5D-244A87AAF04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4" name="Conector recto 18">
            <a:extLst>
              <a:ext uri="{FF2B5EF4-FFF2-40B4-BE49-F238E27FC236}">
                <a16:creationId xmlns:a16="http://schemas.microsoft.com/office/drawing/2014/main" id="{CDCD40B7-6D0B-78D3-520D-597D07F2A722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Marcador de posición de imagen 3">
            <a:extLst>
              <a:ext uri="{FF2B5EF4-FFF2-40B4-BE49-F238E27FC236}">
                <a16:creationId xmlns:a16="http://schemas.microsoft.com/office/drawing/2014/main" id="{2C3850F8-C051-1EF1-3196-55F33C10A09D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3391642" y="2552286"/>
            <a:ext cx="831149" cy="7121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6" name="Marcador de posición de imagen 3">
            <a:extLst>
              <a:ext uri="{FF2B5EF4-FFF2-40B4-BE49-F238E27FC236}">
                <a16:creationId xmlns:a16="http://schemas.microsoft.com/office/drawing/2014/main" id="{EDD95BDA-861F-7810-DF0E-BA6FB5B40DD4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367924" y="2552286"/>
            <a:ext cx="831149" cy="7121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7" name="Marcador de posición de imagen 3">
            <a:extLst>
              <a:ext uri="{FF2B5EF4-FFF2-40B4-BE49-F238E27FC236}">
                <a16:creationId xmlns:a16="http://schemas.microsoft.com/office/drawing/2014/main" id="{0140285F-AA43-6336-C29B-FB4CE180591C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9326277" y="2552286"/>
            <a:ext cx="831149" cy="7121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pic>
        <p:nvPicPr>
          <p:cNvPr id="18" name="Picture 4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33550891-D39A-A143-898C-7E50563D78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5141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  <p15:guide id="2" pos="280" userDrawn="1">
          <p15:clr>
            <a:srgbClr val="FBAE40"/>
          </p15:clr>
        </p15:guide>
        <p15:guide id="3" pos="554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ivos 3 pun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D28DAD-337D-CBAA-D8CD-D04E50C9B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2204" t="33265"/>
          <a:stretch/>
        </p:blipFill>
        <p:spPr>
          <a:xfrm>
            <a:off x="0" y="-1"/>
            <a:ext cx="5439188" cy="4576669"/>
          </a:xfrm>
          <a:prstGeom prst="rect">
            <a:avLst/>
          </a:prstGeom>
        </p:spPr>
      </p:pic>
      <p:graphicFrame>
        <p:nvGraphicFramePr>
          <p:cNvPr id="12" name="Objeto 11" hidden="1">
            <a:extLst>
              <a:ext uri="{FF2B5EF4-FFF2-40B4-BE49-F238E27FC236}">
                <a16:creationId xmlns:a16="http://schemas.microsoft.com/office/drawing/2014/main" id="{5A6D60D2-2296-5945-875B-EFE4B97EFF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6820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12" name="Objeto 11" hidden="1">
                        <a:extLst>
                          <a:ext uri="{FF2B5EF4-FFF2-40B4-BE49-F238E27FC236}">
                            <a16:creationId xmlns:a16="http://schemas.microsoft.com/office/drawing/2014/main" id="{5A6D60D2-2296-5945-875B-EFE4B97EFF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480F94C3-E251-0A4D-B7E8-0D448B426F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592636"/>
            <a:ext cx="3138296" cy="116244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8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Menú</a:t>
            </a:r>
            <a:endParaRPr lang="es-CL"/>
          </a:p>
        </p:txBody>
      </p:sp>
      <p:sp>
        <p:nvSpPr>
          <p:cNvPr id="9" name="Marcador de texto 4">
            <a:extLst>
              <a:ext uri="{FF2B5EF4-FFF2-40B4-BE49-F238E27FC236}">
                <a16:creationId xmlns:a16="http://schemas.microsoft.com/office/drawing/2014/main" id="{10E1D212-0562-6DF1-E1DA-9955FC695D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5556" y="592635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76E29E71-6799-27B0-061A-872A0608806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555556" y="1755077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16" name="Marcador de texto 4">
            <a:extLst>
              <a:ext uri="{FF2B5EF4-FFF2-40B4-BE49-F238E27FC236}">
                <a16:creationId xmlns:a16="http://schemas.microsoft.com/office/drawing/2014/main" id="{AE6DBC10-9368-CE05-8338-726B25AE038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555556" y="2972075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B2FDEEFD-7DEE-2BAD-A2B9-91A02403803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555556" y="4174436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BEE802A2-00A8-D033-BA50-92F4DA811BC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555556" y="5418742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E2B3526A-E352-6B42-9A86-8AA9AFCEC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89780" y="3401189"/>
            <a:ext cx="4545093" cy="446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Capítulo Arial 16</a:t>
            </a:r>
            <a:endParaRPr lang="es-CL"/>
          </a:p>
        </p:txBody>
      </p:sp>
      <p:sp>
        <p:nvSpPr>
          <p:cNvPr id="14" name="Marcador de texto 7">
            <a:extLst>
              <a:ext uri="{FF2B5EF4-FFF2-40B4-BE49-F238E27FC236}">
                <a16:creationId xmlns:a16="http://schemas.microsoft.com/office/drawing/2014/main" id="{1B703A3D-4A7A-A34D-8B38-7D59E6C8C6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9780" y="4611153"/>
            <a:ext cx="4545093" cy="446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Capítulo Arial 16</a:t>
            </a:r>
            <a:endParaRPr lang="es-CL"/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8D533A59-3325-A644-A68A-14B901EDBB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89780" y="5844932"/>
            <a:ext cx="4545093" cy="454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Capítulo Arial 16</a:t>
            </a:r>
            <a:endParaRPr lang="es-CL"/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9A1A12C9-C268-CA49-8691-5A3A9581BC7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189780" y="2191654"/>
            <a:ext cx="4545093" cy="446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Capítulo Arial 16</a:t>
            </a:r>
            <a:endParaRPr lang="es-CL"/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C3195266-81DB-5332-821A-DE9FE43D11F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89780" y="1032490"/>
            <a:ext cx="4545093" cy="446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Capítulo Arial 16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3384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1216" userDrawn="1">
          <p15:clr>
            <a:srgbClr val="FBAE40"/>
          </p15:clr>
        </p15:guide>
        <p15:guide id="2" orient="horz" pos="2344" userDrawn="1">
          <p15:clr>
            <a:srgbClr val="FBAE40"/>
          </p15:clr>
        </p15:guide>
        <p15:guide id="3" orient="horz" pos="3373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  <p15:guide id="5" orient="horz" pos="2273" userDrawn="1">
          <p15:clr>
            <a:srgbClr val="FBAE40"/>
          </p15:clr>
        </p15:guide>
        <p15:guide id="6" orient="horz" pos="1146" userDrawn="1">
          <p15:clr>
            <a:srgbClr val="FBAE40"/>
          </p15:clr>
        </p15:guide>
        <p15:guide id="7" pos="377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exto 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9850EF-AAA8-8A42-93DD-9D791D527C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1620837"/>
            <a:ext cx="11288712" cy="4730369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buFontTx/>
              <a:buNone/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6275" indent="-3714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41388" indent="-331788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47775" indent="-3333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51000" indent="-4318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Párrafo solo texto Arial 16</a:t>
            </a:r>
          </a:p>
          <a:p>
            <a:pPr lvl="1"/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2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3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endParaRPr lang="es-ES_tradnl"/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32071CE7-50AB-693A-901C-70427956C1A7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052F3E7C-9BF1-9DD7-D1FB-EF94783F7F3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id="{FFDD15BA-76A2-D978-09AE-B0DAB0CACD5E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id="{5CBAC14D-C4ED-C1DE-687D-CCFA2D8B0D89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4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9A9CE0B7-CDEF-C845-A8D3-8FB02D9EC1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3571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is-con titulo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D9B6F1-F225-3642-A507-6C25CF7337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3707" y="1620843"/>
            <a:ext cx="11291094" cy="47982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Tx/>
              <a:buNone/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6275" indent="-3714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600" b="0" i="0" u="none" strike="noStrike" cap="none" spc="0" baseline="0" dirty="0" smtClean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2pPr>
            <a:lvl3pPr marL="1030288" indent="-3333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42232" indent="-332582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75607" indent="-364332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>
                <a:tab pos="1571625" algn="l"/>
              </a:tabLst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Párrafo solo texto Arial 16</a:t>
            </a:r>
          </a:p>
          <a:p>
            <a:pPr lvl="1"/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2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3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endParaRPr lang="es-ES_tradnl"/>
          </a:p>
        </p:txBody>
      </p:sp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id="{246F6B8A-ADEC-F9A1-CA3A-0045A1F81591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151D5F1C-F0CF-5827-76CB-C906753A497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B55854E0-EC58-48C9-AEB3-C034027A597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2" name="Conector recto 18">
            <a:extLst>
              <a:ext uri="{FF2B5EF4-FFF2-40B4-BE49-F238E27FC236}">
                <a16:creationId xmlns:a16="http://schemas.microsoft.com/office/drawing/2014/main" id="{46F8515C-C4C5-0707-5CB5-B2ECFFCEEE7A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4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8BD6B223-A8C8-CD47-AB69-8DA2077761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71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o, sub titulo y logo fondo ver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82EC4D03-979B-F1AD-BB83-3B7EB2FF947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872E818A-143F-BF19-7783-5C9264AD62E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2" name="Conector recto 18">
            <a:extLst>
              <a:ext uri="{FF2B5EF4-FFF2-40B4-BE49-F238E27FC236}">
                <a16:creationId xmlns:a16="http://schemas.microsoft.com/office/drawing/2014/main" id="{BEA956F1-1F73-2B17-0B10-06F1E5DBB412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52783BEF-14C5-56DE-742B-43A7A68B76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1620837"/>
            <a:ext cx="11288712" cy="4730369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6275" indent="-3714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41388" indent="-331788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47775" indent="-3333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51000" indent="-4318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Párrafo solo texto Arial 16</a:t>
            </a:r>
          </a:p>
          <a:p>
            <a:pPr lvl="1"/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2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3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endParaRPr lang="es-ES_tradnl"/>
          </a:p>
        </p:txBody>
      </p:sp>
      <p:sp>
        <p:nvSpPr>
          <p:cNvPr id="9" name="Marcador de número de diapositiva 1">
            <a:extLst>
              <a:ext uri="{FF2B5EF4-FFF2-40B4-BE49-F238E27FC236}">
                <a16:creationId xmlns:a16="http://schemas.microsoft.com/office/drawing/2014/main" id="{DFB357FC-7EBD-EB66-A093-085304D3A36C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10" name="Picture 3" descr="Logo, icon&#10;&#10;Description automatically generated">
            <a:extLst>
              <a:ext uri="{FF2B5EF4-FFF2-40B4-BE49-F238E27FC236}">
                <a16:creationId xmlns:a16="http://schemas.microsoft.com/office/drawing/2014/main" id="{FCF019C9-D671-B74B-A0EB-E5982E901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490" y="452438"/>
            <a:ext cx="52387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6702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B5845DE5-5402-C130-6319-067EA9DC8964}"/>
              </a:ext>
            </a:extLst>
          </p:cNvPr>
          <p:cNvSpPr/>
          <p:nvPr userDrawn="1"/>
        </p:nvSpPr>
        <p:spPr>
          <a:xfrm>
            <a:off x="8825392" y="0"/>
            <a:ext cx="4884981" cy="6858000"/>
          </a:xfrm>
          <a:custGeom>
            <a:avLst/>
            <a:gdLst>
              <a:gd name="connsiteX0" fmla="*/ 468950 w 4884981"/>
              <a:gd name="connsiteY0" fmla="*/ 0 h 6858000"/>
              <a:gd name="connsiteX1" fmla="*/ 4884971 w 4884981"/>
              <a:gd name="connsiteY1" fmla="*/ 0 h 6858000"/>
              <a:gd name="connsiteX2" fmla="*/ 4884981 w 4884981"/>
              <a:gd name="connsiteY2" fmla="*/ 1 h 6858000"/>
              <a:gd name="connsiteX3" fmla="*/ 3366608 w 4884981"/>
              <a:gd name="connsiteY3" fmla="*/ 1 h 6858000"/>
              <a:gd name="connsiteX4" fmla="*/ 3366608 w 4884981"/>
              <a:gd name="connsiteY4" fmla="*/ 6858000 h 6858000"/>
              <a:gd name="connsiteX5" fmla="*/ 468950 w 4884981"/>
              <a:gd name="connsiteY5" fmla="*/ 6858000 h 6858000"/>
              <a:gd name="connsiteX6" fmla="*/ 0 w 4884981"/>
              <a:gd name="connsiteY6" fmla="*/ 6389050 h 6858000"/>
              <a:gd name="connsiteX7" fmla="*/ 0 w 4884981"/>
              <a:gd name="connsiteY7" fmla="*/ 468950 h 6858000"/>
              <a:gd name="connsiteX8" fmla="*/ 468950 w 488498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4981" h="6858000">
                <a:moveTo>
                  <a:pt x="468950" y="0"/>
                </a:moveTo>
                <a:lnTo>
                  <a:pt x="4884971" y="0"/>
                </a:lnTo>
                <a:lnTo>
                  <a:pt x="4884981" y="1"/>
                </a:lnTo>
                <a:lnTo>
                  <a:pt x="3366608" y="1"/>
                </a:lnTo>
                <a:lnTo>
                  <a:pt x="3366608" y="6858000"/>
                </a:lnTo>
                <a:lnTo>
                  <a:pt x="468950" y="6858000"/>
                </a:lnTo>
                <a:cubicBezTo>
                  <a:pt x="209956" y="6858000"/>
                  <a:pt x="0" y="6648044"/>
                  <a:pt x="0" y="6389050"/>
                </a:cubicBezTo>
                <a:lnTo>
                  <a:pt x="0" y="468950"/>
                </a:lnTo>
                <a:cubicBezTo>
                  <a:pt x="0" y="209956"/>
                  <a:pt x="209956" y="0"/>
                  <a:pt x="46895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B26859F0-E9CF-BDA5-2D2F-7DBFF3416B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01430" y="1730855"/>
            <a:ext cx="2441307" cy="290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D94985E1-B3DE-0AEA-1F1D-3854914292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1431" y="2169128"/>
            <a:ext cx="2441307" cy="38707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F257A930-1B12-7B4A-B402-734BCB48BA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63158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F257A930-1B12-7B4A-B402-734BCB48BA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Marcador de texto 7">
            <a:extLst>
              <a:ext uri="{FF2B5EF4-FFF2-40B4-BE49-F238E27FC236}">
                <a16:creationId xmlns:a16="http://schemas.microsoft.com/office/drawing/2014/main" id="{7B419ADE-2D25-974C-863D-0EC0DFC0A5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1220" y="3117333"/>
            <a:ext cx="1992996" cy="548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36" name="Marcador de texto 7">
            <a:extLst>
              <a:ext uri="{FF2B5EF4-FFF2-40B4-BE49-F238E27FC236}">
                <a16:creationId xmlns:a16="http://schemas.microsoft.com/office/drawing/2014/main" id="{F98F0A76-E459-7040-92DF-0796E35D78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220" y="3821503"/>
            <a:ext cx="1992996" cy="11423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40" name="Marcador de texto 7">
            <a:extLst>
              <a:ext uri="{FF2B5EF4-FFF2-40B4-BE49-F238E27FC236}">
                <a16:creationId xmlns:a16="http://schemas.microsoft.com/office/drawing/2014/main" id="{AA696213-3CE3-8141-BE88-BE027163D6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3305" y="3117333"/>
            <a:ext cx="1992996" cy="548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CL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41" name="Marcador de texto 7">
            <a:extLst>
              <a:ext uri="{FF2B5EF4-FFF2-40B4-BE49-F238E27FC236}">
                <a16:creationId xmlns:a16="http://schemas.microsoft.com/office/drawing/2014/main" id="{0DFE9962-D69F-9F46-8D1F-D4F2B672D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3305" y="3810903"/>
            <a:ext cx="1992996" cy="11486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45" name="Marcador de texto 7">
            <a:extLst>
              <a:ext uri="{FF2B5EF4-FFF2-40B4-BE49-F238E27FC236}">
                <a16:creationId xmlns:a16="http://schemas.microsoft.com/office/drawing/2014/main" id="{C95A676F-0AE0-C944-BE25-BD527CB9FE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37631" y="3117333"/>
            <a:ext cx="1992996" cy="548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CL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46" name="Marcador de texto 7">
            <a:extLst>
              <a:ext uri="{FF2B5EF4-FFF2-40B4-BE49-F238E27FC236}">
                <a16:creationId xmlns:a16="http://schemas.microsoft.com/office/drawing/2014/main" id="{40F028AC-5B4A-9844-94D7-770F95E501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37631" y="3821503"/>
            <a:ext cx="1992996" cy="11423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DC8111CA-F1A2-044A-A61E-5D535C8840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3183305" y="2310725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30" name="Marcador de posición de imagen 3">
            <a:extLst>
              <a:ext uri="{FF2B5EF4-FFF2-40B4-BE49-F238E27FC236}">
                <a16:creationId xmlns:a16="http://schemas.microsoft.com/office/drawing/2014/main" id="{6F2BA060-6F09-A74D-BBF5-6F8F93A5EEF2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5937631" y="2310725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31" name="Marcador de posición de imagen 3">
            <a:extLst>
              <a:ext uri="{FF2B5EF4-FFF2-40B4-BE49-F238E27FC236}">
                <a16:creationId xmlns:a16="http://schemas.microsoft.com/office/drawing/2014/main" id="{F49B1752-2690-5047-BF37-65DC322FED3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54170" y="2310725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24" name="Marcador de texto 4">
            <a:extLst>
              <a:ext uri="{FF2B5EF4-FFF2-40B4-BE49-F238E27FC236}">
                <a16:creationId xmlns:a16="http://schemas.microsoft.com/office/drawing/2014/main" id="{FF04CA93-3E1F-8E43-9711-E7B6B957A42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8888" y="6467632"/>
            <a:ext cx="7481364" cy="371826"/>
          </a:xfrm>
          <a:prstGeom prst="rect">
            <a:avLst/>
          </a:prstGeom>
        </p:spPr>
        <p:txBody>
          <a:bodyPr lIns="0" tIns="0" rIns="0" bIns="0"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/>
              <a:t>Texto primera fuente Arial 9</a:t>
            </a:r>
          </a:p>
          <a:p>
            <a:pPr lvl="0"/>
            <a:r>
              <a:rPr lang="es-CL"/>
              <a:t>Texto secundario fuente </a:t>
            </a:r>
            <a:r>
              <a:rPr lang="es-ES"/>
              <a:t>Arial </a:t>
            </a:r>
            <a:r>
              <a:rPr lang="es-CL"/>
              <a:t>9</a:t>
            </a:r>
          </a:p>
        </p:txBody>
      </p:sp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id="{C03588EA-230F-9F48-26D4-2AB8AFE97D4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3FF76E71-3FB3-0869-F050-64E99B5B0AC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3" y="496571"/>
            <a:ext cx="7481364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B9E21CD9-275B-8CFC-6E42-93BDE7CC4A4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3" y="872882"/>
            <a:ext cx="7481364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id="{41A1C1CD-8F65-3A22-D009-D17B4CED89A5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0" name="Picture 1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A4076701-9C11-334C-B6A2-D5ECA7FAD4E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9450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612" userDrawn="1">
          <p15:clr>
            <a:srgbClr val="FBAE40"/>
          </p15:clr>
        </p15:guide>
        <p15:guide id="2" orient="horz" pos="4226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ámina comparativa con foto/lámina comparativa foto/ico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96D5FCCB-CEE8-8546-3842-649715335664}"/>
              </a:ext>
            </a:extLst>
          </p:cNvPr>
          <p:cNvSpPr/>
          <p:nvPr userDrawn="1"/>
        </p:nvSpPr>
        <p:spPr>
          <a:xfrm>
            <a:off x="8825392" y="0"/>
            <a:ext cx="4884981" cy="6858000"/>
          </a:xfrm>
          <a:custGeom>
            <a:avLst/>
            <a:gdLst>
              <a:gd name="connsiteX0" fmla="*/ 468950 w 4884981"/>
              <a:gd name="connsiteY0" fmla="*/ 0 h 6858000"/>
              <a:gd name="connsiteX1" fmla="*/ 4884971 w 4884981"/>
              <a:gd name="connsiteY1" fmla="*/ 0 h 6858000"/>
              <a:gd name="connsiteX2" fmla="*/ 4884981 w 4884981"/>
              <a:gd name="connsiteY2" fmla="*/ 1 h 6858000"/>
              <a:gd name="connsiteX3" fmla="*/ 3366608 w 4884981"/>
              <a:gd name="connsiteY3" fmla="*/ 1 h 6858000"/>
              <a:gd name="connsiteX4" fmla="*/ 3366608 w 4884981"/>
              <a:gd name="connsiteY4" fmla="*/ 6858000 h 6858000"/>
              <a:gd name="connsiteX5" fmla="*/ 468950 w 4884981"/>
              <a:gd name="connsiteY5" fmla="*/ 6858000 h 6858000"/>
              <a:gd name="connsiteX6" fmla="*/ 0 w 4884981"/>
              <a:gd name="connsiteY6" fmla="*/ 6389050 h 6858000"/>
              <a:gd name="connsiteX7" fmla="*/ 0 w 4884981"/>
              <a:gd name="connsiteY7" fmla="*/ 468950 h 6858000"/>
              <a:gd name="connsiteX8" fmla="*/ 468950 w 488498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4981" h="6858000">
                <a:moveTo>
                  <a:pt x="468950" y="0"/>
                </a:moveTo>
                <a:lnTo>
                  <a:pt x="4884971" y="0"/>
                </a:lnTo>
                <a:lnTo>
                  <a:pt x="4884981" y="1"/>
                </a:lnTo>
                <a:lnTo>
                  <a:pt x="3366608" y="1"/>
                </a:lnTo>
                <a:lnTo>
                  <a:pt x="3366608" y="6858000"/>
                </a:lnTo>
                <a:lnTo>
                  <a:pt x="468950" y="6858000"/>
                </a:lnTo>
                <a:cubicBezTo>
                  <a:pt x="209956" y="6858000"/>
                  <a:pt x="0" y="6648044"/>
                  <a:pt x="0" y="6389050"/>
                </a:cubicBezTo>
                <a:lnTo>
                  <a:pt x="0" y="468950"/>
                </a:lnTo>
                <a:cubicBezTo>
                  <a:pt x="0" y="209956"/>
                  <a:pt x="209956" y="0"/>
                  <a:pt x="46895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D96FBA1A-B927-BCCE-9434-CC56062C07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01430" y="1730855"/>
            <a:ext cx="2441307" cy="290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CCB24AB1-8E8C-6980-5BD9-B08FACFC03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1431" y="2169128"/>
            <a:ext cx="2441307" cy="38707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57" name="Marcador de posición de imagen 2">
            <a:extLst>
              <a:ext uri="{FF2B5EF4-FFF2-40B4-BE49-F238E27FC236}">
                <a16:creationId xmlns:a16="http://schemas.microsoft.com/office/drawing/2014/main" id="{D3DF0AC5-CFA7-6341-8507-840E9C986E3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8232" y="1736166"/>
            <a:ext cx="1823274" cy="1366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58" name="Marcador de posición de imagen 2">
            <a:extLst>
              <a:ext uri="{FF2B5EF4-FFF2-40B4-BE49-F238E27FC236}">
                <a16:creationId xmlns:a16="http://schemas.microsoft.com/office/drawing/2014/main" id="{17B499AE-C5B2-794D-8551-F1F602A885B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194771" y="1723432"/>
            <a:ext cx="1823275" cy="1366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59" name="Marcador de posición de imagen 2">
            <a:extLst>
              <a:ext uri="{FF2B5EF4-FFF2-40B4-BE49-F238E27FC236}">
                <a16:creationId xmlns:a16="http://schemas.microsoft.com/office/drawing/2014/main" id="{DE550592-7ED0-A544-9D4F-0101680080E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931311" y="1736165"/>
            <a:ext cx="1823275" cy="1366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8" name="Marcador de texto 7">
            <a:extLst>
              <a:ext uri="{FF2B5EF4-FFF2-40B4-BE49-F238E27FC236}">
                <a16:creationId xmlns:a16="http://schemas.microsoft.com/office/drawing/2014/main" id="{774E1248-A19B-26E0-EA97-FC38FE93E0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1220" y="3274090"/>
            <a:ext cx="1859561" cy="4630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45" name="Marcador de texto 7">
            <a:extLst>
              <a:ext uri="{FF2B5EF4-FFF2-40B4-BE49-F238E27FC236}">
                <a16:creationId xmlns:a16="http://schemas.microsoft.com/office/drawing/2014/main" id="{00A1877B-9B6D-001B-3C65-5A8E93CC36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220" y="3908544"/>
            <a:ext cx="1859561" cy="18390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47" name="Marcador de texto 7">
            <a:extLst>
              <a:ext uri="{FF2B5EF4-FFF2-40B4-BE49-F238E27FC236}">
                <a16:creationId xmlns:a16="http://schemas.microsoft.com/office/drawing/2014/main" id="{A95262CA-4965-4B33-D9F2-3909FE7D85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3305" y="3274090"/>
            <a:ext cx="1834741" cy="4630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CL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48" name="Marcador de texto 7">
            <a:extLst>
              <a:ext uri="{FF2B5EF4-FFF2-40B4-BE49-F238E27FC236}">
                <a16:creationId xmlns:a16="http://schemas.microsoft.com/office/drawing/2014/main" id="{AC26C04D-B937-D86D-390F-F16186A161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3305" y="3898423"/>
            <a:ext cx="1834741" cy="18491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49" name="Marcador de texto 7">
            <a:extLst>
              <a:ext uri="{FF2B5EF4-FFF2-40B4-BE49-F238E27FC236}">
                <a16:creationId xmlns:a16="http://schemas.microsoft.com/office/drawing/2014/main" id="{C6D99C93-698E-3BDB-8773-9A36439AB4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37631" y="3274090"/>
            <a:ext cx="1816955" cy="4630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CL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50" name="Marcador de texto 7">
            <a:extLst>
              <a:ext uri="{FF2B5EF4-FFF2-40B4-BE49-F238E27FC236}">
                <a16:creationId xmlns:a16="http://schemas.microsoft.com/office/drawing/2014/main" id="{7C0AC188-A451-8772-5B59-7E3B1E835E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37631" y="3908544"/>
            <a:ext cx="1816955" cy="18390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60" name="Marcador de texto 4">
            <a:extLst>
              <a:ext uri="{FF2B5EF4-FFF2-40B4-BE49-F238E27FC236}">
                <a16:creationId xmlns:a16="http://schemas.microsoft.com/office/drawing/2014/main" id="{5221DF9A-FB73-6073-85BD-064962813B7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8888" y="6467632"/>
            <a:ext cx="7481364" cy="371826"/>
          </a:xfrm>
          <a:prstGeom prst="rect">
            <a:avLst/>
          </a:prstGeom>
        </p:spPr>
        <p:txBody>
          <a:bodyPr lIns="0" tIns="0" rIns="0" bIns="0"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/>
              <a:t>Texto primera fuente Arial 9</a:t>
            </a:r>
          </a:p>
          <a:p>
            <a:pPr lvl="0"/>
            <a:r>
              <a:rPr lang="es-CL"/>
              <a:t>Texto secundario fuente </a:t>
            </a:r>
            <a:r>
              <a:rPr lang="es-ES"/>
              <a:t>Arial </a:t>
            </a:r>
            <a:r>
              <a:rPr lang="es-CL"/>
              <a:t>9</a:t>
            </a:r>
          </a:p>
        </p:txBody>
      </p:sp>
      <p:sp>
        <p:nvSpPr>
          <p:cNvPr id="62" name="Marcador de número de diapositiva 1">
            <a:extLst>
              <a:ext uri="{FF2B5EF4-FFF2-40B4-BE49-F238E27FC236}">
                <a16:creationId xmlns:a16="http://schemas.microsoft.com/office/drawing/2014/main" id="{001BA4EB-0D60-8A71-D259-DA60A668F28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63" name="Marcador de texto 7">
            <a:extLst>
              <a:ext uri="{FF2B5EF4-FFF2-40B4-BE49-F238E27FC236}">
                <a16:creationId xmlns:a16="http://schemas.microsoft.com/office/drawing/2014/main" id="{496A6CF1-D23F-1039-F86B-830CB70B286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748136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64" name="Marcador de texto 7">
            <a:extLst>
              <a:ext uri="{FF2B5EF4-FFF2-40B4-BE49-F238E27FC236}">
                <a16:creationId xmlns:a16="http://schemas.microsoft.com/office/drawing/2014/main" id="{EC47FD3F-4E56-5A3D-F2FF-B06D6BC725B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3" y="872882"/>
            <a:ext cx="7481364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2" name="Conector recto 18">
            <a:extLst>
              <a:ext uri="{FF2B5EF4-FFF2-40B4-BE49-F238E27FC236}">
                <a16:creationId xmlns:a16="http://schemas.microsoft.com/office/drawing/2014/main" id="{0E9EFC4E-37C9-D23F-3FB5-4B8E7702954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9" name="Picture 1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EA6EF60F-DAA2-274A-B1D7-50C259B56F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46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906" userDrawn="1">
          <p15:clr>
            <a:srgbClr val="FBAE40"/>
          </p15:clr>
        </p15:guide>
        <p15:guide id="2" pos="280" userDrawn="1">
          <p15:clr>
            <a:srgbClr val="FBAE40"/>
          </p15:clr>
        </p15:guide>
        <p15:guide id="3" orient="horz" pos="1185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D78F12CD-CCBE-600D-4EDC-45AFB213C4EE}"/>
              </a:ext>
            </a:extLst>
          </p:cNvPr>
          <p:cNvSpPr/>
          <p:nvPr userDrawn="1"/>
        </p:nvSpPr>
        <p:spPr>
          <a:xfrm>
            <a:off x="8825392" y="0"/>
            <a:ext cx="4884981" cy="6858000"/>
          </a:xfrm>
          <a:custGeom>
            <a:avLst/>
            <a:gdLst>
              <a:gd name="connsiteX0" fmla="*/ 468950 w 4884981"/>
              <a:gd name="connsiteY0" fmla="*/ 0 h 6858000"/>
              <a:gd name="connsiteX1" fmla="*/ 4884971 w 4884981"/>
              <a:gd name="connsiteY1" fmla="*/ 0 h 6858000"/>
              <a:gd name="connsiteX2" fmla="*/ 4884981 w 4884981"/>
              <a:gd name="connsiteY2" fmla="*/ 1 h 6858000"/>
              <a:gd name="connsiteX3" fmla="*/ 3366608 w 4884981"/>
              <a:gd name="connsiteY3" fmla="*/ 1 h 6858000"/>
              <a:gd name="connsiteX4" fmla="*/ 3366608 w 4884981"/>
              <a:gd name="connsiteY4" fmla="*/ 6858000 h 6858000"/>
              <a:gd name="connsiteX5" fmla="*/ 468950 w 4884981"/>
              <a:gd name="connsiteY5" fmla="*/ 6858000 h 6858000"/>
              <a:gd name="connsiteX6" fmla="*/ 0 w 4884981"/>
              <a:gd name="connsiteY6" fmla="*/ 6389050 h 6858000"/>
              <a:gd name="connsiteX7" fmla="*/ 0 w 4884981"/>
              <a:gd name="connsiteY7" fmla="*/ 468950 h 6858000"/>
              <a:gd name="connsiteX8" fmla="*/ 468950 w 488498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4981" h="6858000">
                <a:moveTo>
                  <a:pt x="468950" y="0"/>
                </a:moveTo>
                <a:lnTo>
                  <a:pt x="4884971" y="0"/>
                </a:lnTo>
                <a:lnTo>
                  <a:pt x="4884981" y="1"/>
                </a:lnTo>
                <a:lnTo>
                  <a:pt x="3366608" y="1"/>
                </a:lnTo>
                <a:lnTo>
                  <a:pt x="3366608" y="6858000"/>
                </a:lnTo>
                <a:lnTo>
                  <a:pt x="468950" y="6858000"/>
                </a:lnTo>
                <a:cubicBezTo>
                  <a:pt x="209956" y="6858000"/>
                  <a:pt x="0" y="6648044"/>
                  <a:pt x="0" y="6389050"/>
                </a:cubicBezTo>
                <a:lnTo>
                  <a:pt x="0" y="468950"/>
                </a:lnTo>
                <a:cubicBezTo>
                  <a:pt x="0" y="209956"/>
                  <a:pt x="209956" y="0"/>
                  <a:pt x="46895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11EC41E5-806D-2E4E-AAA0-2EC2EC18FE5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71353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11EC41E5-806D-2E4E-AAA0-2EC2EC18FE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4">
            <a:extLst>
              <a:ext uri="{FF2B5EF4-FFF2-40B4-BE49-F238E27FC236}">
                <a16:creationId xmlns:a16="http://schemas.microsoft.com/office/drawing/2014/main" id="{4916A15D-85C0-D990-750F-46719AB0AA1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8888" y="6467632"/>
            <a:ext cx="7250402" cy="371826"/>
          </a:xfrm>
          <a:prstGeom prst="rect">
            <a:avLst/>
          </a:prstGeom>
        </p:spPr>
        <p:txBody>
          <a:bodyPr lIns="0" tIns="0" rIns="0" bIns="0"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/>
              <a:t>Texto primera fuente Arial 9</a:t>
            </a:r>
          </a:p>
          <a:p>
            <a:pPr lvl="0"/>
            <a:r>
              <a:rPr lang="es-CL"/>
              <a:t>Texto secundario fuente </a:t>
            </a:r>
            <a:r>
              <a:rPr lang="es-ES"/>
              <a:t>Arial </a:t>
            </a:r>
            <a:r>
              <a:rPr lang="es-CL"/>
              <a:t>9</a:t>
            </a:r>
          </a:p>
        </p:txBody>
      </p:sp>
      <p:sp>
        <p:nvSpPr>
          <p:cNvPr id="10" name="Marcador de número de diapositiva 1">
            <a:extLst>
              <a:ext uri="{FF2B5EF4-FFF2-40B4-BE49-F238E27FC236}">
                <a16:creationId xmlns:a16="http://schemas.microsoft.com/office/drawing/2014/main" id="{3D500E11-6B82-9829-F80C-CF7B10FDFFC2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C164548E-2F65-D8AC-31F2-081ACB41C42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3" y="496571"/>
            <a:ext cx="7250402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5226E6AD-62A9-4B33-B326-D20D75B3796B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3" y="872882"/>
            <a:ext cx="725040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3" name="Conector recto 18">
            <a:extLst>
              <a:ext uri="{FF2B5EF4-FFF2-40B4-BE49-F238E27FC236}">
                <a16:creationId xmlns:a16="http://schemas.microsoft.com/office/drawing/2014/main" id="{0BD11890-6BED-0C22-0006-86C73A0EFB2D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Marcador de texto 7">
            <a:extLst>
              <a:ext uri="{FF2B5EF4-FFF2-40B4-BE49-F238E27FC236}">
                <a16:creationId xmlns:a16="http://schemas.microsoft.com/office/drawing/2014/main" id="{A505AAF8-DBC1-86F4-068C-833CF0721F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01430" y="1730855"/>
            <a:ext cx="2441307" cy="290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CEBB59B5-68B9-667F-AC17-76E38BCA85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1431" y="2169128"/>
            <a:ext cx="2441307" cy="38707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16" name="Marcador de texto 7">
            <a:extLst>
              <a:ext uri="{FF2B5EF4-FFF2-40B4-BE49-F238E27FC236}">
                <a16:creationId xmlns:a16="http://schemas.microsoft.com/office/drawing/2014/main" id="{443C8FB3-0736-3E6C-6EF2-7652174A33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1305" y="1715225"/>
            <a:ext cx="5727986" cy="13011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3A3F9F0D-B7EE-E8E0-7967-584C37AC17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357" y="1708056"/>
            <a:ext cx="1516948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18" name="Marcador de texto 7">
            <a:extLst>
              <a:ext uri="{FF2B5EF4-FFF2-40B4-BE49-F238E27FC236}">
                <a16:creationId xmlns:a16="http://schemas.microsoft.com/office/drawing/2014/main" id="{D2AF44F2-F50C-B20C-43BB-056F974B623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71305" y="3240179"/>
            <a:ext cx="5727986" cy="12454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19" name="Marcador de texto 7">
            <a:extLst>
              <a:ext uri="{FF2B5EF4-FFF2-40B4-BE49-F238E27FC236}">
                <a16:creationId xmlns:a16="http://schemas.microsoft.com/office/drawing/2014/main" id="{1007EA0A-1BCB-4801-6B85-BA42585CC1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4357" y="3240179"/>
            <a:ext cx="1279427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20" name="Marcador de texto 7">
            <a:extLst>
              <a:ext uri="{FF2B5EF4-FFF2-40B4-BE49-F238E27FC236}">
                <a16:creationId xmlns:a16="http://schemas.microsoft.com/office/drawing/2014/main" id="{0418B0B8-C98A-DC11-DE96-9F376F0C933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71305" y="4722386"/>
            <a:ext cx="5727986" cy="13175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21" name="Marcador de texto 7">
            <a:extLst>
              <a:ext uri="{FF2B5EF4-FFF2-40B4-BE49-F238E27FC236}">
                <a16:creationId xmlns:a16="http://schemas.microsoft.com/office/drawing/2014/main" id="{C16C7670-A916-B1FD-AAE9-E26102044D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4357" y="4722386"/>
            <a:ext cx="1279427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pic>
        <p:nvPicPr>
          <p:cNvPr id="22" name="Picture 1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1D03CAAF-D452-564D-9236-B03691D6D8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9337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  <p15:guide id="2" pos="280" userDrawn="1">
          <p15:clr>
            <a:srgbClr val="FBAE40"/>
          </p15:clr>
        </p15:guide>
        <p15:guide id="3" orient="horz" pos="3589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2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EB19DFDF-4EBC-49FB-3A6E-319D14B3070A}"/>
              </a:ext>
            </a:extLst>
          </p:cNvPr>
          <p:cNvSpPr/>
          <p:nvPr userDrawn="1"/>
        </p:nvSpPr>
        <p:spPr>
          <a:xfrm>
            <a:off x="8825392" y="0"/>
            <a:ext cx="4884981" cy="6858000"/>
          </a:xfrm>
          <a:custGeom>
            <a:avLst/>
            <a:gdLst>
              <a:gd name="connsiteX0" fmla="*/ 468950 w 4884981"/>
              <a:gd name="connsiteY0" fmla="*/ 0 h 6858000"/>
              <a:gd name="connsiteX1" fmla="*/ 4884971 w 4884981"/>
              <a:gd name="connsiteY1" fmla="*/ 0 h 6858000"/>
              <a:gd name="connsiteX2" fmla="*/ 4884981 w 4884981"/>
              <a:gd name="connsiteY2" fmla="*/ 1 h 6858000"/>
              <a:gd name="connsiteX3" fmla="*/ 3366608 w 4884981"/>
              <a:gd name="connsiteY3" fmla="*/ 1 h 6858000"/>
              <a:gd name="connsiteX4" fmla="*/ 3366608 w 4884981"/>
              <a:gd name="connsiteY4" fmla="*/ 6858000 h 6858000"/>
              <a:gd name="connsiteX5" fmla="*/ 468950 w 4884981"/>
              <a:gd name="connsiteY5" fmla="*/ 6858000 h 6858000"/>
              <a:gd name="connsiteX6" fmla="*/ 0 w 4884981"/>
              <a:gd name="connsiteY6" fmla="*/ 6389050 h 6858000"/>
              <a:gd name="connsiteX7" fmla="*/ 0 w 4884981"/>
              <a:gd name="connsiteY7" fmla="*/ 468950 h 6858000"/>
              <a:gd name="connsiteX8" fmla="*/ 468950 w 488498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4981" h="6858000">
                <a:moveTo>
                  <a:pt x="468950" y="0"/>
                </a:moveTo>
                <a:lnTo>
                  <a:pt x="4884971" y="0"/>
                </a:lnTo>
                <a:lnTo>
                  <a:pt x="4884981" y="1"/>
                </a:lnTo>
                <a:lnTo>
                  <a:pt x="3366608" y="1"/>
                </a:lnTo>
                <a:lnTo>
                  <a:pt x="3366608" y="6858000"/>
                </a:lnTo>
                <a:lnTo>
                  <a:pt x="468950" y="6858000"/>
                </a:lnTo>
                <a:cubicBezTo>
                  <a:pt x="209956" y="6858000"/>
                  <a:pt x="0" y="6648044"/>
                  <a:pt x="0" y="6389050"/>
                </a:cubicBezTo>
                <a:lnTo>
                  <a:pt x="0" y="468950"/>
                </a:lnTo>
                <a:cubicBezTo>
                  <a:pt x="0" y="209956"/>
                  <a:pt x="209956" y="0"/>
                  <a:pt x="46895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5531200A-67B4-814A-95C6-ABA059808C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16361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5531200A-67B4-814A-95C6-ABA059808C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Marcador de texto 7">
            <a:extLst>
              <a:ext uri="{FF2B5EF4-FFF2-40B4-BE49-F238E27FC236}">
                <a16:creationId xmlns:a16="http://schemas.microsoft.com/office/drawing/2014/main" id="{F98F0A76-E459-7040-92DF-0796E35D78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05196" y="1715225"/>
            <a:ext cx="4033335" cy="13011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54" name="Marcador de texto 7">
            <a:extLst>
              <a:ext uri="{FF2B5EF4-FFF2-40B4-BE49-F238E27FC236}">
                <a16:creationId xmlns:a16="http://schemas.microsoft.com/office/drawing/2014/main" id="{42F8710E-2DE8-074A-B6FC-EE460A7B8A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9110" y="1708056"/>
            <a:ext cx="1486086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34" name="Marcador de posición de imagen 2">
            <a:extLst>
              <a:ext uri="{FF2B5EF4-FFF2-40B4-BE49-F238E27FC236}">
                <a16:creationId xmlns:a16="http://schemas.microsoft.com/office/drawing/2014/main" id="{01391A15-7249-EE4F-A688-E4680B66FA1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6902" y="1708055"/>
            <a:ext cx="1719866" cy="12718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7" name="Marcador de texto 7">
            <a:extLst>
              <a:ext uri="{FF2B5EF4-FFF2-40B4-BE49-F238E27FC236}">
                <a16:creationId xmlns:a16="http://schemas.microsoft.com/office/drawing/2014/main" id="{5D64D211-8E0C-C94B-88E7-E1C991DD3E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05196" y="3240179"/>
            <a:ext cx="4033335" cy="12454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38" name="Marcador de texto 7">
            <a:extLst>
              <a:ext uri="{FF2B5EF4-FFF2-40B4-BE49-F238E27FC236}">
                <a16:creationId xmlns:a16="http://schemas.microsoft.com/office/drawing/2014/main" id="{17CE4B52-3BE3-2F44-84B5-ACEA2C0D72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19110" y="3240179"/>
            <a:ext cx="1279427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41" name="Marcador de texto 7">
            <a:extLst>
              <a:ext uri="{FF2B5EF4-FFF2-40B4-BE49-F238E27FC236}">
                <a16:creationId xmlns:a16="http://schemas.microsoft.com/office/drawing/2014/main" id="{4B4FD424-FA2D-1B46-A149-58EF233359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05196" y="4722386"/>
            <a:ext cx="4033335" cy="13175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42" name="Marcador de texto 7">
            <a:extLst>
              <a:ext uri="{FF2B5EF4-FFF2-40B4-BE49-F238E27FC236}">
                <a16:creationId xmlns:a16="http://schemas.microsoft.com/office/drawing/2014/main" id="{2A601485-B11B-7B46-9F04-9A94F7E41A4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19110" y="4722386"/>
            <a:ext cx="1279427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AFC37D72-A3D0-6E30-A74D-7EFAC3C3E74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7689269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AC3CB731-A91D-CC70-0F6C-C9B6DD7E779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3" y="872882"/>
            <a:ext cx="7689268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5F3D34A6-E919-A400-A10E-1465829B358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8887" y="6467632"/>
            <a:ext cx="7689269" cy="371826"/>
          </a:xfrm>
          <a:prstGeom prst="rect">
            <a:avLst/>
          </a:prstGeom>
        </p:spPr>
        <p:txBody>
          <a:bodyPr lIns="0" tIns="0" rIns="0" bIns="0"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/>
              <a:t>Texto primera fuente </a:t>
            </a:r>
            <a:r>
              <a:rPr lang="es-ES" err="1"/>
              <a:t>Achs</a:t>
            </a:r>
            <a:r>
              <a:rPr lang="es-ES"/>
              <a:t> Nueva Sans 9</a:t>
            </a:r>
          </a:p>
          <a:p>
            <a:pPr lvl="0"/>
            <a:r>
              <a:rPr lang="es-CL"/>
              <a:t>Texto secundario fuente </a:t>
            </a:r>
            <a:r>
              <a:rPr lang="es-ES" err="1"/>
              <a:t>Achs</a:t>
            </a:r>
            <a:r>
              <a:rPr lang="es-ES"/>
              <a:t> Nueva Sans</a:t>
            </a:r>
            <a:r>
              <a:rPr lang="es-CL"/>
              <a:t> 9</a:t>
            </a:r>
          </a:p>
        </p:txBody>
      </p:sp>
      <p:sp>
        <p:nvSpPr>
          <p:cNvPr id="12" name="Marcador de número de diapositiva 1">
            <a:extLst>
              <a:ext uri="{FF2B5EF4-FFF2-40B4-BE49-F238E27FC236}">
                <a16:creationId xmlns:a16="http://schemas.microsoft.com/office/drawing/2014/main" id="{E3297B15-067E-88AF-4604-CC120AC892E1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4" name="Conector recto 18">
            <a:extLst>
              <a:ext uri="{FF2B5EF4-FFF2-40B4-BE49-F238E27FC236}">
                <a16:creationId xmlns:a16="http://schemas.microsoft.com/office/drawing/2014/main" id="{2F82686A-3A75-0782-8E63-D9864E4E0A7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Marcador de texto 7">
            <a:extLst>
              <a:ext uri="{FF2B5EF4-FFF2-40B4-BE49-F238E27FC236}">
                <a16:creationId xmlns:a16="http://schemas.microsoft.com/office/drawing/2014/main" id="{F13131BE-610C-AAD3-A365-8EFCEF748A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01430" y="1730855"/>
            <a:ext cx="2441307" cy="290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7E613AF8-8B35-80E7-8D5A-2B2EAC3F57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1431" y="2169128"/>
            <a:ext cx="2441307" cy="38707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16" name="Marcador de posición de imagen 2">
            <a:extLst>
              <a:ext uri="{FF2B5EF4-FFF2-40B4-BE49-F238E27FC236}">
                <a16:creationId xmlns:a16="http://schemas.microsoft.com/office/drawing/2014/main" id="{ACDBD7E0-DC6A-FA03-5AF4-29BCFC4EB0B9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456901" y="3236589"/>
            <a:ext cx="1711851" cy="12454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6F5D458B-4DE9-03F0-F77D-9B363B903DE3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453581" y="4722387"/>
            <a:ext cx="1719866" cy="1317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/>
              <a:t>Doble clic para incorporar una imagen</a:t>
            </a:r>
          </a:p>
        </p:txBody>
      </p:sp>
      <p:pic>
        <p:nvPicPr>
          <p:cNvPr id="20" name="Picture 1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2CA64D6-177B-5D4B-8F00-7E0C166F89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8726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95" userDrawn="1">
          <p15:clr>
            <a:srgbClr val="FBAE40"/>
          </p15:clr>
        </p15:guide>
        <p15:guide id="2" pos="28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2 categorías y descripci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Marcador de texto 7">
            <a:extLst>
              <a:ext uri="{FF2B5EF4-FFF2-40B4-BE49-F238E27FC236}">
                <a16:creationId xmlns:a16="http://schemas.microsoft.com/office/drawing/2014/main" id="{60D2818D-89F2-5146-96F4-FE5CC94A3B6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9262" y="1905774"/>
            <a:ext cx="753896" cy="5661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33FCA518-1984-EBF4-718D-4511500DAB96}"/>
              </a:ext>
            </a:extLst>
          </p:cNvPr>
          <p:cNvSpPr/>
          <p:nvPr userDrawn="1"/>
        </p:nvSpPr>
        <p:spPr>
          <a:xfrm>
            <a:off x="8825392" y="0"/>
            <a:ext cx="4884981" cy="6858000"/>
          </a:xfrm>
          <a:custGeom>
            <a:avLst/>
            <a:gdLst>
              <a:gd name="connsiteX0" fmla="*/ 468950 w 4884981"/>
              <a:gd name="connsiteY0" fmla="*/ 0 h 6858000"/>
              <a:gd name="connsiteX1" fmla="*/ 4884971 w 4884981"/>
              <a:gd name="connsiteY1" fmla="*/ 0 h 6858000"/>
              <a:gd name="connsiteX2" fmla="*/ 4884981 w 4884981"/>
              <a:gd name="connsiteY2" fmla="*/ 1 h 6858000"/>
              <a:gd name="connsiteX3" fmla="*/ 3366608 w 4884981"/>
              <a:gd name="connsiteY3" fmla="*/ 1 h 6858000"/>
              <a:gd name="connsiteX4" fmla="*/ 3366608 w 4884981"/>
              <a:gd name="connsiteY4" fmla="*/ 6858000 h 6858000"/>
              <a:gd name="connsiteX5" fmla="*/ 468950 w 4884981"/>
              <a:gd name="connsiteY5" fmla="*/ 6858000 h 6858000"/>
              <a:gd name="connsiteX6" fmla="*/ 0 w 4884981"/>
              <a:gd name="connsiteY6" fmla="*/ 6389050 h 6858000"/>
              <a:gd name="connsiteX7" fmla="*/ 0 w 4884981"/>
              <a:gd name="connsiteY7" fmla="*/ 468950 h 6858000"/>
              <a:gd name="connsiteX8" fmla="*/ 468950 w 488498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4981" h="6858000">
                <a:moveTo>
                  <a:pt x="468950" y="0"/>
                </a:moveTo>
                <a:lnTo>
                  <a:pt x="4884971" y="0"/>
                </a:lnTo>
                <a:lnTo>
                  <a:pt x="4884981" y="1"/>
                </a:lnTo>
                <a:lnTo>
                  <a:pt x="3366608" y="1"/>
                </a:lnTo>
                <a:lnTo>
                  <a:pt x="3366608" y="6858000"/>
                </a:lnTo>
                <a:lnTo>
                  <a:pt x="468950" y="6858000"/>
                </a:lnTo>
                <a:cubicBezTo>
                  <a:pt x="209956" y="6858000"/>
                  <a:pt x="0" y="6648044"/>
                  <a:pt x="0" y="6389050"/>
                </a:cubicBezTo>
                <a:lnTo>
                  <a:pt x="0" y="468950"/>
                </a:lnTo>
                <a:cubicBezTo>
                  <a:pt x="0" y="209956"/>
                  <a:pt x="209956" y="0"/>
                  <a:pt x="46895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0B42D332-2844-E942-96BC-37A626E303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372262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0B42D332-2844-E942-96BC-37A626E303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" name="Marcador de texto 7">
            <a:extLst>
              <a:ext uri="{FF2B5EF4-FFF2-40B4-BE49-F238E27FC236}">
                <a16:creationId xmlns:a16="http://schemas.microsoft.com/office/drawing/2014/main" id="{130CF308-4F12-CF40-8431-48ED26F5E46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23942" y="2161664"/>
            <a:ext cx="1242719" cy="73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53" name="Marcador de texto 7">
            <a:extLst>
              <a:ext uri="{FF2B5EF4-FFF2-40B4-BE49-F238E27FC236}">
                <a16:creationId xmlns:a16="http://schemas.microsoft.com/office/drawing/2014/main" id="{9381C1C0-80DF-6749-9C03-56994A4072C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389754" y="2169127"/>
            <a:ext cx="5701824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54" name="Marcador de texto 7">
            <a:extLst>
              <a:ext uri="{FF2B5EF4-FFF2-40B4-BE49-F238E27FC236}">
                <a16:creationId xmlns:a16="http://schemas.microsoft.com/office/drawing/2014/main" id="{89620A1F-682C-3E4E-85BD-1A4E04D84C0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89752" y="1733847"/>
            <a:ext cx="4087247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73" name="Marcador de texto 7">
            <a:extLst>
              <a:ext uri="{FF2B5EF4-FFF2-40B4-BE49-F238E27FC236}">
                <a16:creationId xmlns:a16="http://schemas.microsoft.com/office/drawing/2014/main" id="{7BB34F7A-9153-7E41-8706-B75E12C61FA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389754" y="3740751"/>
            <a:ext cx="5701824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74" name="Marcador de texto 7">
            <a:extLst>
              <a:ext uri="{FF2B5EF4-FFF2-40B4-BE49-F238E27FC236}">
                <a16:creationId xmlns:a16="http://schemas.microsoft.com/office/drawing/2014/main" id="{D350E885-470E-4544-9B96-6265ACDD38B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389752" y="3305472"/>
            <a:ext cx="4087247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82" name="Marcador de texto 7">
            <a:extLst>
              <a:ext uri="{FF2B5EF4-FFF2-40B4-BE49-F238E27FC236}">
                <a16:creationId xmlns:a16="http://schemas.microsoft.com/office/drawing/2014/main" id="{B22EF754-D625-F14C-8B51-B265491331F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389754" y="5313411"/>
            <a:ext cx="5701824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83" name="Marcador de texto 7">
            <a:extLst>
              <a:ext uri="{FF2B5EF4-FFF2-40B4-BE49-F238E27FC236}">
                <a16:creationId xmlns:a16="http://schemas.microsoft.com/office/drawing/2014/main" id="{977B32BB-9DE9-AE4E-B3F6-BC2F0A206886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389752" y="4878132"/>
            <a:ext cx="4087247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6F5FC4E1-33E0-CC3D-0C60-972417AC6C8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3" y="496571"/>
            <a:ext cx="7642314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460CC22F-CFA0-9148-8FD8-AF8F65118A8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764231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70435107-368B-0862-1CF0-D684AA9E6D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01430" y="1730855"/>
            <a:ext cx="2441307" cy="290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4188D28F-30D2-C222-3BF6-BE18587DAA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1431" y="2169128"/>
            <a:ext cx="2441307" cy="38707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1540C177-D42A-CB0E-FA33-D6DC18F1E31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48888" y="6467632"/>
            <a:ext cx="7642690" cy="371826"/>
          </a:xfrm>
          <a:prstGeom prst="rect">
            <a:avLst/>
          </a:prstGeom>
        </p:spPr>
        <p:txBody>
          <a:bodyPr lIns="0" tIns="0" rIns="0" bIns="0"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/>
              <a:t>Texto primera fuente Arial 9</a:t>
            </a:r>
          </a:p>
          <a:p>
            <a:pPr lvl="0"/>
            <a:r>
              <a:rPr lang="es-CL"/>
              <a:t>Texto secundario fuente </a:t>
            </a:r>
            <a:r>
              <a:rPr lang="es-ES"/>
              <a:t>Arial </a:t>
            </a:r>
            <a:r>
              <a:rPr lang="es-CL"/>
              <a:t>9</a:t>
            </a:r>
          </a:p>
        </p:txBody>
      </p:sp>
      <p:sp>
        <p:nvSpPr>
          <p:cNvPr id="12" name="Marcador de número de diapositiva 1">
            <a:extLst>
              <a:ext uri="{FF2B5EF4-FFF2-40B4-BE49-F238E27FC236}">
                <a16:creationId xmlns:a16="http://schemas.microsoft.com/office/drawing/2014/main" id="{4D78B011-CE17-B0ED-3D82-B18CD64580C5}"/>
              </a:ext>
            </a:extLst>
          </p:cNvPr>
          <p:cNvSpPr>
            <a:spLocks noGrp="1"/>
          </p:cNvSpPr>
          <p:nvPr>
            <p:ph type="sldNum" sz="quarter" idx="64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id="{8DBD71AE-8A3D-D196-C8B1-FE7DDF8C4879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B8030460-AF27-ED61-6BCA-022178D8FF3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9262" y="3493942"/>
            <a:ext cx="753896" cy="5698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14" name="Marcador de texto 7">
            <a:extLst>
              <a:ext uri="{FF2B5EF4-FFF2-40B4-BE49-F238E27FC236}">
                <a16:creationId xmlns:a16="http://schemas.microsoft.com/office/drawing/2014/main" id="{4F09BDE9-1F52-40C2-BD9E-64B76A330DF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23942" y="3749832"/>
            <a:ext cx="1242719" cy="73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212DCDD1-366D-9A68-3E55-CEB914F9AD75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49262" y="5046017"/>
            <a:ext cx="753896" cy="5782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16" name="Marcador de texto 7">
            <a:extLst>
              <a:ext uri="{FF2B5EF4-FFF2-40B4-BE49-F238E27FC236}">
                <a16:creationId xmlns:a16="http://schemas.microsoft.com/office/drawing/2014/main" id="{5D8DABCA-3E6E-6521-D458-854891BF1192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23942" y="5301906"/>
            <a:ext cx="1242719" cy="73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pic>
        <p:nvPicPr>
          <p:cNvPr id="23" name="Picture 1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9ABA1EC4-C146-034C-AB5F-C136BE24562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4239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80" userDrawn="1">
          <p15:clr>
            <a:srgbClr val="FBAE40"/>
          </p15:clr>
        </p15:guide>
        <p15:guide id="3" orient="horz" pos="1094" userDrawn="1">
          <p15:clr>
            <a:srgbClr val="FBAE40"/>
          </p15:clr>
        </p15:guide>
        <p15:guide id="4" orient="horz" pos="2546" userDrawn="1">
          <p15:clr>
            <a:srgbClr val="FBAE40"/>
          </p15:clr>
        </p15:guide>
        <p15:guide id="5" orient="horz" pos="3816" userDrawn="1">
          <p15:clr>
            <a:srgbClr val="FBAE40"/>
          </p15:clr>
        </p15:guide>
        <p15:guide id="6" pos="150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1 categorías y descripciones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5CD5571-1A37-8742-633B-FDE4289A56D3}"/>
              </a:ext>
            </a:extLst>
          </p:cNvPr>
          <p:cNvSpPr/>
          <p:nvPr userDrawn="1"/>
        </p:nvSpPr>
        <p:spPr>
          <a:xfrm>
            <a:off x="2229912" y="2074602"/>
            <a:ext cx="1847566" cy="736741"/>
          </a:xfrm>
          <a:prstGeom prst="round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Marcador de texto 7">
            <a:extLst>
              <a:ext uri="{FF2B5EF4-FFF2-40B4-BE49-F238E27FC236}">
                <a16:creationId xmlns:a16="http://schemas.microsoft.com/office/drawing/2014/main" id="{4B4FD424-FA2D-1B46-A149-58EF233359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80283" y="2074603"/>
            <a:ext cx="4450633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12</a:t>
            </a:r>
            <a:endParaRPr lang="es-CL"/>
          </a:p>
        </p:txBody>
      </p:sp>
      <p:sp>
        <p:nvSpPr>
          <p:cNvPr id="62" name="Marcador de texto 7">
            <a:extLst>
              <a:ext uri="{FF2B5EF4-FFF2-40B4-BE49-F238E27FC236}">
                <a16:creationId xmlns:a16="http://schemas.microsoft.com/office/drawing/2014/main" id="{D011EE18-427A-614E-A45B-317571E7FB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54878" y="1635136"/>
            <a:ext cx="1722600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63" name="Marcador de texto 7">
            <a:extLst>
              <a:ext uri="{FF2B5EF4-FFF2-40B4-BE49-F238E27FC236}">
                <a16:creationId xmlns:a16="http://schemas.microsoft.com/office/drawing/2014/main" id="{DFCEB778-9AFC-7B4A-9AA5-3D853AD078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54223" y="1635136"/>
            <a:ext cx="2821844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65" name="Marcador de texto 7">
            <a:extLst>
              <a:ext uri="{FF2B5EF4-FFF2-40B4-BE49-F238E27FC236}">
                <a16:creationId xmlns:a16="http://schemas.microsoft.com/office/drawing/2014/main" id="{D5CE23AB-F9F3-1C45-A483-0BE13E6B14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382166" y="2074603"/>
            <a:ext cx="2354635" cy="73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12</a:t>
            </a:r>
            <a:endParaRPr lang="es-CL"/>
          </a:p>
        </p:txBody>
      </p:sp>
      <p:sp>
        <p:nvSpPr>
          <p:cNvPr id="66" name="Marcador de texto 7">
            <a:extLst>
              <a:ext uri="{FF2B5EF4-FFF2-40B4-BE49-F238E27FC236}">
                <a16:creationId xmlns:a16="http://schemas.microsoft.com/office/drawing/2014/main" id="{8B692A92-E8A9-7C47-AD18-4649F0D210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382166" y="1635136"/>
            <a:ext cx="2326649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69" name="Marcador de texto 7">
            <a:extLst>
              <a:ext uri="{FF2B5EF4-FFF2-40B4-BE49-F238E27FC236}">
                <a16:creationId xmlns:a16="http://schemas.microsoft.com/office/drawing/2014/main" id="{661B3AB6-9A76-2B4A-8C31-709E7AD6C6A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354878" y="2226863"/>
            <a:ext cx="1602168" cy="470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71" name="Marcador de texto 7">
            <a:extLst>
              <a:ext uri="{FF2B5EF4-FFF2-40B4-BE49-F238E27FC236}">
                <a16:creationId xmlns:a16="http://schemas.microsoft.com/office/drawing/2014/main" id="{6DF521A9-C541-1D4C-879C-AB754287F02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9109" y="2226863"/>
            <a:ext cx="1308004" cy="470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98" name="Marcador de texto 7">
            <a:extLst>
              <a:ext uri="{FF2B5EF4-FFF2-40B4-BE49-F238E27FC236}">
                <a16:creationId xmlns:a16="http://schemas.microsoft.com/office/drawing/2014/main" id="{2B2B38A7-1E90-DD47-A64D-948E5F2F8B1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80283" y="3688250"/>
            <a:ext cx="4450634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12</a:t>
            </a:r>
            <a:endParaRPr lang="es-CL"/>
          </a:p>
        </p:txBody>
      </p:sp>
      <p:sp>
        <p:nvSpPr>
          <p:cNvPr id="101" name="Marcador de texto 7">
            <a:extLst>
              <a:ext uri="{FF2B5EF4-FFF2-40B4-BE49-F238E27FC236}">
                <a16:creationId xmlns:a16="http://schemas.microsoft.com/office/drawing/2014/main" id="{BE0B497D-B44F-C24C-8E29-BD07AF0EDD0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54878" y="3248783"/>
            <a:ext cx="1722600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103" name="Marcador de texto 7">
            <a:extLst>
              <a:ext uri="{FF2B5EF4-FFF2-40B4-BE49-F238E27FC236}">
                <a16:creationId xmlns:a16="http://schemas.microsoft.com/office/drawing/2014/main" id="{1BD4B4BB-F73A-8C47-9D90-CEC7DD3B41B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54223" y="3248783"/>
            <a:ext cx="2821845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105" name="Marcador de texto 7">
            <a:extLst>
              <a:ext uri="{FF2B5EF4-FFF2-40B4-BE49-F238E27FC236}">
                <a16:creationId xmlns:a16="http://schemas.microsoft.com/office/drawing/2014/main" id="{15E1D5D8-969C-0C47-A83E-5B4A68DB305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382166" y="3688250"/>
            <a:ext cx="2354635" cy="73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12</a:t>
            </a:r>
            <a:endParaRPr lang="es-CL"/>
          </a:p>
        </p:txBody>
      </p:sp>
      <p:sp>
        <p:nvSpPr>
          <p:cNvPr id="106" name="Marcador de texto 7">
            <a:extLst>
              <a:ext uri="{FF2B5EF4-FFF2-40B4-BE49-F238E27FC236}">
                <a16:creationId xmlns:a16="http://schemas.microsoft.com/office/drawing/2014/main" id="{5DC833E3-6DB7-4D44-8269-BEE4CDA6C72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382166" y="3248783"/>
            <a:ext cx="2326649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110" name="Marcador de texto 7">
            <a:extLst>
              <a:ext uri="{FF2B5EF4-FFF2-40B4-BE49-F238E27FC236}">
                <a16:creationId xmlns:a16="http://schemas.microsoft.com/office/drawing/2014/main" id="{D674B401-78C8-414C-A501-6F69894D59F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29109" y="3831728"/>
            <a:ext cx="1308004" cy="470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111" name="Marcador de texto 7">
            <a:extLst>
              <a:ext uri="{FF2B5EF4-FFF2-40B4-BE49-F238E27FC236}">
                <a16:creationId xmlns:a16="http://schemas.microsoft.com/office/drawing/2014/main" id="{61CDEF0A-D72C-2648-9BF7-D2A388DD586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680281" y="5452834"/>
            <a:ext cx="4450635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12</a:t>
            </a:r>
            <a:endParaRPr lang="es-CL"/>
          </a:p>
        </p:txBody>
      </p:sp>
      <p:sp>
        <p:nvSpPr>
          <p:cNvPr id="114" name="Marcador de texto 7">
            <a:extLst>
              <a:ext uri="{FF2B5EF4-FFF2-40B4-BE49-F238E27FC236}">
                <a16:creationId xmlns:a16="http://schemas.microsoft.com/office/drawing/2014/main" id="{130CF308-4F12-CF40-8431-48ED26F5E46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354878" y="5013367"/>
            <a:ext cx="1722600" cy="2709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116" name="Marcador de texto 7">
            <a:extLst>
              <a:ext uri="{FF2B5EF4-FFF2-40B4-BE49-F238E27FC236}">
                <a16:creationId xmlns:a16="http://schemas.microsoft.com/office/drawing/2014/main" id="{F003F3C9-833A-0E40-989F-A1E89E66731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80281" y="5013367"/>
            <a:ext cx="2821843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118" name="Marcador de texto 7">
            <a:extLst>
              <a:ext uri="{FF2B5EF4-FFF2-40B4-BE49-F238E27FC236}">
                <a16:creationId xmlns:a16="http://schemas.microsoft.com/office/drawing/2014/main" id="{B40D342A-9934-D247-8506-3C04BA2012C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382166" y="5452834"/>
            <a:ext cx="2354400" cy="73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12</a:t>
            </a:r>
            <a:endParaRPr lang="es-CL"/>
          </a:p>
        </p:txBody>
      </p:sp>
      <p:sp>
        <p:nvSpPr>
          <p:cNvPr id="119" name="Marcador de texto 7">
            <a:extLst>
              <a:ext uri="{FF2B5EF4-FFF2-40B4-BE49-F238E27FC236}">
                <a16:creationId xmlns:a16="http://schemas.microsoft.com/office/drawing/2014/main" id="{DDA9AE97-84A3-694E-9294-BAFBA6FBC7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408224" y="5013367"/>
            <a:ext cx="2326649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123" name="Marcador de texto 7">
            <a:extLst>
              <a:ext uri="{FF2B5EF4-FFF2-40B4-BE49-F238E27FC236}">
                <a16:creationId xmlns:a16="http://schemas.microsoft.com/office/drawing/2014/main" id="{9E332173-B33D-EE42-B963-112D06843FB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9109" y="5585536"/>
            <a:ext cx="1308004" cy="470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4" name="Marcador de número de diapositiva 1">
            <a:extLst>
              <a:ext uri="{FF2B5EF4-FFF2-40B4-BE49-F238E27FC236}">
                <a16:creationId xmlns:a16="http://schemas.microsoft.com/office/drawing/2014/main" id="{8114EADB-A1A6-5D54-56EB-AB33D8130EDB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7190BE40-E8AE-DD4F-9CDF-DF776AC898E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681656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635AF030-1BFB-1DC6-320D-92F3ECE1875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681654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8" name="Marcador de texto 4">
            <a:extLst>
              <a:ext uri="{FF2B5EF4-FFF2-40B4-BE49-F238E27FC236}">
                <a16:creationId xmlns:a16="http://schemas.microsoft.com/office/drawing/2014/main" id="{8FCC25A4-9E37-FA79-3D5F-A3D449EF169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48888" y="6467632"/>
            <a:ext cx="8681654" cy="371826"/>
          </a:xfrm>
          <a:prstGeom prst="rect">
            <a:avLst/>
          </a:prstGeom>
        </p:spPr>
        <p:txBody>
          <a:bodyPr lIns="0" tIns="0" rIns="0" bIns="0"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/>
              <a:t>Texto primera fuente Arial 9</a:t>
            </a:r>
          </a:p>
          <a:p>
            <a:pPr lvl="0"/>
            <a:r>
              <a:rPr lang="es-CL"/>
              <a:t>Texto secundario fuente </a:t>
            </a:r>
            <a:r>
              <a:rPr lang="es-ES"/>
              <a:t>Arial </a:t>
            </a:r>
            <a:r>
              <a:rPr lang="es-CL"/>
              <a:t>9</a:t>
            </a:r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id="{011A1840-D890-4448-4701-DD0761E643F5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B200DAD-01BA-E815-15BF-F2E2808FFD78}"/>
              </a:ext>
            </a:extLst>
          </p:cNvPr>
          <p:cNvSpPr/>
          <p:nvPr userDrawn="1"/>
        </p:nvSpPr>
        <p:spPr>
          <a:xfrm>
            <a:off x="2229912" y="3679467"/>
            <a:ext cx="1847566" cy="736741"/>
          </a:xfrm>
          <a:prstGeom prst="round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D51ED2C1-130A-17CB-8A26-485E1ED1FD8E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354878" y="3831728"/>
            <a:ext cx="1602168" cy="470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C23D7D8-A36A-FCFA-C363-1E3AACD9EC82}"/>
              </a:ext>
            </a:extLst>
          </p:cNvPr>
          <p:cNvSpPr/>
          <p:nvPr userDrawn="1"/>
        </p:nvSpPr>
        <p:spPr>
          <a:xfrm>
            <a:off x="2229912" y="5452284"/>
            <a:ext cx="1847566" cy="736741"/>
          </a:xfrm>
          <a:prstGeom prst="round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0B15884B-AD96-F417-E810-6FC0456CBD1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354878" y="5604545"/>
            <a:ext cx="1602168" cy="470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pic>
        <p:nvPicPr>
          <p:cNvPr id="31" name="Picture 1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19CD297A-0016-5148-89C8-7754DCB3F7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6822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8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enumeració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Marcador de texto 7">
            <a:extLst>
              <a:ext uri="{FF2B5EF4-FFF2-40B4-BE49-F238E27FC236}">
                <a16:creationId xmlns:a16="http://schemas.microsoft.com/office/drawing/2014/main" id="{CF985600-E7D8-9E44-82E9-F97AD68006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3309" y="2023281"/>
            <a:ext cx="6996190" cy="7587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44" name="Marcador de texto 7">
            <a:extLst>
              <a:ext uri="{FF2B5EF4-FFF2-40B4-BE49-F238E27FC236}">
                <a16:creationId xmlns:a16="http://schemas.microsoft.com/office/drawing/2014/main" id="{06EBF3F5-82CF-3447-9CBB-BB0F933A65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06937" y="2196212"/>
            <a:ext cx="1439133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94" name="Marcador de texto 7">
            <a:extLst>
              <a:ext uri="{FF2B5EF4-FFF2-40B4-BE49-F238E27FC236}">
                <a16:creationId xmlns:a16="http://schemas.microsoft.com/office/drawing/2014/main" id="{E88A7927-DC3B-3544-BD64-28D716E9EF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83309" y="3114898"/>
            <a:ext cx="6996190" cy="7587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95" name="Marcador de texto 7">
            <a:extLst>
              <a:ext uri="{FF2B5EF4-FFF2-40B4-BE49-F238E27FC236}">
                <a16:creationId xmlns:a16="http://schemas.microsoft.com/office/drawing/2014/main" id="{F1AE937D-E749-AB49-A58B-96D93517F8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06937" y="3287828"/>
            <a:ext cx="1439123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100" name="Marcador de texto 7">
            <a:extLst>
              <a:ext uri="{FF2B5EF4-FFF2-40B4-BE49-F238E27FC236}">
                <a16:creationId xmlns:a16="http://schemas.microsoft.com/office/drawing/2014/main" id="{32B82F2E-C60E-4F49-9E04-817DE4A46A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3309" y="4206516"/>
            <a:ext cx="6996190" cy="7587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101" name="Marcador de texto 7">
            <a:extLst>
              <a:ext uri="{FF2B5EF4-FFF2-40B4-BE49-F238E27FC236}">
                <a16:creationId xmlns:a16="http://schemas.microsoft.com/office/drawing/2014/main" id="{53ACC097-9A1C-3241-80E5-4FA2DBCD5E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06937" y="4379447"/>
            <a:ext cx="1439115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106" name="Marcador de texto 7">
            <a:extLst>
              <a:ext uri="{FF2B5EF4-FFF2-40B4-BE49-F238E27FC236}">
                <a16:creationId xmlns:a16="http://schemas.microsoft.com/office/drawing/2014/main" id="{E5228B0D-DF98-794A-B213-566DD6D000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83309" y="5298133"/>
            <a:ext cx="6996190" cy="7587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107" name="Marcador de texto 7">
            <a:extLst>
              <a:ext uri="{FF2B5EF4-FFF2-40B4-BE49-F238E27FC236}">
                <a16:creationId xmlns:a16="http://schemas.microsoft.com/office/drawing/2014/main" id="{12AA98F3-ECF0-0846-98CE-48B524FC17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06937" y="5471064"/>
            <a:ext cx="1439085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46" name="Marcador de posición de imagen 3">
            <a:extLst>
              <a:ext uri="{FF2B5EF4-FFF2-40B4-BE49-F238E27FC236}">
                <a16:creationId xmlns:a16="http://schemas.microsoft.com/office/drawing/2014/main" id="{5383AF3D-2849-A44D-B460-812DA0F91F3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82634" y="2079524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47" name="Marcador de posición de imagen 3">
            <a:extLst>
              <a:ext uri="{FF2B5EF4-FFF2-40B4-BE49-F238E27FC236}">
                <a16:creationId xmlns:a16="http://schemas.microsoft.com/office/drawing/2014/main" id="{A3E9D49A-7FEB-CA48-A0DA-D7F0AD0B39D2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82634" y="3158310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48" name="Marcador de posición de imagen 3">
            <a:extLst>
              <a:ext uri="{FF2B5EF4-FFF2-40B4-BE49-F238E27FC236}">
                <a16:creationId xmlns:a16="http://schemas.microsoft.com/office/drawing/2014/main" id="{21F56DF0-CFA8-3E4A-A473-7B4F791BB3B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982634" y="4247371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49" name="Marcador de posición de imagen 3">
            <a:extLst>
              <a:ext uri="{FF2B5EF4-FFF2-40B4-BE49-F238E27FC236}">
                <a16:creationId xmlns:a16="http://schemas.microsoft.com/office/drawing/2014/main" id="{967F9466-8202-8F4B-94E1-63B831183C4E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969844" y="5336432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id="{FF26B9CB-D351-D06F-4A9B-CECB8939B508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033329B5-655B-E672-39E4-FE3B1BFD661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D943427C-D925-4381-D77A-BECD5C821AB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id="{B2624851-1653-8E74-05E6-8957A81779F2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Conector recto 18">
            <a:extLst>
              <a:ext uri="{FF2B5EF4-FFF2-40B4-BE49-F238E27FC236}">
                <a16:creationId xmlns:a16="http://schemas.microsoft.com/office/drawing/2014/main" id="{FCADB6DF-75B4-08A8-CFD3-088844059BCE}"/>
              </a:ext>
            </a:extLst>
          </p:cNvPr>
          <p:cNvCxnSpPr>
            <a:cxnSpLocks/>
          </p:cNvCxnSpPr>
          <p:nvPr userDrawn="1"/>
        </p:nvCxnSpPr>
        <p:spPr>
          <a:xfrm flipV="1">
            <a:off x="3862515" y="1915097"/>
            <a:ext cx="0" cy="4266247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Picture 1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C3F7203E-E9C3-3A40-A9A8-FE28BD3B7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3775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081" userDrawn="1">
          <p15:clr>
            <a:srgbClr val="FBAE40"/>
          </p15:clr>
        </p15:guide>
        <p15:guide id="2" pos="2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 portada sim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AA01555-0AA0-B92D-9A41-64373C4F23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1" t="10580" r="15316" b="10580"/>
          <a:stretch/>
        </p:blipFill>
        <p:spPr>
          <a:xfrm>
            <a:off x="0" y="-1"/>
            <a:ext cx="4558937" cy="6858001"/>
          </a:xfrm>
          <a:prstGeom prst="rect">
            <a:avLst/>
          </a:prstGeom>
        </p:spPr>
      </p:pic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9FAA23D5-B1A8-589C-8ED5-F341FFFEA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300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/>
              <a:t>Subtítulo</a:t>
            </a:r>
            <a:r>
              <a:rPr lang="es-CL"/>
              <a:t> Arial 15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0B08D841-0276-33C3-3666-53CC67862A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9300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portada máximo 3 líneas Arial Regular - 30 puntos</a:t>
            </a:r>
            <a:endParaRPr lang="es-CL"/>
          </a:p>
        </p:txBody>
      </p:sp>
      <p:pic>
        <p:nvPicPr>
          <p:cNvPr id="8" name="Picture 4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A301DFDF-AC84-A04D-8DD7-06CCAFE9E30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99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enumeración 3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Marcador de texto 7">
            <a:extLst>
              <a:ext uri="{FF2B5EF4-FFF2-40B4-BE49-F238E27FC236}">
                <a16:creationId xmlns:a16="http://schemas.microsoft.com/office/drawing/2014/main" id="{CF985600-E7D8-9E44-82E9-F97AD68006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05184" y="1667640"/>
            <a:ext cx="3614815" cy="75878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</a:p>
          <a:p>
            <a:pPr lvl="0"/>
            <a:r>
              <a:rPr lang="es-ES"/>
              <a:t>Texto Arial 14</a:t>
            </a:r>
          </a:p>
        </p:txBody>
      </p:sp>
      <p:sp>
        <p:nvSpPr>
          <p:cNvPr id="44" name="Marcador de texto 7">
            <a:extLst>
              <a:ext uri="{FF2B5EF4-FFF2-40B4-BE49-F238E27FC236}">
                <a16:creationId xmlns:a16="http://schemas.microsoft.com/office/drawing/2014/main" id="{06EBF3F5-82CF-3447-9CBB-BB0F933A65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8812" y="1840571"/>
            <a:ext cx="1292129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id="{918C4B25-4DE6-4C44-8031-9999A5B2D42B}"/>
              </a:ext>
            </a:extLst>
          </p:cNvPr>
          <p:cNvCxnSpPr/>
          <p:nvPr userDrawn="1"/>
        </p:nvCxnSpPr>
        <p:spPr>
          <a:xfrm>
            <a:off x="3599624" y="1622497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4" name="Marcador de texto 7">
            <a:extLst>
              <a:ext uri="{FF2B5EF4-FFF2-40B4-BE49-F238E27FC236}">
                <a16:creationId xmlns:a16="http://schemas.microsoft.com/office/drawing/2014/main" id="{E88A7927-DC3B-3544-BD64-28D716E9EF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05184" y="2877804"/>
            <a:ext cx="3610800" cy="75878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</a:p>
          <a:p>
            <a:pPr lvl="0"/>
            <a:r>
              <a:rPr lang="es-ES"/>
              <a:t>Texto Arial 14</a:t>
            </a:r>
          </a:p>
        </p:txBody>
      </p:sp>
      <p:sp>
        <p:nvSpPr>
          <p:cNvPr id="95" name="Marcador de texto 7">
            <a:extLst>
              <a:ext uri="{FF2B5EF4-FFF2-40B4-BE49-F238E27FC236}">
                <a16:creationId xmlns:a16="http://schemas.microsoft.com/office/drawing/2014/main" id="{F1AE937D-E749-AB49-A58B-96D93517F8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28812" y="3050735"/>
            <a:ext cx="1288127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cxnSp>
        <p:nvCxnSpPr>
          <p:cNvPr id="96" name="Conector recto 95">
            <a:extLst>
              <a:ext uri="{FF2B5EF4-FFF2-40B4-BE49-F238E27FC236}">
                <a16:creationId xmlns:a16="http://schemas.microsoft.com/office/drawing/2014/main" id="{82B8DDEA-E931-994F-86BA-42BAB21F35DB}"/>
              </a:ext>
            </a:extLst>
          </p:cNvPr>
          <p:cNvCxnSpPr/>
          <p:nvPr userDrawn="1"/>
        </p:nvCxnSpPr>
        <p:spPr>
          <a:xfrm>
            <a:off x="3599624" y="2836620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Marcador de texto 7">
            <a:extLst>
              <a:ext uri="{FF2B5EF4-FFF2-40B4-BE49-F238E27FC236}">
                <a16:creationId xmlns:a16="http://schemas.microsoft.com/office/drawing/2014/main" id="{32B82F2E-C60E-4F49-9E04-817DE4A46A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05184" y="4087968"/>
            <a:ext cx="3610800" cy="75878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</a:p>
          <a:p>
            <a:pPr lvl="0"/>
            <a:r>
              <a:rPr lang="es-ES"/>
              <a:t>Texto Arial 14</a:t>
            </a:r>
          </a:p>
        </p:txBody>
      </p:sp>
      <p:sp>
        <p:nvSpPr>
          <p:cNvPr id="101" name="Marcador de texto 7">
            <a:extLst>
              <a:ext uri="{FF2B5EF4-FFF2-40B4-BE49-F238E27FC236}">
                <a16:creationId xmlns:a16="http://schemas.microsoft.com/office/drawing/2014/main" id="{53ACC097-9A1C-3241-80E5-4FA2DBCD5E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28812" y="4260899"/>
            <a:ext cx="1288117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cxnSp>
        <p:nvCxnSpPr>
          <p:cNvPr id="102" name="Conector recto 101">
            <a:extLst>
              <a:ext uri="{FF2B5EF4-FFF2-40B4-BE49-F238E27FC236}">
                <a16:creationId xmlns:a16="http://schemas.microsoft.com/office/drawing/2014/main" id="{25F53A69-89D3-734D-9B06-56318A2B5E6E}"/>
              </a:ext>
            </a:extLst>
          </p:cNvPr>
          <p:cNvCxnSpPr/>
          <p:nvPr userDrawn="1"/>
        </p:nvCxnSpPr>
        <p:spPr>
          <a:xfrm>
            <a:off x="3599624" y="4050743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6" name="Marcador de texto 7">
            <a:extLst>
              <a:ext uri="{FF2B5EF4-FFF2-40B4-BE49-F238E27FC236}">
                <a16:creationId xmlns:a16="http://schemas.microsoft.com/office/drawing/2014/main" id="{E5228B0D-DF98-794A-B213-566DD6D000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05184" y="5298133"/>
            <a:ext cx="3614811" cy="75878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</a:p>
          <a:p>
            <a:pPr lvl="0"/>
            <a:r>
              <a:rPr lang="es-ES"/>
              <a:t>Texto Arial 14</a:t>
            </a:r>
          </a:p>
        </p:txBody>
      </p:sp>
      <p:sp>
        <p:nvSpPr>
          <p:cNvPr id="107" name="Marcador de texto 7">
            <a:extLst>
              <a:ext uri="{FF2B5EF4-FFF2-40B4-BE49-F238E27FC236}">
                <a16:creationId xmlns:a16="http://schemas.microsoft.com/office/drawing/2014/main" id="{12AA98F3-ECF0-0846-98CE-48B524FC17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8812" y="5471064"/>
            <a:ext cx="1288107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cxnSp>
        <p:nvCxnSpPr>
          <p:cNvPr id="108" name="Conector recto 107">
            <a:extLst>
              <a:ext uri="{FF2B5EF4-FFF2-40B4-BE49-F238E27FC236}">
                <a16:creationId xmlns:a16="http://schemas.microsoft.com/office/drawing/2014/main" id="{A420EF3B-A9EA-F74A-AFB4-B01AC7830323}"/>
              </a:ext>
            </a:extLst>
          </p:cNvPr>
          <p:cNvCxnSpPr/>
          <p:nvPr userDrawn="1"/>
        </p:nvCxnSpPr>
        <p:spPr>
          <a:xfrm>
            <a:off x="3599624" y="5264866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Marcador de posición de imagen 2">
            <a:extLst>
              <a:ext uri="{FF2B5EF4-FFF2-40B4-BE49-F238E27FC236}">
                <a16:creationId xmlns:a16="http://schemas.microsoft.com/office/drawing/2014/main" id="{8FCD531C-778A-2E4A-9ABA-A34D4648680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404225" y="1667640"/>
            <a:ext cx="3323432" cy="21278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9" name="Marcador de posición de imagen 2">
            <a:extLst>
              <a:ext uri="{FF2B5EF4-FFF2-40B4-BE49-F238E27FC236}">
                <a16:creationId xmlns:a16="http://schemas.microsoft.com/office/drawing/2014/main" id="{E1719074-B64D-B840-B12F-779CE3A91C3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404225" y="3930697"/>
            <a:ext cx="3323432" cy="21278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45" name="Marcador de posición de imagen 3">
            <a:extLst>
              <a:ext uri="{FF2B5EF4-FFF2-40B4-BE49-F238E27FC236}">
                <a16:creationId xmlns:a16="http://schemas.microsoft.com/office/drawing/2014/main" id="{BF352FCF-2840-F641-B261-0E6B39E92845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04509" y="1723883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49" name="Marcador de posición de imagen 3">
            <a:extLst>
              <a:ext uri="{FF2B5EF4-FFF2-40B4-BE49-F238E27FC236}">
                <a16:creationId xmlns:a16="http://schemas.microsoft.com/office/drawing/2014/main" id="{FC5D998E-8878-364C-B535-4672C2DA176D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804509" y="2931491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50" name="Marcador de posición de imagen 3">
            <a:extLst>
              <a:ext uri="{FF2B5EF4-FFF2-40B4-BE49-F238E27FC236}">
                <a16:creationId xmlns:a16="http://schemas.microsoft.com/office/drawing/2014/main" id="{7BE1B078-7F8B-5649-8CC2-046FD74D82BE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804509" y="4139099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51" name="Marcador de posición de imagen 3">
            <a:extLst>
              <a:ext uri="{FF2B5EF4-FFF2-40B4-BE49-F238E27FC236}">
                <a16:creationId xmlns:a16="http://schemas.microsoft.com/office/drawing/2014/main" id="{7C49BCC0-4D4D-EB4A-8268-F60F518F5523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804509" y="5346707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id="{5635CE05-A8B6-0F9D-8524-AC66A4CB2179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88D966E8-7EA5-758A-7F8B-5D4DD100B2A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3" y="496571"/>
            <a:ext cx="7166722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D380A6EC-B8CC-900A-BA04-159F8F127C1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3" y="872882"/>
            <a:ext cx="716672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id="{2D4286EE-15ED-C598-A2B5-8344B126A78F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4" name="Picture 1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8A59D04-3648-C04F-8164-FB93D96726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6261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081" userDrawn="1">
          <p15:clr>
            <a:srgbClr val="FBAE40"/>
          </p15:clr>
        </p15:guide>
        <p15:guide id="2" pos="280" userDrawn="1">
          <p15:clr>
            <a:srgbClr val="FBAE40"/>
          </p15:clr>
        </p15:guide>
        <p15:guide id="3" pos="1206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ta Gantt Think-C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1B8FB80-D582-7D41-94DF-9DC79634318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9263" y="1620839"/>
            <a:ext cx="11285610" cy="473036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FontTx/>
              <a:buNone/>
              <a:defRPr sz="13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9600" indent="0">
              <a:buFontTx/>
              <a:buNone/>
              <a:defRPr sz="13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0">
              <a:buFontTx/>
              <a:buNone/>
              <a:defRPr sz="13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19200" indent="0">
              <a:buFontTx/>
              <a:buNone/>
              <a:defRPr sz="13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Insertar gráfico o carta </a:t>
            </a:r>
            <a:r>
              <a:rPr lang="es-ES" err="1"/>
              <a:t>gantt</a:t>
            </a:r>
            <a:endParaRPr lang="es-CL"/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id="{77D00938-9212-2EB2-FA3E-A411D6695497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95971976-0E83-FEA9-D8E3-EF53C32CED4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4ECEDE42-346E-73AF-914F-DDAF094C05B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id="{07602F1B-E0CD-1B18-2D9E-01D2A99AEF9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Picture 9">
            <a:extLst>
              <a:ext uri="{FF2B5EF4-FFF2-40B4-BE49-F238E27FC236}">
                <a16:creationId xmlns:a16="http://schemas.microsoft.com/office/drawing/2014/main" id="{F7590AE6-E79D-4B47-84DF-1CF51C0B1A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4354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BA9B3A-D6EE-4F2B-F15A-7626F64CCA8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1332649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0" imgH="0" progId="TCLayout.ActiveDocument.1">
                  <p:embed/>
                </p:oleObj>
              </mc:Choice>
              <mc:Fallback>
                <p:oleObj name="Diapositiva de think-cell" r:id="rId3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463752"/>
            <a:ext cx="5162397" cy="24034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Fuente o Pie de </a:t>
            </a:r>
            <a:r>
              <a:rPr lang="en-US" err="1"/>
              <a:t>página</a:t>
            </a:r>
            <a:r>
              <a:rPr lang="en-US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0"/>
            <a:ext cx="4378769" cy="3676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3" y="872882"/>
            <a:ext cx="3959900" cy="3903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463751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Picture 1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EFF98DFB-CAAE-7840-A87F-31B1C0E8EB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8210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solo ícon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Marcador de texto 7">
            <a:extLst>
              <a:ext uri="{FF2B5EF4-FFF2-40B4-BE49-F238E27FC236}">
                <a16:creationId xmlns:a16="http://schemas.microsoft.com/office/drawing/2014/main" id="{06EBF3F5-82CF-3447-9CBB-BB0F933A65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322" y="2965399"/>
            <a:ext cx="1482253" cy="635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Bold 16</a:t>
            </a:r>
            <a:endParaRPr lang="es-CL"/>
          </a:p>
        </p:txBody>
      </p:sp>
      <p:sp>
        <p:nvSpPr>
          <p:cNvPr id="82" name="Marcador de texto 7">
            <a:extLst>
              <a:ext uri="{FF2B5EF4-FFF2-40B4-BE49-F238E27FC236}">
                <a16:creationId xmlns:a16="http://schemas.microsoft.com/office/drawing/2014/main" id="{BB03827E-9E73-F54D-91ED-F37E18DF6D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96337" y="2965399"/>
            <a:ext cx="1482253" cy="635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Bold 16</a:t>
            </a:r>
            <a:endParaRPr lang="es-CL"/>
          </a:p>
        </p:txBody>
      </p:sp>
      <p:sp>
        <p:nvSpPr>
          <p:cNvPr id="86" name="Marcador de texto 7">
            <a:extLst>
              <a:ext uri="{FF2B5EF4-FFF2-40B4-BE49-F238E27FC236}">
                <a16:creationId xmlns:a16="http://schemas.microsoft.com/office/drawing/2014/main" id="{D3E3EFE6-6F4B-B54D-AF2C-EAD0435E5D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29829" y="2965399"/>
            <a:ext cx="1482253" cy="635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Bold 16</a:t>
            </a:r>
            <a:endParaRPr lang="es-CL"/>
          </a:p>
        </p:txBody>
      </p:sp>
      <p:sp>
        <p:nvSpPr>
          <p:cNvPr id="109" name="Marcador de texto 7">
            <a:extLst>
              <a:ext uri="{FF2B5EF4-FFF2-40B4-BE49-F238E27FC236}">
                <a16:creationId xmlns:a16="http://schemas.microsoft.com/office/drawing/2014/main" id="{991112FC-F65D-FA43-B1F6-7F488AE779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3322" y="5074754"/>
            <a:ext cx="1482253" cy="635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Bold 16</a:t>
            </a:r>
            <a:endParaRPr lang="es-CL"/>
          </a:p>
        </p:txBody>
      </p:sp>
      <p:sp>
        <p:nvSpPr>
          <p:cNvPr id="117" name="Marcador de texto 7">
            <a:extLst>
              <a:ext uri="{FF2B5EF4-FFF2-40B4-BE49-F238E27FC236}">
                <a16:creationId xmlns:a16="http://schemas.microsoft.com/office/drawing/2014/main" id="{B9DD7AC7-E6A2-1A49-8E09-B1BBD97180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96337" y="5074754"/>
            <a:ext cx="1482253" cy="635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Bold 16</a:t>
            </a:r>
            <a:endParaRPr lang="es-CL"/>
          </a:p>
        </p:txBody>
      </p:sp>
      <p:sp>
        <p:nvSpPr>
          <p:cNvPr id="121" name="Marcador de texto 7">
            <a:extLst>
              <a:ext uri="{FF2B5EF4-FFF2-40B4-BE49-F238E27FC236}">
                <a16:creationId xmlns:a16="http://schemas.microsoft.com/office/drawing/2014/main" id="{57427875-4083-0746-9C0D-BFCA937A31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29829" y="5074754"/>
            <a:ext cx="1482253" cy="635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Bold 16</a:t>
            </a:r>
            <a:endParaRPr lang="es-CL"/>
          </a:p>
        </p:txBody>
      </p:sp>
      <p:sp>
        <p:nvSpPr>
          <p:cNvPr id="54" name="Marcador de posición de imagen 3">
            <a:extLst>
              <a:ext uri="{FF2B5EF4-FFF2-40B4-BE49-F238E27FC236}">
                <a16:creationId xmlns:a16="http://schemas.microsoft.com/office/drawing/2014/main" id="{EE3102D7-7297-9344-91F2-85FF3C368DD3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63322" y="4209286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55" name="Marcador de posición de imagen 3">
            <a:extLst>
              <a:ext uri="{FF2B5EF4-FFF2-40B4-BE49-F238E27FC236}">
                <a16:creationId xmlns:a16="http://schemas.microsoft.com/office/drawing/2014/main" id="{9FBDFC9B-7C8B-DC45-B9F9-55498656D1B0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629829" y="4209286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56" name="Marcador de posición de imagen 3">
            <a:extLst>
              <a:ext uri="{FF2B5EF4-FFF2-40B4-BE49-F238E27FC236}">
                <a16:creationId xmlns:a16="http://schemas.microsoft.com/office/drawing/2014/main" id="{559CBD6C-2DC7-224F-B729-9E291911C669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8796337" y="4209286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58" name="Marcador de posición de imagen 3">
            <a:extLst>
              <a:ext uri="{FF2B5EF4-FFF2-40B4-BE49-F238E27FC236}">
                <a16:creationId xmlns:a16="http://schemas.microsoft.com/office/drawing/2014/main" id="{70515F09-3022-7248-97FD-AF60E7A637A3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629829" y="2103084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59" name="Marcador de posición de imagen 3">
            <a:extLst>
              <a:ext uri="{FF2B5EF4-FFF2-40B4-BE49-F238E27FC236}">
                <a16:creationId xmlns:a16="http://schemas.microsoft.com/office/drawing/2014/main" id="{E7CAD503-A102-B44B-9C6B-B30F3C55AFE9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8796337" y="2103084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61" name="Marcador de posición de imagen 3">
            <a:extLst>
              <a:ext uri="{FF2B5EF4-FFF2-40B4-BE49-F238E27FC236}">
                <a16:creationId xmlns:a16="http://schemas.microsoft.com/office/drawing/2014/main" id="{537522F4-CAC5-624A-9444-E535A83A84B1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63322" y="2103084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/>
              <a:t>Insertar icono</a:t>
            </a:r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id="{203F6A84-F147-7F57-D340-54C63B0BD061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B9D38886-94D1-A6ED-4569-789456D09F1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5E178C68-7235-DC4D-A33B-C70CDC8EEFD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id="{49379B90-7EEC-2E3F-1CF0-DB9DD7789CB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8" name="Picture 1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16AB60DA-64F5-1A46-94B5-3F7C9FBD83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0969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081" userDrawn="1">
          <p15:clr>
            <a:srgbClr val="FBAE40"/>
          </p15:clr>
        </p15:guide>
        <p15:guide id="3" pos="5632" userDrawn="1">
          <p15:clr>
            <a:srgbClr val="FBAE40"/>
          </p15:clr>
        </p15:guide>
        <p15:guide id="4" pos="3840" userDrawn="1">
          <p15:clr>
            <a:srgbClr val="FBAE40"/>
          </p15:clr>
        </p15:guide>
        <p15:guide id="5" pos="2048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noti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3F9EBD2-4C4B-C461-9E65-263C12994DD9}"/>
              </a:ext>
            </a:extLst>
          </p:cNvPr>
          <p:cNvSpPr/>
          <p:nvPr userDrawn="1"/>
        </p:nvSpPr>
        <p:spPr>
          <a:xfrm>
            <a:off x="6144759" y="3573642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B761308-A9E1-9890-CCD4-F0057B7603E2}"/>
              </a:ext>
            </a:extLst>
          </p:cNvPr>
          <p:cNvSpPr/>
          <p:nvPr userDrawn="1"/>
        </p:nvSpPr>
        <p:spPr>
          <a:xfrm>
            <a:off x="9004691" y="3573642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B020FD0-C3CF-079E-6BA3-397032E5E582}"/>
              </a:ext>
            </a:extLst>
          </p:cNvPr>
          <p:cNvSpPr/>
          <p:nvPr userDrawn="1"/>
        </p:nvSpPr>
        <p:spPr>
          <a:xfrm>
            <a:off x="424895" y="3573642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CC29913-6DCC-A9CB-3E1A-E21B16DDC623}"/>
              </a:ext>
            </a:extLst>
          </p:cNvPr>
          <p:cNvSpPr/>
          <p:nvPr userDrawn="1"/>
        </p:nvSpPr>
        <p:spPr>
          <a:xfrm>
            <a:off x="3284827" y="2539235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Marcador de texto 7">
            <a:extLst>
              <a:ext uri="{FF2B5EF4-FFF2-40B4-BE49-F238E27FC236}">
                <a16:creationId xmlns:a16="http://schemas.microsoft.com/office/drawing/2014/main" id="{6BF8A88C-2650-B342-AC6A-0910D46C63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7457" y="5084755"/>
            <a:ext cx="2186319" cy="1539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66" name="Marcador de texto 7">
            <a:extLst>
              <a:ext uri="{FF2B5EF4-FFF2-40B4-BE49-F238E27FC236}">
                <a16:creationId xmlns:a16="http://schemas.microsoft.com/office/drawing/2014/main" id="{8FBF1655-AF76-F945-B38F-FE31E3035D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457" y="3995858"/>
            <a:ext cx="125730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67" name="Marcador de texto 7">
            <a:extLst>
              <a:ext uri="{FF2B5EF4-FFF2-40B4-BE49-F238E27FC236}">
                <a16:creationId xmlns:a16="http://schemas.microsoft.com/office/drawing/2014/main" id="{D09FBF73-0F86-334D-A640-40FA6422E5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7458" y="4554724"/>
            <a:ext cx="2186318" cy="2525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69" name="Marcador de texto 7">
            <a:extLst>
              <a:ext uri="{FF2B5EF4-FFF2-40B4-BE49-F238E27FC236}">
                <a16:creationId xmlns:a16="http://schemas.microsoft.com/office/drawing/2014/main" id="{8DAFB3E8-F17D-0145-B3D7-D9F9A58CEA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44175" y="4040828"/>
            <a:ext cx="2186319" cy="1539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70" name="Marcador de texto 7">
            <a:extLst>
              <a:ext uri="{FF2B5EF4-FFF2-40B4-BE49-F238E27FC236}">
                <a16:creationId xmlns:a16="http://schemas.microsoft.com/office/drawing/2014/main" id="{69AEA284-6214-104E-8E27-8BB480AF74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44175" y="2951931"/>
            <a:ext cx="125730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71" name="Marcador de texto 7">
            <a:extLst>
              <a:ext uri="{FF2B5EF4-FFF2-40B4-BE49-F238E27FC236}">
                <a16:creationId xmlns:a16="http://schemas.microsoft.com/office/drawing/2014/main" id="{38C79E41-A17D-4B48-8B91-1215DC2A1A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44175" y="3510797"/>
            <a:ext cx="2186318" cy="2620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73" name="Marcador de texto 7">
            <a:extLst>
              <a:ext uri="{FF2B5EF4-FFF2-40B4-BE49-F238E27FC236}">
                <a16:creationId xmlns:a16="http://schemas.microsoft.com/office/drawing/2014/main" id="{E6767AED-37F8-A841-8040-0EEB3BC4FF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2066" y="5084755"/>
            <a:ext cx="2186319" cy="1539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74" name="Marcador de texto 7">
            <a:extLst>
              <a:ext uri="{FF2B5EF4-FFF2-40B4-BE49-F238E27FC236}">
                <a16:creationId xmlns:a16="http://schemas.microsoft.com/office/drawing/2014/main" id="{55E7DFFB-09B1-2241-828E-6853EF3F21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2066" y="3995858"/>
            <a:ext cx="125730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90" name="Marcador de texto 7">
            <a:extLst>
              <a:ext uri="{FF2B5EF4-FFF2-40B4-BE49-F238E27FC236}">
                <a16:creationId xmlns:a16="http://schemas.microsoft.com/office/drawing/2014/main" id="{A458015D-8739-2F48-BD8C-5FAB6F2778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12067" y="4554726"/>
            <a:ext cx="2186318" cy="2525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92" name="Marcador de texto 7">
            <a:extLst>
              <a:ext uri="{FF2B5EF4-FFF2-40B4-BE49-F238E27FC236}">
                <a16:creationId xmlns:a16="http://schemas.microsoft.com/office/drawing/2014/main" id="{37B63F82-511B-904F-AE58-F9D3280955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38394" y="5084755"/>
            <a:ext cx="2186319" cy="1539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93" name="Marcador de texto 7">
            <a:extLst>
              <a:ext uri="{FF2B5EF4-FFF2-40B4-BE49-F238E27FC236}">
                <a16:creationId xmlns:a16="http://schemas.microsoft.com/office/drawing/2014/main" id="{1B33BBFE-9406-CE41-ACA3-CFE95C7448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38394" y="3995858"/>
            <a:ext cx="125730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94" name="Marcador de texto 7">
            <a:extLst>
              <a:ext uri="{FF2B5EF4-FFF2-40B4-BE49-F238E27FC236}">
                <a16:creationId xmlns:a16="http://schemas.microsoft.com/office/drawing/2014/main" id="{C874917F-D4AC-584B-91E6-BD1A3D307C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38394" y="4554726"/>
            <a:ext cx="2186318" cy="2525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F91C7D0D-913E-2BD6-A029-C1F997C4310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7EC21E73-5744-D27B-8CBE-8A518E2D3F70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3" name="Conector recto 18">
            <a:extLst>
              <a:ext uri="{FF2B5EF4-FFF2-40B4-BE49-F238E27FC236}">
                <a16:creationId xmlns:a16="http://schemas.microsoft.com/office/drawing/2014/main" id="{6E500EB6-4F25-F564-5C80-21656E61914A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1" name="Picture 1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AFDAD75A-4AFF-B042-947D-6A34EE5910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6529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pos="3874" userDrawn="1">
          <p15:clr>
            <a:srgbClr val="FBAE40"/>
          </p15:clr>
        </p15:guide>
        <p15:guide id="4" orient="horz" pos="1638" userDrawn="1">
          <p15:clr>
            <a:srgbClr val="FBAE40"/>
          </p15:clr>
        </p15:guide>
        <p15:guide id="5" pos="2071" userDrawn="1">
          <p15:clr>
            <a:srgbClr val="FBAE40"/>
          </p15:clr>
        </p15:guide>
        <p15:guide id="6" pos="5655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noticias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D79035D-CD47-D3EF-FE97-9B573CA0A9DF}"/>
              </a:ext>
            </a:extLst>
          </p:cNvPr>
          <p:cNvSpPr/>
          <p:nvPr userDrawn="1"/>
        </p:nvSpPr>
        <p:spPr>
          <a:xfrm>
            <a:off x="6144759" y="2539235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A1423AA-21DD-48FC-14CD-A10E4C9A4369}"/>
              </a:ext>
            </a:extLst>
          </p:cNvPr>
          <p:cNvSpPr/>
          <p:nvPr userDrawn="1"/>
        </p:nvSpPr>
        <p:spPr>
          <a:xfrm>
            <a:off x="9004691" y="2539235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7F2AD97-4318-2D62-02D4-CC56D2EBE040}"/>
              </a:ext>
            </a:extLst>
          </p:cNvPr>
          <p:cNvSpPr/>
          <p:nvPr userDrawn="1"/>
        </p:nvSpPr>
        <p:spPr>
          <a:xfrm>
            <a:off x="424895" y="2539235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C6D1DD5-4CE5-A48F-7E97-F261817DB983}"/>
              </a:ext>
            </a:extLst>
          </p:cNvPr>
          <p:cNvSpPr/>
          <p:nvPr userDrawn="1"/>
        </p:nvSpPr>
        <p:spPr>
          <a:xfrm>
            <a:off x="3284827" y="2539235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Marcador de texto 7">
            <a:extLst>
              <a:ext uri="{FF2B5EF4-FFF2-40B4-BE49-F238E27FC236}">
                <a16:creationId xmlns:a16="http://schemas.microsoft.com/office/drawing/2014/main" id="{F57E9CCB-4FEF-3B4C-BB29-A871DC96C8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6284" y="2870424"/>
            <a:ext cx="233679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29" name="Marcador de texto 7">
            <a:extLst>
              <a:ext uri="{FF2B5EF4-FFF2-40B4-BE49-F238E27FC236}">
                <a16:creationId xmlns:a16="http://schemas.microsoft.com/office/drawing/2014/main" id="{D012B9D1-835B-7745-97E3-74B7D8ED94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6284" y="3429292"/>
            <a:ext cx="2336791" cy="1239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/>
              <a:t>Título Arial </a:t>
            </a:r>
            <a:r>
              <a:rPr lang="es-CL"/>
              <a:t>16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EA17AB2-535B-3E41-9012-14AE4DF3B69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6275" y="4852194"/>
            <a:ext cx="2336800" cy="1465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3" name="Marcador de texto 7">
            <a:extLst>
              <a:ext uri="{FF2B5EF4-FFF2-40B4-BE49-F238E27FC236}">
                <a16:creationId xmlns:a16="http://schemas.microsoft.com/office/drawing/2014/main" id="{0DCF0A1D-0E92-3E4E-AE6C-06E920D6E6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13002" y="2870424"/>
            <a:ext cx="233679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34" name="Marcador de texto 7">
            <a:extLst>
              <a:ext uri="{FF2B5EF4-FFF2-40B4-BE49-F238E27FC236}">
                <a16:creationId xmlns:a16="http://schemas.microsoft.com/office/drawing/2014/main" id="{6C423F7D-EEBF-3A44-B527-08BE6EB1B0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13002" y="3429292"/>
            <a:ext cx="2336791" cy="1239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/>
              <a:t>Título Arial </a:t>
            </a:r>
            <a:r>
              <a:rPr lang="es-CL"/>
              <a:t>16</a:t>
            </a:r>
          </a:p>
        </p:txBody>
      </p:sp>
      <p:sp>
        <p:nvSpPr>
          <p:cNvPr id="35" name="Marcador de posición de imagen 2">
            <a:extLst>
              <a:ext uri="{FF2B5EF4-FFF2-40B4-BE49-F238E27FC236}">
                <a16:creationId xmlns:a16="http://schemas.microsoft.com/office/drawing/2014/main" id="{93186F0C-C7B9-764C-B99E-96FA0437C4C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512993" y="4852194"/>
            <a:ext cx="2336800" cy="1465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7" name="Marcador de texto 7">
            <a:extLst>
              <a:ext uri="{FF2B5EF4-FFF2-40B4-BE49-F238E27FC236}">
                <a16:creationId xmlns:a16="http://schemas.microsoft.com/office/drawing/2014/main" id="{B61C247D-37DA-1141-B436-E9CA5E4D93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80893" y="2870424"/>
            <a:ext cx="233679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38" name="Marcador de texto 7">
            <a:extLst>
              <a:ext uri="{FF2B5EF4-FFF2-40B4-BE49-F238E27FC236}">
                <a16:creationId xmlns:a16="http://schemas.microsoft.com/office/drawing/2014/main" id="{BBA61BC9-7FB0-9C4F-B8DC-AC4C5F1DD8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80893" y="3429292"/>
            <a:ext cx="2336791" cy="1239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/>
              <a:t>Título Arial </a:t>
            </a:r>
            <a:r>
              <a:rPr lang="es-CL"/>
              <a:t>16</a:t>
            </a:r>
          </a:p>
        </p:txBody>
      </p:sp>
      <p:sp>
        <p:nvSpPr>
          <p:cNvPr id="44" name="Marcador de posición de imagen 2">
            <a:extLst>
              <a:ext uri="{FF2B5EF4-FFF2-40B4-BE49-F238E27FC236}">
                <a16:creationId xmlns:a16="http://schemas.microsoft.com/office/drawing/2014/main" id="{57D13356-69C7-2542-A744-E65AE47B81E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80884" y="4852194"/>
            <a:ext cx="2336800" cy="1465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46" name="Marcador de texto 7">
            <a:extLst>
              <a:ext uri="{FF2B5EF4-FFF2-40B4-BE49-F238E27FC236}">
                <a16:creationId xmlns:a16="http://schemas.microsoft.com/office/drawing/2014/main" id="{31421233-7F3D-574E-9B40-A3D57BE496C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07220" y="2870424"/>
            <a:ext cx="2336791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47" name="Marcador de texto 7">
            <a:extLst>
              <a:ext uri="{FF2B5EF4-FFF2-40B4-BE49-F238E27FC236}">
                <a16:creationId xmlns:a16="http://schemas.microsoft.com/office/drawing/2014/main" id="{B2A73391-D262-9140-B309-BB12AA19FA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07221" y="3429292"/>
            <a:ext cx="2336791" cy="1239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/>
              <a:t>Título Arial </a:t>
            </a:r>
            <a:r>
              <a:rPr lang="es-CL"/>
              <a:t>16</a:t>
            </a:r>
          </a:p>
        </p:txBody>
      </p:sp>
      <p:sp>
        <p:nvSpPr>
          <p:cNvPr id="48" name="Marcador de posición de imagen 2">
            <a:extLst>
              <a:ext uri="{FF2B5EF4-FFF2-40B4-BE49-F238E27FC236}">
                <a16:creationId xmlns:a16="http://schemas.microsoft.com/office/drawing/2014/main" id="{45275E7E-6C59-1249-AD15-26DA1036953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207212" y="4852194"/>
            <a:ext cx="2336800" cy="1465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44C91283-45D0-3E03-A9FF-55BCD9B704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47A559D5-DF30-4ACD-5D59-ED98AE39996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7" name="Conector recto 18">
            <a:extLst>
              <a:ext uri="{FF2B5EF4-FFF2-40B4-BE49-F238E27FC236}">
                <a16:creationId xmlns:a16="http://schemas.microsoft.com/office/drawing/2014/main" id="{90704A90-4770-B1C4-DCF5-87CDF83645F6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1" name="Picture 1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A423DD1B-C850-FC4E-A162-11506FBB60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2267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pos="3874" userDrawn="1">
          <p15:clr>
            <a:srgbClr val="FBAE40"/>
          </p15:clr>
        </p15:guide>
        <p15:guide id="4" orient="horz" pos="1637" userDrawn="1">
          <p15:clr>
            <a:srgbClr val="FBAE40"/>
          </p15:clr>
        </p15:guide>
        <p15:guide id="5" pos="2071" userDrawn="1">
          <p15:clr>
            <a:srgbClr val="FBAE40"/>
          </p15:clr>
        </p15:guide>
        <p15:guide id="6" pos="5655" userDrawn="1">
          <p15:clr>
            <a:srgbClr val="FBAE40"/>
          </p15:clr>
        </p15:guide>
        <p15:guide id="7" orient="horz" pos="667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C6F6EF54-31B0-E446-AA5A-A0BC24DEC56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848457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C6F6EF54-31B0-E446-AA5A-A0BC24DEC5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Marcador de posición de imagen 3">
            <a:extLst>
              <a:ext uri="{FF2B5EF4-FFF2-40B4-BE49-F238E27FC236}">
                <a16:creationId xmlns:a16="http://schemas.microsoft.com/office/drawing/2014/main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58244" y="1629752"/>
            <a:ext cx="7354331" cy="4645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0" name="Marcador de posición de imagen 5">
            <a:extLst>
              <a:ext uri="{FF2B5EF4-FFF2-40B4-BE49-F238E27FC236}">
                <a16:creationId xmlns:a16="http://schemas.microsoft.com/office/drawing/2014/main" id="{57FDAB6D-EC3D-AD46-90D9-9F81574BB8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0463" y="1629752"/>
            <a:ext cx="3599023" cy="2235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43" name="Marcador de posición de imagen 5">
            <a:extLst>
              <a:ext uri="{FF2B5EF4-FFF2-40B4-BE49-F238E27FC236}">
                <a16:creationId xmlns:a16="http://schemas.microsoft.com/office/drawing/2014/main" id="{2934B818-E267-2047-A000-A4E61AED26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0463" y="4039866"/>
            <a:ext cx="3599023" cy="2235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4FFFAE49-5C7E-779C-FE0C-21EA6D7F834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id="{BA277397-57FC-D54F-7087-3C738FBAC4C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1989735B-7A49-B1CB-8DF1-075E71B8E0E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id="{A569BEF4-D7E2-6D05-14BD-07EA960ADB83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Picture 1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3CAA3290-62EB-4747-B24D-6AF0864E9DD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8170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  <p15:guide id="2" pos="370" userDrawn="1">
          <p15:clr>
            <a:srgbClr val="FBAE40"/>
          </p15:clr>
        </p15:guide>
        <p15:guide id="4" orient="horz" pos="391" userDrawn="1">
          <p15:clr>
            <a:srgbClr val="FBAE40"/>
          </p15:clr>
        </p15:guide>
        <p15:guide id="6" pos="7378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ción de imagen 3">
            <a:extLst>
              <a:ext uri="{FF2B5EF4-FFF2-40B4-BE49-F238E27FC236}">
                <a16:creationId xmlns:a16="http://schemas.microsoft.com/office/drawing/2014/main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7375" y="635000"/>
            <a:ext cx="7085013" cy="562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0" name="Marcador de posición de imagen 5">
            <a:extLst>
              <a:ext uri="{FF2B5EF4-FFF2-40B4-BE49-F238E27FC236}">
                <a16:creationId xmlns:a16="http://schemas.microsoft.com/office/drawing/2014/main" id="{57FDAB6D-EC3D-AD46-90D9-9F81574BB8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92257" y="635000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43" name="Marcador de posición de imagen 5">
            <a:extLst>
              <a:ext uri="{FF2B5EF4-FFF2-40B4-BE49-F238E27FC236}">
                <a16:creationId xmlns:a16="http://schemas.microsoft.com/office/drawing/2014/main" id="{2934B818-E267-2047-A000-A4E61AED26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92257" y="3551238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pic>
        <p:nvPicPr>
          <p:cNvPr id="5" name="Picture 1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C2A3B4A8-6FC2-2347-9FEF-C4905B117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9679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  <p15:guide id="2" pos="370" userDrawn="1">
          <p15:clr>
            <a:srgbClr val="FBAE40"/>
          </p15:clr>
        </p15:guide>
        <p15:guide id="4" orient="horz" pos="391" userDrawn="1">
          <p15:clr>
            <a:srgbClr val="FBAE40"/>
          </p15:clr>
        </p15:guide>
        <p15:guide id="6" pos="739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arcador de posición de imagen 5">
            <a:extLst>
              <a:ext uri="{FF2B5EF4-FFF2-40B4-BE49-F238E27FC236}">
                <a16:creationId xmlns:a16="http://schemas.microsoft.com/office/drawing/2014/main" id="{57FDAB6D-EC3D-AD46-90D9-9F81574BB8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53425" y="680720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43" name="Marcador de posición de imagen 5">
            <a:extLst>
              <a:ext uri="{FF2B5EF4-FFF2-40B4-BE49-F238E27FC236}">
                <a16:creationId xmlns:a16="http://schemas.microsoft.com/office/drawing/2014/main" id="{2934B818-E267-2047-A000-A4E61AED26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53425" y="3596958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2" name="Marcador de posición de imagen 5">
            <a:extLst>
              <a:ext uri="{FF2B5EF4-FFF2-40B4-BE49-F238E27FC236}">
                <a16:creationId xmlns:a16="http://schemas.microsoft.com/office/drawing/2014/main" id="{E92B164E-CC63-0E19-09E8-8E547A1F83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8778" y="680720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" name="Marcador de posición de imagen 5">
            <a:extLst>
              <a:ext uri="{FF2B5EF4-FFF2-40B4-BE49-F238E27FC236}">
                <a16:creationId xmlns:a16="http://schemas.microsoft.com/office/drawing/2014/main" id="{2E44EB07-4420-AA45-9E5C-EA43C34D1E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98778" y="3596958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4" name="Marcador de posición de imagen 5">
            <a:extLst>
              <a:ext uri="{FF2B5EF4-FFF2-40B4-BE49-F238E27FC236}">
                <a16:creationId xmlns:a16="http://schemas.microsoft.com/office/drawing/2014/main" id="{BB29FC8B-B8C5-DE3E-1730-00F09681D7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31" y="680720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5" name="Marcador de posición de imagen 5">
            <a:extLst>
              <a:ext uri="{FF2B5EF4-FFF2-40B4-BE49-F238E27FC236}">
                <a16:creationId xmlns:a16="http://schemas.microsoft.com/office/drawing/2014/main" id="{BC819A52-4CEE-3FE7-DB75-D06000CA16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131" y="3596958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</p:spTree>
    <p:extLst>
      <p:ext uri="{BB962C8B-B14F-4D97-AF65-F5344CB8AC3E}">
        <p14:creationId xmlns:p14="http://schemas.microsoft.com/office/powerpoint/2010/main" val="82468557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  <p15:guide id="2" pos="370">
          <p15:clr>
            <a:srgbClr val="FBAE40"/>
          </p15:clr>
        </p15:guide>
        <p15:guide id="4" orient="horz" pos="391">
          <p15:clr>
            <a:srgbClr val="FBAE40"/>
          </p15:clr>
        </p15:guide>
        <p15:guide id="6" pos="739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exto con 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arcador de posición de imagen 5">
            <a:extLst>
              <a:ext uri="{FF2B5EF4-FFF2-40B4-BE49-F238E27FC236}">
                <a16:creationId xmlns:a16="http://schemas.microsoft.com/office/drawing/2014/main" id="{57FDAB6D-EC3D-AD46-90D9-9F81574BB8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799993" y="1956390"/>
            <a:ext cx="2028380" cy="1429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43" name="Marcador de posición de imagen 5">
            <a:extLst>
              <a:ext uri="{FF2B5EF4-FFF2-40B4-BE49-F238E27FC236}">
                <a16:creationId xmlns:a16="http://schemas.microsoft.com/office/drawing/2014/main" id="{2934B818-E267-2047-A000-A4E61AED26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65021" y="3596958"/>
            <a:ext cx="3661513" cy="25803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2" name="Marcador de posición de imagen 5">
            <a:extLst>
              <a:ext uri="{FF2B5EF4-FFF2-40B4-BE49-F238E27FC236}">
                <a16:creationId xmlns:a16="http://schemas.microsoft.com/office/drawing/2014/main" id="{E92B164E-CC63-0E19-09E8-8E547A1F83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45345" y="680720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" name="Marcador de posición de imagen 5">
            <a:extLst>
              <a:ext uri="{FF2B5EF4-FFF2-40B4-BE49-F238E27FC236}">
                <a16:creationId xmlns:a16="http://schemas.microsoft.com/office/drawing/2014/main" id="{2E44EB07-4420-AA45-9E5C-EA43C34D1E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45346" y="3596958"/>
            <a:ext cx="3103602" cy="2187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4" name="Marcador de posición de imagen 5">
            <a:extLst>
              <a:ext uri="{FF2B5EF4-FFF2-40B4-BE49-F238E27FC236}">
                <a16:creationId xmlns:a16="http://schemas.microsoft.com/office/drawing/2014/main" id="{BB29FC8B-B8C5-DE3E-1730-00F09681D7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76681" y="1446028"/>
            <a:ext cx="2752592" cy="1939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5" name="Marcador de posición de imagen 5">
            <a:extLst>
              <a:ext uri="{FF2B5EF4-FFF2-40B4-BE49-F238E27FC236}">
                <a16:creationId xmlns:a16="http://schemas.microsoft.com/office/drawing/2014/main" id="{BC819A52-4CEE-3FE7-DB75-D06000CA16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90698" y="3596958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pic>
        <p:nvPicPr>
          <p:cNvPr id="8" name="Picture 1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1376BE6D-46AC-594A-874A-D02C912E29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91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  <p15:guide id="2" pos="370">
          <p15:clr>
            <a:srgbClr val="FBAE40"/>
          </p15:clr>
        </p15:guide>
        <p15:guide id="4" orient="horz" pos="391">
          <p15:clr>
            <a:srgbClr val="FBAE40"/>
          </p15:clr>
        </p15:guide>
        <p15:guide id="6" pos="739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 portada sim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51537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/>
              <a:t>Subtítulo</a:t>
            </a:r>
            <a:r>
              <a:rPr lang="es-CL"/>
              <a:t> Arial 15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51537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portada máximo 3 líneas Arial Regular - 30 puntos</a:t>
            </a:r>
            <a:endParaRPr lang="es-C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88D149-E665-2692-538D-A495EBE4A2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2" t="-7735" r="29841" b="24258"/>
          <a:stretch/>
        </p:blipFill>
        <p:spPr>
          <a:xfrm>
            <a:off x="6493790" y="0"/>
            <a:ext cx="5698210" cy="6858000"/>
          </a:xfrm>
          <a:prstGeom prst="rect">
            <a:avLst/>
          </a:prstGeom>
        </p:spPr>
      </p:pic>
      <p:pic>
        <p:nvPicPr>
          <p:cNvPr id="6" name="Picture 4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B08654A9-524A-2A45-A387-B1D3579C47C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93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CF1D8DA-AE91-B336-5F4F-622ABF73F891}"/>
              </a:ext>
            </a:extLst>
          </p:cNvPr>
          <p:cNvGrpSpPr/>
          <p:nvPr userDrawn="1"/>
        </p:nvGrpSpPr>
        <p:grpSpPr>
          <a:xfrm>
            <a:off x="3858" y="6170736"/>
            <a:ext cx="12188142" cy="769918"/>
            <a:chOff x="3858" y="6152399"/>
            <a:chExt cx="12478428" cy="78825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93BFBBF-EA61-7CDE-8490-495FA9B233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10800000">
              <a:off x="3858" y="6155622"/>
              <a:ext cx="9722734" cy="70237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84C8EA7-94E9-33E0-B16D-5DEC620A0AC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300" t="-11714"/>
            <a:stretch/>
          </p:blipFill>
          <p:spPr>
            <a:xfrm rot="10800000">
              <a:off x="9713918" y="6152399"/>
              <a:ext cx="2768368" cy="788255"/>
            </a:xfrm>
            <a:prstGeom prst="rect">
              <a:avLst/>
            </a:prstGeom>
          </p:spPr>
        </p:pic>
      </p:grpSp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1332649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0" imgH="0" progId="TCLayout.ActiveDocument.1">
                  <p:embed/>
                </p:oleObj>
              </mc:Choice>
              <mc:Fallback>
                <p:oleObj name="Diapositiva de think-cell" r:id="rId5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4" y="6463751"/>
            <a:ext cx="8347074" cy="27698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Fuente o Pie de </a:t>
            </a:r>
            <a:r>
              <a:rPr lang="en-US" err="1"/>
              <a:t>página</a:t>
            </a:r>
            <a:r>
              <a:rPr lang="en-US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0192107" y="6463750"/>
            <a:ext cx="1542766" cy="276989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Picture 1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5A0B344E-CE26-794F-BD77-4E847AAA337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9316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1332649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0" imgH="0" progId="TCLayout.ActiveDocument.1">
                  <p:embed/>
                </p:oleObj>
              </mc:Choice>
              <mc:Fallback>
                <p:oleObj name="Diapositiva de think-cell" r:id="rId3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463751"/>
            <a:ext cx="8959105" cy="27698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Fuente o Pie de </a:t>
            </a:r>
            <a:r>
              <a:rPr lang="en-US" err="1"/>
              <a:t>página</a:t>
            </a:r>
            <a:r>
              <a:rPr lang="en-US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463751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1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CF88C546-AF68-504C-91D6-E65575A451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7356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1332649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0" imgH="0" progId="TCLayout.ActiveDocument.1">
                  <p:embed/>
                </p:oleObj>
              </mc:Choice>
              <mc:Fallback>
                <p:oleObj name="Diapositiva de think-cell" r:id="rId3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463751"/>
            <a:ext cx="8959105" cy="27698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Fuente o Pie de </a:t>
            </a:r>
            <a:r>
              <a:rPr lang="en-US" err="1"/>
              <a:t>página</a:t>
            </a:r>
            <a:r>
              <a:rPr lang="en-US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463751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Picture 9">
            <a:extLst>
              <a:ext uri="{FF2B5EF4-FFF2-40B4-BE49-F238E27FC236}">
                <a16:creationId xmlns:a16="http://schemas.microsoft.com/office/drawing/2014/main" id="{6C52706E-14A9-5C4D-854E-25F178F7DA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6750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1332649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0" imgH="0" progId="TCLayout.ActiveDocument.1">
                  <p:embed/>
                </p:oleObj>
              </mc:Choice>
              <mc:Fallback>
                <p:oleObj name="Diapositiva de think-cell" r:id="rId3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463751"/>
            <a:ext cx="8959105" cy="27698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Fuente o Pie de </a:t>
            </a:r>
            <a:r>
              <a:rPr lang="en-US" err="1"/>
              <a:t>página</a:t>
            </a:r>
            <a:r>
              <a:rPr lang="en-US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463751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2D404D2-9A20-0B4A-978D-2FBB703A25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8369" y="457795"/>
            <a:ext cx="1094073" cy="51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2621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1332649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0" imgH="0" progId="TCLayout.ActiveDocument.1">
                  <p:embed/>
                </p:oleObj>
              </mc:Choice>
              <mc:Fallback>
                <p:oleObj name="Diapositiva de think-cell" r:id="rId3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463751"/>
            <a:ext cx="8959105" cy="27698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Fuente o Pie de </a:t>
            </a:r>
            <a:r>
              <a:rPr lang="en-US" err="1"/>
              <a:t>página</a:t>
            </a:r>
            <a:r>
              <a:rPr lang="en-US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rgbClr val="1E11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463751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11">
            <a:extLst>
              <a:ext uri="{FF2B5EF4-FFF2-40B4-BE49-F238E27FC236}">
                <a16:creationId xmlns:a16="http://schemas.microsoft.com/office/drawing/2014/main" id="{9043CB37-909C-0C4A-9439-412EE23285D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8369" y="457795"/>
            <a:ext cx="1415553" cy="51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6439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1332649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0" imgH="0" progId="TCLayout.ActiveDocument.1">
                  <p:embed/>
                </p:oleObj>
              </mc:Choice>
              <mc:Fallback>
                <p:oleObj name="Diapositiva de think-cell" r:id="rId3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463751"/>
            <a:ext cx="8959105" cy="27698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Fuente o Pie de </a:t>
            </a:r>
            <a:r>
              <a:rPr lang="en-US" err="1"/>
              <a:t>página</a:t>
            </a:r>
            <a:r>
              <a:rPr lang="en-US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463751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9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8D6A4802-38CB-5741-8B5A-ED274E6A04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807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1332649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0" imgH="0" progId="TCLayout.ActiveDocument.1">
                  <p:embed/>
                </p:oleObj>
              </mc:Choice>
              <mc:Fallback>
                <p:oleObj name="Diapositiva de think-cell" r:id="rId3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1292E102-2234-9AE9-43F9-1A80E7A5AA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1233" y="2204864"/>
            <a:ext cx="5473567" cy="414513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Tx/>
              <a:buNone/>
              <a:defRPr sz="1600">
                <a:solidFill>
                  <a:srgbClr val="5F5F5F"/>
                </a:solidFill>
              </a:defRPr>
            </a:lvl1pPr>
            <a:lvl2pPr marL="676275" indent="-3714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400" b="0" i="0" u="none" strike="noStrike" cap="none" spc="0" baseline="0" dirty="0" smtClean="0">
                <a:solidFill>
                  <a:srgbClr val="5F5F5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indent="-3333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.Lucida Grande UI Regular"/>
              <a:buChar char="▫"/>
              <a:tabLst/>
              <a:defRPr sz="1400">
                <a:solidFill>
                  <a:srgbClr val="5F5F5F"/>
                </a:solidFill>
              </a:defRPr>
            </a:lvl3pPr>
            <a:lvl4pPr marL="1342232" indent="-332582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.Lucida Grande UI Regular"/>
              <a:buChar char="▫"/>
              <a:tabLst/>
              <a:defRPr sz="1400">
                <a:solidFill>
                  <a:srgbClr val="5F5F5F"/>
                </a:solidFill>
              </a:defRPr>
            </a:lvl4pPr>
            <a:lvl5pPr marL="1675607" indent="-364332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.Lucida Grande UI Regular"/>
              <a:buChar char="▫"/>
              <a:tabLst>
                <a:tab pos="1571625" algn="l"/>
              </a:tabLst>
              <a:defRPr sz="1400">
                <a:solidFill>
                  <a:srgbClr val="5F5F5F"/>
                </a:solidFill>
              </a:defRPr>
            </a:lvl5pPr>
          </a:lstStyle>
          <a:p>
            <a:pPr lvl="0"/>
            <a:r>
              <a:rPr lang="es-ES"/>
              <a:t>Párrafo solo texto Arial 16</a:t>
            </a:r>
          </a:p>
          <a:p>
            <a:pPr lvl="1"/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2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3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endParaRPr lang="es-ES_tradnl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EA46E090-29E9-6D24-97F3-40AB9216DD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5969" y="2204864"/>
            <a:ext cx="5473567" cy="414513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Tx/>
              <a:buNone/>
              <a:defRPr sz="1600">
                <a:solidFill>
                  <a:srgbClr val="5F5F5F"/>
                </a:solidFill>
              </a:defRPr>
            </a:lvl1pPr>
            <a:lvl2pPr marL="676275" indent="-3714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400" b="0" i="0" u="none" strike="noStrike" cap="none" spc="0" baseline="0" dirty="0" smtClean="0">
                <a:solidFill>
                  <a:srgbClr val="5F5F5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indent="-3333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.Lucida Grande UI Regular"/>
              <a:buChar char="▫"/>
              <a:tabLst/>
              <a:defRPr sz="1400">
                <a:solidFill>
                  <a:srgbClr val="5F5F5F"/>
                </a:solidFill>
              </a:defRPr>
            </a:lvl3pPr>
            <a:lvl4pPr marL="1342232" indent="-332582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.Lucida Grande UI Regular"/>
              <a:buChar char="▫"/>
              <a:tabLst/>
              <a:defRPr sz="1400">
                <a:solidFill>
                  <a:srgbClr val="5F5F5F"/>
                </a:solidFill>
              </a:defRPr>
            </a:lvl4pPr>
            <a:lvl5pPr marL="1675607" indent="-364332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.Lucida Grande UI Regular"/>
              <a:buChar char="▫"/>
              <a:tabLst>
                <a:tab pos="1571625" algn="l"/>
              </a:tabLst>
              <a:defRPr sz="1400">
                <a:solidFill>
                  <a:srgbClr val="5F5F5F"/>
                </a:solidFill>
              </a:defRPr>
            </a:lvl5pPr>
          </a:lstStyle>
          <a:p>
            <a:pPr lvl="0"/>
            <a:r>
              <a:rPr lang="es-ES"/>
              <a:t>Párrafo solo texto Arial 16</a:t>
            </a:r>
          </a:p>
          <a:p>
            <a:pPr lvl="1"/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2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3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9E5DFB5B-6456-EFCA-2081-B512D51BE5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9654" y="1608138"/>
            <a:ext cx="5459882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90A35E31-20A2-1E54-42EB-771CE83B168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61233" y="1608138"/>
            <a:ext cx="5459882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14" name="Marcador de texto 7">
            <a:extLst>
              <a:ext uri="{FF2B5EF4-FFF2-40B4-BE49-F238E27FC236}">
                <a16:creationId xmlns:a16="http://schemas.microsoft.com/office/drawing/2014/main" id="{A95935E3-04B2-E6B4-BD22-022586D55B4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DA74DE6B-B246-971B-3BA6-AEDE5072489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16" name="Conector recto 18">
            <a:extLst>
              <a:ext uri="{FF2B5EF4-FFF2-40B4-BE49-F238E27FC236}">
                <a16:creationId xmlns:a16="http://schemas.microsoft.com/office/drawing/2014/main" id="{79A3939C-E2E4-90BA-D536-FE400D5D8885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Picture 9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E704550B-0543-9445-9114-18584FD1BA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2811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erre_cas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6FD37190-D8CB-B721-B802-B940C8430A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6002" y="1325117"/>
            <a:ext cx="5340927" cy="3293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115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Muchas</a:t>
            </a:r>
          </a:p>
          <a:p>
            <a:pPr lvl="0"/>
            <a:r>
              <a:rPr lang="es-ES"/>
              <a:t>gracias!</a:t>
            </a:r>
            <a:endParaRPr lang="es-C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7EB75B-AFA5-A24E-275D-BF73DF5084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6" t="-1005" r="24290" b="18450"/>
          <a:stretch/>
        </p:blipFill>
        <p:spPr>
          <a:xfrm>
            <a:off x="379957" y="696191"/>
            <a:ext cx="5954232" cy="6161809"/>
          </a:xfrm>
          <a:prstGeom prst="rect">
            <a:avLst/>
          </a:prstGeom>
        </p:spPr>
      </p:pic>
      <p:pic>
        <p:nvPicPr>
          <p:cNvPr id="8" name="Picture 7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7233319F-5936-7CB4-0101-DF03B27520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002" y="5428821"/>
            <a:ext cx="512822" cy="512822"/>
          </a:xfrm>
          <a:prstGeom prst="rect">
            <a:avLst/>
          </a:prstGeom>
        </p:spPr>
      </p:pic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7E0A6187-581B-9495-C946-63C5BF6773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66002" y="4903909"/>
            <a:ext cx="2138711" cy="2394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err="1"/>
              <a:t>www.achs.cl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585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Cierre_cas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5601C5B0-498B-0F94-C22B-57E123A29F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797" y="2677886"/>
            <a:ext cx="864004" cy="864004"/>
          </a:xfrm>
          <a:prstGeom prst="rect">
            <a:avLst/>
          </a:prstGeom>
        </p:spPr>
      </p:pic>
      <p:sp>
        <p:nvSpPr>
          <p:cNvPr id="4" name="Asociación Chilena de Seguridad…">
            <a:extLst>
              <a:ext uri="{FF2B5EF4-FFF2-40B4-BE49-F238E27FC236}">
                <a16:creationId xmlns:a16="http://schemas.microsoft.com/office/drawing/2014/main" id="{0117B4FB-B755-3EBA-4157-827FB8108C54}"/>
              </a:ext>
            </a:extLst>
          </p:cNvPr>
          <p:cNvSpPr txBox="1"/>
          <p:nvPr userDrawn="1"/>
        </p:nvSpPr>
        <p:spPr>
          <a:xfrm>
            <a:off x="4525866" y="3903421"/>
            <a:ext cx="3178629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spcBef>
                <a:spcPts val="600"/>
              </a:spcBef>
              <a:defRPr sz="3000" b="1">
                <a:solidFill>
                  <a:srgbClr val="79B0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b="0" i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</a:t>
            </a:r>
            <a:r>
              <a:rPr lang="en-US"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cuidado</a:t>
            </a:r>
            <a:endParaRPr sz="240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70554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6EA5E9A-28A3-F8E1-6B4C-051C45579F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79" y="2678505"/>
            <a:ext cx="864004" cy="864004"/>
          </a:xfrm>
          <a:prstGeom prst="rect">
            <a:avLst/>
          </a:prstGeom>
        </p:spPr>
      </p:pic>
      <p:graphicFrame>
        <p:nvGraphicFramePr>
          <p:cNvPr id="4" name="3 Objeto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3117938"/>
              </p:ext>
            </p:extLst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270" imgH="270" progId="TCLayout.ActiveDocument.1">
                  <p:embed/>
                </p:oleObj>
              </mc:Choice>
              <mc:Fallback>
                <p:oleObj name="Diapositiva de think-cell" r:id="rId4" imgW="270" imgH="270" progId="TCLayout.ActiveDocument.1">
                  <p:embed/>
                  <p:pic>
                    <p:nvPicPr>
                      <p:cNvPr id="4" name="3 Objeto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sociación Chilena de Seguridad…">
            <a:extLst>
              <a:ext uri="{FF2B5EF4-FFF2-40B4-BE49-F238E27FC236}">
                <a16:creationId xmlns:a16="http://schemas.microsoft.com/office/drawing/2014/main" id="{AEDD9A90-5563-77E0-D9BB-5FBED01B8E93}"/>
              </a:ext>
            </a:extLst>
          </p:cNvPr>
          <p:cNvSpPr txBox="1"/>
          <p:nvPr userDrawn="1"/>
        </p:nvSpPr>
        <p:spPr>
          <a:xfrm>
            <a:off x="4525866" y="3903421"/>
            <a:ext cx="3178629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spcBef>
                <a:spcPts val="600"/>
              </a:spcBef>
              <a:defRPr sz="3000" b="1">
                <a:solidFill>
                  <a:srgbClr val="79B0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b="0" i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</a:t>
            </a:r>
            <a:r>
              <a:rPr lang="en-US" sz="2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cuidado</a:t>
            </a:r>
            <a:endParaRPr sz="2400" b="0" i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67919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7 portada sim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506" y="5750290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/>
              <a:t>Subtítulo</a:t>
            </a:r>
            <a:r>
              <a:rPr lang="es-CL"/>
              <a:t> Arial 15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506" y="4117271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portada máximo 3 líneas Arial Regular - 30 puntos</a:t>
            </a:r>
            <a:endParaRPr lang="es-CL"/>
          </a:p>
        </p:txBody>
      </p:sp>
      <p:pic>
        <p:nvPicPr>
          <p:cNvPr id="6" name="Picture 4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F1067A-393F-C14C-A7D1-2C519C07293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2E49441A-6793-7340-9C48-FCF8506D57C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7" r="10387"/>
          <a:stretch/>
        </p:blipFill>
        <p:spPr>
          <a:xfrm>
            <a:off x="3756906" y="0"/>
            <a:ext cx="769138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51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texto 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B9DBB79-AEF3-7142-B494-A8145235B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998" y="452439"/>
            <a:ext cx="523875" cy="523875"/>
          </a:xfrm>
          <a:prstGeom prst="rect">
            <a:avLst/>
          </a:prstGeo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9850EF-AAA8-8A42-93DD-9D791D527C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1620837"/>
            <a:ext cx="11288712" cy="4730369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buFontTx/>
              <a:buNone/>
              <a:defRPr sz="1600">
                <a:solidFill>
                  <a:schemeClr val="tx2"/>
                </a:solidFill>
              </a:defRPr>
            </a:lvl1pPr>
            <a:lvl2pPr marL="676275" indent="-3714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 sz="1400">
                <a:solidFill>
                  <a:schemeClr val="tx2"/>
                </a:solidFill>
              </a:defRPr>
            </a:lvl2pPr>
            <a:lvl3pPr marL="941388" indent="-331788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tx2"/>
                </a:solidFill>
              </a:defRPr>
            </a:lvl3pPr>
            <a:lvl4pPr marL="1247775" indent="-3333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tx2"/>
                </a:solidFill>
              </a:defRPr>
            </a:lvl4pPr>
            <a:lvl5pPr marL="1651000" indent="-4318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Párrafo solo texto Arial 16</a:t>
            </a:r>
          </a:p>
          <a:p>
            <a:pPr lvl="1"/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2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3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r>
              <a:rPr lang="es-ES"/>
              <a:t>Sub-</a:t>
            </a:r>
            <a:r>
              <a:rPr lang="es-ES" err="1"/>
              <a:t>bullet</a:t>
            </a:r>
            <a:r>
              <a:rPr lang="es-ES"/>
              <a:t> Arial 14</a:t>
            </a:r>
          </a:p>
          <a:p>
            <a:pPr lvl="4"/>
            <a:endParaRPr lang="es-ES_tradnl"/>
          </a:p>
        </p:txBody>
      </p:sp>
      <p:sp>
        <p:nvSpPr>
          <p:cNvPr id="18" name="Marcador de número de diapositiva 1">
            <a:extLst>
              <a:ext uri="{FF2B5EF4-FFF2-40B4-BE49-F238E27FC236}">
                <a16:creationId xmlns:a16="http://schemas.microsoft.com/office/drawing/2014/main" id="{0BAAB602-2EF6-524D-B5F4-B3CB744838A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sz="1000"/>
          </a:p>
        </p:txBody>
      </p:sp>
      <p:sp>
        <p:nvSpPr>
          <p:cNvPr id="19" name="Marcador de texto 7">
            <a:extLst>
              <a:ext uri="{FF2B5EF4-FFF2-40B4-BE49-F238E27FC236}">
                <a16:creationId xmlns:a16="http://schemas.microsoft.com/office/drawing/2014/main" id="{D86FB09D-2E51-724B-92C3-E41088F0FF6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20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A1EB8BBA-9BA2-7242-B0B7-2FB408AA56E5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Marcador de texto 7">
            <a:extLst>
              <a:ext uri="{FF2B5EF4-FFF2-40B4-BE49-F238E27FC236}">
                <a16:creationId xmlns:a16="http://schemas.microsoft.com/office/drawing/2014/main" id="{F5C88585-C235-F54D-B525-225F0B032DE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18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488013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7 portada sim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506" y="2230476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/>
              <a:t>Subtítulo</a:t>
            </a:r>
            <a:r>
              <a:rPr lang="es-CL"/>
              <a:t> Arial 15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506" y="597457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portada máximo 3 líneas Arial Regular - 30 puntos</a:t>
            </a:r>
            <a:endParaRPr lang="es-C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DC1B6E-E33C-3FF9-24FE-2E352ACBF5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" r="11749"/>
          <a:stretch/>
        </p:blipFill>
        <p:spPr>
          <a:xfrm>
            <a:off x="4083484" y="1"/>
            <a:ext cx="8108516" cy="6858000"/>
          </a:xfrm>
          <a:prstGeom prst="rect">
            <a:avLst/>
          </a:prstGeom>
        </p:spPr>
      </p:pic>
      <p:pic>
        <p:nvPicPr>
          <p:cNvPr id="6" name="Picture 4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E5385FAF-A031-8440-8C16-F780239B6E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78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de Portadilla capitulo c titulo y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7D61C88C-2C0C-7B1D-6536-0F4590425B1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64297" y="4868685"/>
            <a:ext cx="5863856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20</a:t>
            </a:r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F8BF8D9D-FA7C-CE9E-07AE-288D7938C1A6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64296" y="1989315"/>
            <a:ext cx="7792024" cy="23468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6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</a:t>
            </a:r>
          </a:p>
          <a:p>
            <a:pPr lvl="0"/>
            <a:r>
              <a:rPr lang="es-ES"/>
              <a:t>60 puntos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69E2A7-5379-587D-1CF3-26750B56C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0811069" y="5477068"/>
            <a:ext cx="1380931" cy="1380931"/>
          </a:xfrm>
          <a:prstGeom prst="rect">
            <a:avLst/>
          </a:prstGeom>
        </p:spPr>
      </p:pic>
      <p:pic>
        <p:nvPicPr>
          <p:cNvPr id="5" name="Picture 3" descr="Logo, icon&#10;&#10;Description automatically generated">
            <a:extLst>
              <a:ext uri="{FF2B5EF4-FFF2-40B4-BE49-F238E27FC236}">
                <a16:creationId xmlns:a16="http://schemas.microsoft.com/office/drawing/2014/main" id="{3737A316-07E6-EF48-8A99-DD515B5351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490" y="452438"/>
            <a:ext cx="523876" cy="5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2836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ortada con vide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B0334AC3-1221-0D47-8376-248BE6D996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31059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B0334AC3-1221-0D47-8376-248BE6D996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arcador de medios 2">
            <a:extLst>
              <a:ext uri="{FF2B5EF4-FFF2-40B4-BE49-F238E27FC236}">
                <a16:creationId xmlns:a16="http://schemas.microsoft.com/office/drawing/2014/main" id="{C973E70C-A82E-2D4A-9356-A6B7BEB2D9E7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04521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/>
              <a:t>Doble clic para incorporar un video</a:t>
            </a:r>
          </a:p>
        </p:txBody>
      </p:sp>
      <p:sp>
        <p:nvSpPr>
          <p:cNvPr id="4" name="Asociación Chilena de Seguridad…">
            <a:extLst>
              <a:ext uri="{FF2B5EF4-FFF2-40B4-BE49-F238E27FC236}">
                <a16:creationId xmlns:a16="http://schemas.microsoft.com/office/drawing/2014/main" id="{06595D45-3E0C-751A-B022-9C87CFFF2F1B}"/>
              </a:ext>
            </a:extLst>
          </p:cNvPr>
          <p:cNvSpPr txBox="1"/>
          <p:nvPr userDrawn="1"/>
        </p:nvSpPr>
        <p:spPr>
          <a:xfrm>
            <a:off x="10894936" y="5855668"/>
            <a:ext cx="943790" cy="549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spcBef>
                <a:spcPts val="600"/>
              </a:spcBef>
              <a:defRPr sz="3000" b="1">
                <a:solidFill>
                  <a:srgbClr val="79B0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200" b="0" i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US" sz="12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b="0" i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apoyo</a:t>
            </a:r>
            <a:r>
              <a:rPr lang="en-US" sz="12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200" b="0" i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</a:t>
            </a:r>
            <a:endParaRPr sz="1200" b="0" i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914E8690-B5CB-FD43-A144-8D7A82542A6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9475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6584" userDrawn="1">
          <p15:clr>
            <a:srgbClr val="FBAE40"/>
          </p15:clr>
        </p15:guide>
        <p15:guide id="3" orient="horz" pos="777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portada con f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68014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5DC77C06-620B-174D-91AC-64FD267E53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0482263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616161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9" name="Asociación Chilena de Seguridad…">
            <a:extLst>
              <a:ext uri="{FF2B5EF4-FFF2-40B4-BE49-F238E27FC236}">
                <a16:creationId xmlns:a16="http://schemas.microsoft.com/office/drawing/2014/main" id="{0566E8CB-CFA5-0993-8848-2224E724D0A1}"/>
              </a:ext>
            </a:extLst>
          </p:cNvPr>
          <p:cNvSpPr txBox="1"/>
          <p:nvPr userDrawn="1"/>
        </p:nvSpPr>
        <p:spPr>
          <a:xfrm>
            <a:off x="10894936" y="5855668"/>
            <a:ext cx="943790" cy="549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spcBef>
                <a:spcPts val="600"/>
              </a:spcBef>
              <a:defRPr sz="3000" b="1">
                <a:solidFill>
                  <a:srgbClr val="79B0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200" b="0" i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US" sz="12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b="0" i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apoyo</a:t>
            </a:r>
            <a:r>
              <a:rPr lang="en-US" sz="12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200" b="0" i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</a:t>
            </a:r>
            <a:endParaRPr sz="1200" b="0" i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07FA554-FA57-934C-8095-E755D9B39B9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27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DBAE7E76-845B-584D-B531-91749B1611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2"/>
            </p:custDataLst>
            <p:extLst>
              <p:ext uri="{D42A27DB-BD31-4B8C-83A1-F6EECF244321}">
                <p14:modId xmlns:p14="http://schemas.microsoft.com/office/powerpoint/2010/main" val="636389710"/>
              </p:ext>
            </p:ext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3" imgW="7772400" imgH="10058400" progId="TCLayout.ActiveDocument.1">
                  <p:embed/>
                </p:oleObj>
              </mc:Choice>
              <mc:Fallback>
                <p:oleObj name="Diapositiva de think-cell" r:id="rId53" imgW="7772400" imgH="10058400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DBAE7E76-845B-584D-B531-91749B1611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CB702D-97CE-8245-A808-2A62C3496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0177" y="6463752"/>
            <a:ext cx="1844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668" r:id="rId2"/>
    <p:sldLayoutId id="2147483726" r:id="rId3"/>
    <p:sldLayoutId id="2147483728" r:id="rId4"/>
    <p:sldLayoutId id="2147483729" r:id="rId5"/>
    <p:sldLayoutId id="2147483730" r:id="rId6"/>
    <p:sldLayoutId id="2147483697" r:id="rId7"/>
    <p:sldLayoutId id="2147483693" r:id="rId8"/>
    <p:sldLayoutId id="2147483713" r:id="rId9"/>
    <p:sldLayoutId id="2147483688" r:id="rId10"/>
    <p:sldLayoutId id="2147483734" r:id="rId11"/>
    <p:sldLayoutId id="2147483691" r:id="rId12"/>
    <p:sldLayoutId id="2147483732" r:id="rId13"/>
    <p:sldLayoutId id="2147483733" r:id="rId14"/>
    <p:sldLayoutId id="2147483669" r:id="rId15"/>
    <p:sldLayoutId id="2147483670" r:id="rId16"/>
    <p:sldLayoutId id="2147483731" r:id="rId17"/>
    <p:sldLayoutId id="2147483671" r:id="rId18"/>
    <p:sldLayoutId id="2147483679" r:id="rId19"/>
    <p:sldLayoutId id="2147483674" r:id="rId20"/>
    <p:sldLayoutId id="2147483698" r:id="rId21"/>
    <p:sldLayoutId id="2147483709" r:id="rId22"/>
    <p:sldLayoutId id="2147483673" r:id="rId23"/>
    <p:sldLayoutId id="2147483694" r:id="rId24"/>
    <p:sldLayoutId id="2147483675" r:id="rId25"/>
    <p:sldLayoutId id="2147483676" r:id="rId26"/>
    <p:sldLayoutId id="2147483678" r:id="rId27"/>
    <p:sldLayoutId id="2147483677" r:id="rId28"/>
    <p:sldLayoutId id="2147483680" r:id="rId29"/>
    <p:sldLayoutId id="2147483681" r:id="rId30"/>
    <p:sldLayoutId id="2147483695" r:id="rId31"/>
    <p:sldLayoutId id="2147483718" r:id="rId32"/>
    <p:sldLayoutId id="2147483682" r:id="rId33"/>
    <p:sldLayoutId id="2147483685" r:id="rId34"/>
    <p:sldLayoutId id="2147483686" r:id="rId35"/>
    <p:sldLayoutId id="2147483689" r:id="rId36"/>
    <p:sldLayoutId id="2147483690" r:id="rId37"/>
    <p:sldLayoutId id="2147483719" r:id="rId38"/>
    <p:sldLayoutId id="2147483735" r:id="rId39"/>
    <p:sldLayoutId id="2147483715" r:id="rId40"/>
    <p:sldLayoutId id="2147483720" r:id="rId41"/>
    <p:sldLayoutId id="2147483723" r:id="rId42"/>
    <p:sldLayoutId id="2147483725" r:id="rId43"/>
    <p:sldLayoutId id="2147483724" r:id="rId44"/>
    <p:sldLayoutId id="2147483722" r:id="rId45"/>
    <p:sldLayoutId id="2147483721" r:id="rId46"/>
    <p:sldLayoutId id="2147483736" r:id="rId47"/>
    <p:sldLayoutId id="2147483706" r:id="rId48"/>
    <p:sldLayoutId id="2147483702" r:id="rId49"/>
    <p:sldLayoutId id="2147483739" r:id="rId50"/>
  </p:sldLayoutIdLst>
  <p:transition spd="med"/>
  <p:hf hdr="0" ftr="0" dt="0"/>
  <p:txStyles>
    <p:titleStyle>
      <a:lvl1pPr marL="0" marR="0" indent="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45720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68580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91440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04800" marR="0" indent="-304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11176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4224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0320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2606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4892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7178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29464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1">
          <p15:clr>
            <a:srgbClr val="F26B43"/>
          </p15:clr>
        </p15:guide>
        <p15:guide id="2" pos="7394">
          <p15:clr>
            <a:srgbClr val="F26B43"/>
          </p15:clr>
        </p15:guide>
        <p15:guide id="3" pos="275">
          <p15:clr>
            <a:srgbClr val="F26B43"/>
          </p15:clr>
        </p15:guide>
        <p15:guide id="4" orient="horz" pos="40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2.x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3.xml"/><Relationship Id="rId6" Type="http://schemas.openxmlformats.org/officeDocument/2006/relationships/image" Target="../media/image18.emf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hs.cl/nosotros/proyectos-de-investigacion-e-innovacion/proyectos" TargetMode="External"/><Relationship Id="rId2" Type="http://schemas.openxmlformats.org/officeDocument/2006/relationships/hyperlink" Target="https://www.suseso.cl/613/alt-propertyvalue-137344.pdf" TargetMode="Externa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349;p46" descr="A group of people in a room&#10;&#10;Description automatically generated with medium confidence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l="2690" r="2690"/>
          <a:stretch/>
        </p:blipFill>
        <p:spPr>
          <a:xfrm>
            <a:off x="3309491" y="-51944"/>
            <a:ext cx="10100153" cy="71177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-107004" y="0"/>
            <a:ext cx="4873557" cy="6955277"/>
          </a:xfrm>
          <a:prstGeom prst="rect">
            <a:avLst/>
          </a:prstGeom>
          <a:solidFill>
            <a:srgbClr val="F2F2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5B973970-8A3C-584F-9E3B-FA53A942509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7772400" imgH="10058400" progId="TCLayout.ActiveDocument.1">
                  <p:embed/>
                </p:oleObj>
              </mc:Choice>
              <mc:Fallback>
                <p:oleObj name="Diapositiva de think-cell" r:id="rId5" imgW="7772400" imgH="10058400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5B973970-8A3C-584F-9E3B-FA53A94250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821051-3C99-598A-C005-C3ED7F0982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599" y="531708"/>
            <a:ext cx="3974593" cy="2076237"/>
          </a:xfrm>
        </p:spPr>
        <p:txBody>
          <a:bodyPr lIns="0" tIns="0" rIns="0" bIns="0" anchor="t"/>
          <a:lstStyle/>
          <a:p>
            <a:pPr>
              <a:lnSpc>
                <a:spcPts val="4400"/>
              </a:lnSpc>
            </a:pPr>
            <a:r>
              <a:rPr lang="es-CL" sz="4400" b="1" dirty="0">
                <a:latin typeface="Arial"/>
                <a:cs typeface="Arial"/>
              </a:rPr>
              <a:t>Fondo de Proyectos de investigación </a:t>
            </a:r>
            <a:br>
              <a:rPr lang="es-CL" sz="4400" b="1" dirty="0">
                <a:latin typeface="Arial"/>
                <a:cs typeface="Arial"/>
              </a:rPr>
            </a:br>
            <a:r>
              <a:rPr lang="es-CL" sz="4400" b="1" dirty="0">
                <a:latin typeface="Arial"/>
                <a:cs typeface="Arial"/>
              </a:rPr>
              <a:t>e Innovación </a:t>
            </a:r>
            <a:endParaRPr lang="es-ES" sz="4400" b="1" dirty="0"/>
          </a:p>
          <a:p>
            <a:pPr>
              <a:lnSpc>
                <a:spcPts val="4400"/>
              </a:lnSpc>
            </a:pPr>
            <a:endParaRPr lang="x-none" sz="4400" b="1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9"/>
          </p:nvPr>
        </p:nvSpPr>
        <p:spPr>
          <a:xfrm>
            <a:off x="609599" y="3216585"/>
            <a:ext cx="3496235" cy="1591199"/>
          </a:xfrm>
        </p:spPr>
        <p:txBody>
          <a:bodyPr/>
          <a:lstStyle/>
          <a:p>
            <a:r>
              <a:rPr lang="es-MX" dirty="0">
                <a:solidFill>
                  <a:srgbClr val="106737"/>
                </a:solidFill>
              </a:rPr>
              <a:t>Invitación a proponer ideas de proyectos para la Convocatoria 2025</a:t>
            </a:r>
            <a:endParaRPr lang="es-CL" dirty="0">
              <a:solidFill>
                <a:srgbClr val="106737"/>
              </a:solidFill>
            </a:endParaRPr>
          </a:p>
        </p:txBody>
      </p:sp>
      <p:cxnSp>
        <p:nvCxnSpPr>
          <p:cNvPr id="10" name="Google Shape;62;p88"/>
          <p:cNvCxnSpPr/>
          <p:nvPr/>
        </p:nvCxnSpPr>
        <p:spPr>
          <a:xfrm>
            <a:off x="609599" y="3084155"/>
            <a:ext cx="314529" cy="0"/>
          </a:xfrm>
          <a:prstGeom prst="straightConnector1">
            <a:avLst/>
          </a:prstGeom>
          <a:noFill/>
          <a:ln w="28575" cap="flat" cmpd="sng">
            <a:solidFill>
              <a:srgbClr val="13C04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" name="Picture 9">
            <a:extLst>
              <a:ext uri="{FF2B5EF4-FFF2-40B4-BE49-F238E27FC236}">
                <a16:creationId xmlns:a16="http://schemas.microsoft.com/office/drawing/2014/main" id="{F7590AE6-E79D-4B47-84DF-1CF51C0B1A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670" y="5565472"/>
            <a:ext cx="2001218" cy="82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6154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466986D3-A203-CB51-FD6F-BACD39AEAB7A}"/>
              </a:ext>
            </a:extLst>
          </p:cNvPr>
          <p:cNvSpPr/>
          <p:nvPr/>
        </p:nvSpPr>
        <p:spPr>
          <a:xfrm>
            <a:off x="5345393" y="913202"/>
            <a:ext cx="6429437" cy="2922812"/>
          </a:xfrm>
          <a:prstGeom prst="roundRect">
            <a:avLst>
              <a:gd name="adj" fmla="val 611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13C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s-CL" sz="1400" dirty="0" err="1"/>
          </a:p>
        </p:txBody>
      </p:sp>
      <p:sp>
        <p:nvSpPr>
          <p:cNvPr id="2" name="Rectángulo 1"/>
          <p:cNvSpPr/>
          <p:nvPr/>
        </p:nvSpPr>
        <p:spPr>
          <a:xfrm>
            <a:off x="-107004" y="0"/>
            <a:ext cx="4873557" cy="6955277"/>
          </a:xfrm>
          <a:prstGeom prst="rect">
            <a:avLst/>
          </a:prstGeom>
          <a:solidFill>
            <a:srgbClr val="F2F2F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5B973970-8A3C-584F-9E3B-FA53A942509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5B973970-8A3C-584F-9E3B-FA53A94250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5611251" y="904462"/>
            <a:ext cx="5897720" cy="32603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 defTabSz="1218406" rtl="0" fontAlgn="auto" hangingPunct="1">
              <a:spcBef>
                <a:spcPts val="0"/>
              </a:spcBef>
              <a:buSzPct val="123000"/>
            </a:pPr>
            <a:endParaRPr lang="es-MX" sz="1600" dirty="0">
              <a:solidFill>
                <a:schemeClr val="accent3"/>
              </a:solidFill>
              <a:latin typeface="Arial"/>
              <a:cs typeface="Arial"/>
            </a:endParaRPr>
          </a:p>
          <a:p>
            <a:pPr algn="just" defTabSz="1218406" rtl="0" fontAlgn="auto" hangingPunct="1">
              <a:spcBef>
                <a:spcPts val="0"/>
              </a:spcBef>
              <a:buSzPct val="123000"/>
            </a:pPr>
            <a:r>
              <a:rPr lang="es-MX" sz="2000" b="1" dirty="0">
                <a:solidFill>
                  <a:schemeClr val="tx1"/>
                </a:solidFill>
                <a:latin typeface="Arial"/>
                <a:cs typeface="Arial"/>
              </a:rPr>
              <a:t>¿Cuál es el beneficio de participar?</a:t>
            </a:r>
          </a:p>
          <a:p>
            <a:pPr algn="just" defTabSz="1218406" rtl="0" fontAlgn="auto" hangingPunct="1">
              <a:spcBef>
                <a:spcPts val="0"/>
              </a:spcBef>
              <a:buSzPct val="123000"/>
            </a:pPr>
            <a:endParaRPr lang="es-MX" sz="1600" dirty="0">
              <a:solidFill>
                <a:schemeClr val="accent3"/>
              </a:solidFill>
              <a:latin typeface="Arial"/>
              <a:cs typeface="Arial"/>
            </a:endParaRPr>
          </a:p>
          <a:p>
            <a:pPr marL="285750" indent="-285750" algn="just" defTabSz="1218406" rtl="0" fontAlgn="auto" hangingPunct="1">
              <a:spcBef>
                <a:spcPts val="0"/>
              </a:spcBef>
              <a:buSzPct val="123000"/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chemeClr val="accent3"/>
                </a:solidFill>
                <a:latin typeface="Arial"/>
                <a:cs typeface="Arial"/>
              </a:rPr>
              <a:t>Las propuestas pre-seleccionadas se incorporarán como proyectos prioritarios de </a:t>
            </a:r>
            <a:r>
              <a:rPr lang="es-MX" sz="1600" dirty="0" err="1">
                <a:solidFill>
                  <a:schemeClr val="accent3"/>
                </a:solidFill>
                <a:latin typeface="Arial"/>
                <a:cs typeface="Arial"/>
              </a:rPr>
              <a:t>Achs</a:t>
            </a:r>
            <a:r>
              <a:rPr lang="es-MX" sz="1600" dirty="0">
                <a:solidFill>
                  <a:schemeClr val="accent3"/>
                </a:solidFill>
                <a:latin typeface="Arial"/>
                <a:cs typeface="Arial"/>
              </a:rPr>
              <a:t> en la Convocatoria SUSESO 2025.</a:t>
            </a:r>
          </a:p>
          <a:p>
            <a:pPr marL="285750" indent="-285750" algn="just" defTabSz="1218406" rtl="0" fontAlgn="auto" hangingPunct="1">
              <a:spcBef>
                <a:spcPts val="0"/>
              </a:spcBef>
              <a:buSzPct val="123000"/>
              <a:buFont typeface="Wingdings" panose="05000000000000000000" pitchFamily="2" charset="2"/>
              <a:buChar char="ü"/>
            </a:pPr>
            <a:endParaRPr lang="es-MX" sz="1600" dirty="0">
              <a:solidFill>
                <a:schemeClr val="accent3"/>
              </a:solidFill>
              <a:latin typeface="Arial"/>
              <a:cs typeface="Arial"/>
            </a:endParaRPr>
          </a:p>
          <a:p>
            <a:pPr marL="285750" indent="-285750" algn="just" defTabSz="1218406" hangingPunct="1">
              <a:spcBef>
                <a:spcPts val="0"/>
              </a:spcBef>
              <a:buSzPct val="123000"/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chemeClr val="accent3"/>
                </a:solidFill>
                <a:latin typeface="Arial"/>
                <a:cs typeface="Arial"/>
              </a:rPr>
              <a:t>Los proyectos que resulten seleccionados podrán obtener </a:t>
            </a:r>
            <a:r>
              <a:rPr lang="es-MX" sz="1600" b="1" dirty="0">
                <a:solidFill>
                  <a:schemeClr val="accent3"/>
                </a:solidFill>
                <a:latin typeface="Arial"/>
                <a:cs typeface="Arial"/>
              </a:rPr>
              <a:t>financiamiento, apoyo y </a:t>
            </a:r>
            <a:r>
              <a:rPr lang="es-MX" sz="1600" b="1" dirty="0">
                <a:solidFill>
                  <a:schemeClr val="accent3"/>
                </a:solidFill>
                <a:cs typeface="Arial"/>
              </a:rPr>
              <a:t>seguimiento por parte de </a:t>
            </a:r>
            <a:r>
              <a:rPr lang="es-MX" sz="1600" b="1" dirty="0" err="1">
                <a:solidFill>
                  <a:schemeClr val="accent3"/>
                </a:solidFill>
                <a:latin typeface="Arial"/>
                <a:cs typeface="Arial"/>
              </a:rPr>
              <a:t>Achs</a:t>
            </a:r>
            <a:r>
              <a:rPr lang="es-MX" sz="1600" b="1" dirty="0">
                <a:solidFill>
                  <a:schemeClr val="accent3"/>
                </a:solidFill>
                <a:latin typeface="Arial"/>
                <a:cs typeface="Arial"/>
              </a:rPr>
              <a:t> </a:t>
            </a:r>
            <a:r>
              <a:rPr lang="es-MX" sz="1600" dirty="0">
                <a:solidFill>
                  <a:schemeClr val="accent3"/>
                </a:solidFill>
                <a:latin typeface="Arial"/>
                <a:cs typeface="Arial"/>
              </a:rPr>
              <a:t>para cumplir sus objetivos, generando valor para la empresa o entidad que lo proponga y patrocine.</a:t>
            </a:r>
          </a:p>
          <a:p>
            <a:pPr algn="l" defTabSz="1218406" rtl="0" fontAlgn="auto" hangingPunct="1">
              <a:spcBef>
                <a:spcPts val="0"/>
              </a:spcBef>
              <a:buSzPct val="123000"/>
            </a:pPr>
            <a:endParaRPr lang="es-MX" sz="1600" dirty="0">
              <a:solidFill>
                <a:schemeClr val="accent3"/>
              </a:solidFill>
              <a:latin typeface="Arial"/>
              <a:cs typeface="Arial"/>
            </a:endParaRPr>
          </a:p>
          <a:p>
            <a:pPr algn="l" defTabSz="1218406" rtl="0" fontAlgn="auto" hangingPunct="1">
              <a:spcBef>
                <a:spcPts val="0"/>
              </a:spcBef>
              <a:buSzPct val="123000"/>
            </a:pPr>
            <a:endParaRPr lang="es-MX" sz="1600" dirty="0">
              <a:solidFill>
                <a:schemeClr val="accent3"/>
              </a:solidFill>
              <a:latin typeface="Arial"/>
              <a:cs typeface="Arial"/>
            </a:endParaRPr>
          </a:p>
          <a:p>
            <a:pPr algn="l" defTabSz="1218406" rtl="0" fontAlgn="auto" hangingPunct="1">
              <a:spcBef>
                <a:spcPts val="0"/>
              </a:spcBef>
              <a:buSzPct val="123000"/>
            </a:pPr>
            <a:endParaRPr lang="es-CL" sz="1600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F7590AE6-E79D-4B47-84DF-1CF51C0B1A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670" y="5565472"/>
            <a:ext cx="2001218" cy="820171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86226" y="904462"/>
            <a:ext cx="4097676" cy="40913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1218406" rtl="0" fontAlgn="auto" hangingPunct="1">
              <a:spcBef>
                <a:spcPts val="0"/>
              </a:spcBef>
              <a:buSzPct val="123000"/>
            </a:pPr>
            <a:r>
              <a:rPr lang="es-MX" sz="1600" b="1" dirty="0">
                <a:solidFill>
                  <a:srgbClr val="007A33"/>
                </a:solidFill>
                <a:latin typeface="Arial"/>
                <a:cs typeface="Arial"/>
              </a:rPr>
              <a:t>Cada año la </a:t>
            </a:r>
            <a:r>
              <a:rPr lang="es-MX" sz="1600" b="1" dirty="0" err="1">
                <a:solidFill>
                  <a:srgbClr val="007A33"/>
                </a:solidFill>
                <a:latin typeface="Arial"/>
                <a:cs typeface="Arial"/>
              </a:rPr>
              <a:t>Achs</a:t>
            </a:r>
            <a:r>
              <a:rPr lang="es-MX" sz="1600" b="1" dirty="0">
                <a:solidFill>
                  <a:srgbClr val="007A33"/>
                </a:solidFill>
                <a:latin typeface="Arial"/>
                <a:cs typeface="Arial"/>
              </a:rPr>
              <a:t> y los otros organismos administradores del seguro laboral destinan una parte de su presupuesto para constituir un fondo concursable para financiar proyectos que contribuyan a la salud y seguridad en el trabajo.</a:t>
            </a:r>
          </a:p>
          <a:p>
            <a:pPr defTabSz="1218406" rtl="0" fontAlgn="auto" hangingPunct="1">
              <a:spcBef>
                <a:spcPts val="0"/>
              </a:spcBef>
              <a:buSzPct val="123000"/>
            </a:pPr>
            <a:endParaRPr lang="es-MX" sz="1600" b="1" dirty="0">
              <a:solidFill>
                <a:srgbClr val="007A33"/>
              </a:solidFill>
              <a:latin typeface="Arial"/>
              <a:cs typeface="Arial"/>
            </a:endParaRPr>
          </a:p>
          <a:p>
            <a:pPr defTabSz="1218406" rtl="0" fontAlgn="auto" hangingPunct="1">
              <a:spcBef>
                <a:spcPts val="0"/>
              </a:spcBef>
              <a:buSzPct val="123000"/>
            </a:pPr>
            <a:r>
              <a:rPr lang="es-MX" sz="1600" b="1" dirty="0">
                <a:solidFill>
                  <a:srgbClr val="007A33"/>
                </a:solidFill>
                <a:latin typeface="Arial"/>
                <a:cs typeface="Arial"/>
              </a:rPr>
              <a:t>En el ciclo 2024, este fondo fue de aproximadamente de $1.483.000 dentro de los cuales la </a:t>
            </a:r>
            <a:r>
              <a:rPr lang="es-MX" sz="1600" b="1" dirty="0" err="1">
                <a:solidFill>
                  <a:srgbClr val="007A33"/>
                </a:solidFill>
                <a:latin typeface="Arial"/>
                <a:cs typeface="Arial"/>
              </a:rPr>
              <a:t>Achs</a:t>
            </a:r>
            <a:r>
              <a:rPr lang="es-MX" sz="1600" b="1" dirty="0">
                <a:solidFill>
                  <a:srgbClr val="007A33"/>
                </a:solidFill>
                <a:latin typeface="Arial"/>
                <a:cs typeface="Arial"/>
              </a:rPr>
              <a:t> aportó un 43%.</a:t>
            </a:r>
          </a:p>
          <a:p>
            <a:pPr defTabSz="1218406" rtl="0" fontAlgn="auto" hangingPunct="1">
              <a:spcBef>
                <a:spcPts val="0"/>
              </a:spcBef>
              <a:buSzPct val="123000"/>
            </a:pPr>
            <a:endParaRPr lang="es-MX" sz="1600" b="1" dirty="0">
              <a:solidFill>
                <a:srgbClr val="007A33"/>
              </a:solidFill>
              <a:latin typeface="Arial"/>
              <a:cs typeface="Arial"/>
            </a:endParaRPr>
          </a:p>
          <a:p>
            <a:pPr defTabSz="1218406" rtl="0" fontAlgn="auto" hangingPunct="1">
              <a:spcBef>
                <a:spcPts val="0"/>
              </a:spcBef>
              <a:buSzPct val="123000"/>
            </a:pPr>
            <a:r>
              <a:rPr lang="es-MX" sz="1600" b="1" dirty="0">
                <a:solidFill>
                  <a:srgbClr val="007A33"/>
                </a:solidFill>
                <a:latin typeface="Arial"/>
                <a:cs typeface="Arial"/>
              </a:rPr>
              <a:t>Achs invita a las empresas e instituciones adheridas a proponer ideas de proyectos de investigación e innovación que contribuyan a mejorar la prevención de accidentes del trabajo y enfermedades profesionales.</a:t>
            </a:r>
            <a:endParaRPr lang="es-CL" sz="1600" b="1" dirty="0">
              <a:solidFill>
                <a:srgbClr val="007A33"/>
              </a:solidFill>
              <a:latin typeface="Arial"/>
              <a:cs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17EF392-4778-15CE-8D23-574CED96CE71}"/>
              </a:ext>
            </a:extLst>
          </p:cNvPr>
          <p:cNvSpPr txBox="1"/>
          <p:nvPr/>
        </p:nvSpPr>
        <p:spPr>
          <a:xfrm>
            <a:off x="5345393" y="4687283"/>
            <a:ext cx="2597105" cy="8781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1218406" rtl="0" fontAlgn="auto" hangingPunct="1">
              <a:spcBef>
                <a:spcPts val="0"/>
              </a:spcBef>
              <a:buSzPct val="123000"/>
            </a:pPr>
            <a:endParaRPr lang="es-MX" sz="1600" dirty="0">
              <a:solidFill>
                <a:schemeClr val="accent3"/>
              </a:solidFill>
              <a:latin typeface="Arial"/>
              <a:cs typeface="Arial"/>
            </a:endParaRPr>
          </a:p>
          <a:p>
            <a:pPr defTabSz="1218406" rtl="0" fontAlgn="auto" hangingPunct="1">
              <a:spcBef>
                <a:spcPts val="0"/>
              </a:spcBef>
              <a:buSzPct val="123000"/>
            </a:pPr>
            <a:r>
              <a:rPr lang="es-MX" sz="2000" b="1" dirty="0">
                <a:solidFill>
                  <a:schemeClr val="tx1"/>
                </a:solidFill>
                <a:latin typeface="Arial"/>
                <a:cs typeface="Arial"/>
              </a:rPr>
              <a:t>¿Cuál es el plazo para postular ideas?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7DE27242-9F96-C11A-05AB-CB16769B8A0F}"/>
              </a:ext>
            </a:extLst>
          </p:cNvPr>
          <p:cNvSpPr/>
          <p:nvPr/>
        </p:nvSpPr>
        <p:spPr>
          <a:xfrm>
            <a:off x="5345392" y="4037241"/>
            <a:ext cx="6429437" cy="2586268"/>
          </a:xfrm>
          <a:prstGeom prst="roundRect">
            <a:avLst>
              <a:gd name="adj" fmla="val 611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13C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 defTabSz="1218406" rtl="0" fontAlgn="auto" hangingPunct="1">
              <a:spcBef>
                <a:spcPts val="0"/>
              </a:spcBef>
              <a:buSzPct val="123000"/>
            </a:pPr>
            <a:endParaRPr lang="es-MX" sz="1400" dirty="0">
              <a:solidFill>
                <a:schemeClr val="accent3"/>
              </a:solidFill>
              <a:latin typeface="Arial"/>
              <a:cs typeface="Arial"/>
            </a:endParaRPr>
          </a:p>
          <a:p>
            <a:pPr algn="just" defTabSz="1218406" rtl="0" fontAlgn="auto" hangingPunct="1">
              <a:spcBef>
                <a:spcPts val="0"/>
              </a:spcBef>
              <a:buSzPct val="123000"/>
            </a:pPr>
            <a:endParaRPr lang="es-MX" sz="1400" dirty="0">
              <a:solidFill>
                <a:schemeClr val="accent3"/>
              </a:solidFill>
              <a:latin typeface="Arial"/>
              <a:cs typeface="Arial"/>
            </a:endParaRPr>
          </a:p>
          <a:p>
            <a:pPr marL="534988" indent="-266700" algn="just" defTabSz="1218406" rtl="0" fontAlgn="auto" hangingPunct="1">
              <a:spcBef>
                <a:spcPts val="0"/>
              </a:spcBef>
              <a:buSzPct val="123000"/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chemeClr val="accent3"/>
                </a:solidFill>
                <a:latin typeface="Arial"/>
                <a:cs typeface="Arial"/>
              </a:rPr>
              <a:t>Presentación de ideas: </a:t>
            </a:r>
            <a:r>
              <a:rPr lang="es-MX" sz="1600" b="1" dirty="0">
                <a:solidFill>
                  <a:schemeClr val="accent3"/>
                </a:solidFill>
                <a:latin typeface="Arial"/>
                <a:cs typeface="Arial"/>
              </a:rPr>
              <a:t>10 de enero 2025</a:t>
            </a:r>
          </a:p>
          <a:p>
            <a:pPr marL="534988" indent="-266700" algn="just" defTabSz="1218406" rtl="0" fontAlgn="auto" hangingPunct="1">
              <a:spcBef>
                <a:spcPts val="0"/>
              </a:spcBef>
              <a:buSzPct val="123000"/>
              <a:buFont typeface="Wingdings" panose="05000000000000000000" pitchFamily="2" charset="2"/>
              <a:buChar char="ü"/>
            </a:pPr>
            <a:endParaRPr lang="es-MX" sz="1600" dirty="0">
              <a:solidFill>
                <a:schemeClr val="accent3"/>
              </a:solidFill>
              <a:latin typeface="Arial"/>
              <a:cs typeface="Arial"/>
            </a:endParaRPr>
          </a:p>
          <a:p>
            <a:pPr marL="534988" indent="-266700" algn="just" defTabSz="1218406" rtl="0" fontAlgn="auto" hangingPunct="1">
              <a:spcBef>
                <a:spcPts val="0"/>
              </a:spcBef>
              <a:buSzPct val="123000"/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chemeClr val="accent3"/>
                </a:solidFill>
                <a:latin typeface="Arial"/>
                <a:cs typeface="Arial"/>
              </a:rPr>
              <a:t>Evaluación de la relevancia y factibilidad: </a:t>
            </a:r>
            <a:r>
              <a:rPr lang="es-MX" sz="1600" b="1" dirty="0">
                <a:solidFill>
                  <a:schemeClr val="accent3"/>
                </a:solidFill>
                <a:latin typeface="Arial"/>
                <a:cs typeface="Arial"/>
              </a:rPr>
              <a:t>20 de enero 2025</a:t>
            </a:r>
          </a:p>
          <a:p>
            <a:pPr marL="534988" indent="-266700" algn="just" defTabSz="1218406" rtl="0" fontAlgn="auto" hangingPunct="1">
              <a:spcBef>
                <a:spcPts val="0"/>
              </a:spcBef>
              <a:buSzPct val="123000"/>
              <a:buFont typeface="Wingdings" panose="05000000000000000000" pitchFamily="2" charset="2"/>
              <a:buChar char="ü"/>
            </a:pPr>
            <a:endParaRPr lang="es-MX" sz="1600" dirty="0">
              <a:solidFill>
                <a:schemeClr val="accent3"/>
              </a:solidFill>
              <a:latin typeface="Arial"/>
              <a:cs typeface="Arial"/>
            </a:endParaRPr>
          </a:p>
          <a:p>
            <a:pPr marL="534988" indent="-266700" algn="just" defTabSz="1218406" rtl="0" fontAlgn="auto" hangingPunct="1">
              <a:spcBef>
                <a:spcPts val="0"/>
              </a:spcBef>
              <a:buSzPct val="123000"/>
              <a:buFont typeface="Wingdings" panose="05000000000000000000" pitchFamily="2" charset="2"/>
              <a:buChar char="ü"/>
            </a:pPr>
            <a:r>
              <a:rPr lang="es-MX" sz="1600" dirty="0" err="1">
                <a:solidFill>
                  <a:schemeClr val="accent3"/>
                </a:solidFill>
                <a:latin typeface="Arial"/>
                <a:cs typeface="Arial"/>
              </a:rPr>
              <a:t>Pre-selección</a:t>
            </a:r>
            <a:r>
              <a:rPr lang="es-MX" sz="1600" dirty="0">
                <a:solidFill>
                  <a:schemeClr val="accent3"/>
                </a:solidFill>
                <a:latin typeface="Arial"/>
                <a:cs typeface="Arial"/>
              </a:rPr>
              <a:t> de ideas: </a:t>
            </a:r>
            <a:r>
              <a:rPr lang="es-MX" sz="1600" b="1" dirty="0">
                <a:solidFill>
                  <a:schemeClr val="accent3"/>
                </a:solidFill>
                <a:latin typeface="Arial"/>
                <a:cs typeface="Arial"/>
              </a:rPr>
              <a:t>30 de enero 2025</a:t>
            </a:r>
          </a:p>
          <a:p>
            <a:pPr marL="285750" indent="-285750" algn="just" defTabSz="1218406" rtl="0" fontAlgn="auto" hangingPunct="1">
              <a:spcBef>
                <a:spcPts val="0"/>
              </a:spcBef>
              <a:buSzPct val="123000"/>
              <a:buFont typeface="Wingdings" panose="05000000000000000000" pitchFamily="2" charset="2"/>
              <a:buChar char="ü"/>
            </a:pPr>
            <a:endParaRPr lang="es-MX" sz="1600" dirty="0">
              <a:solidFill>
                <a:schemeClr val="accent3"/>
              </a:solidFill>
              <a:latin typeface="Arial"/>
              <a:cs typeface="Arial"/>
            </a:endParaRPr>
          </a:p>
          <a:p>
            <a:pPr marL="534988" algn="just" defTabSz="1218406" rtl="0" fontAlgn="auto" hangingPunct="1">
              <a:spcBef>
                <a:spcPts val="0"/>
              </a:spcBef>
              <a:buSzPct val="123000"/>
            </a:pPr>
            <a:r>
              <a:rPr lang="es-MX" sz="1600" b="1" dirty="0">
                <a:solidFill>
                  <a:schemeClr val="accent3"/>
                </a:solidFill>
                <a:latin typeface="Arial"/>
                <a:cs typeface="Arial"/>
              </a:rPr>
              <a:t>Las propuestas </a:t>
            </a:r>
            <a:r>
              <a:rPr lang="es-MX" sz="1600" b="1" dirty="0" err="1">
                <a:solidFill>
                  <a:schemeClr val="accent3"/>
                </a:solidFill>
                <a:latin typeface="Arial"/>
                <a:cs typeface="Arial"/>
              </a:rPr>
              <a:t>pre-seleccionadas</a:t>
            </a:r>
            <a:r>
              <a:rPr lang="es-MX" sz="1600" b="1" dirty="0">
                <a:solidFill>
                  <a:schemeClr val="accent3"/>
                </a:solidFill>
                <a:latin typeface="Arial"/>
                <a:cs typeface="Arial"/>
              </a:rPr>
              <a:t> se incorporarán </a:t>
            </a:r>
          </a:p>
          <a:p>
            <a:pPr marL="534988" algn="just" defTabSz="1218406" rtl="0" fontAlgn="auto" hangingPunct="1">
              <a:spcBef>
                <a:spcPts val="0"/>
              </a:spcBef>
              <a:buSzPct val="123000"/>
            </a:pPr>
            <a:r>
              <a:rPr lang="es-MX" sz="1600" b="1" dirty="0">
                <a:solidFill>
                  <a:schemeClr val="accent3"/>
                </a:solidFill>
                <a:latin typeface="Arial"/>
                <a:cs typeface="Arial"/>
              </a:rPr>
              <a:t>como proyectos prioritarios de Achs en la </a:t>
            </a:r>
          </a:p>
          <a:p>
            <a:pPr marL="534988" algn="just" defTabSz="1218406" rtl="0" fontAlgn="auto" hangingPunct="1">
              <a:spcBef>
                <a:spcPts val="0"/>
              </a:spcBef>
              <a:buSzPct val="123000"/>
            </a:pPr>
            <a:r>
              <a:rPr lang="es-MX" sz="1600" b="1" dirty="0">
                <a:solidFill>
                  <a:schemeClr val="accent3"/>
                </a:solidFill>
                <a:latin typeface="Arial"/>
                <a:cs typeface="Arial"/>
              </a:rPr>
              <a:t>Convocatoria SUSESO 2025</a:t>
            </a:r>
          </a:p>
        </p:txBody>
      </p:sp>
    </p:spTree>
    <p:extLst>
      <p:ext uri="{BB962C8B-B14F-4D97-AF65-F5344CB8AC3E}">
        <p14:creationId xmlns:p14="http://schemas.microsoft.com/office/powerpoint/2010/main" val="277637683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39;p95"/>
          <p:cNvSpPr/>
          <p:nvPr/>
        </p:nvSpPr>
        <p:spPr>
          <a:xfrm>
            <a:off x="437516" y="2254853"/>
            <a:ext cx="1847566" cy="73674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139;p95"/>
          <p:cNvSpPr/>
          <p:nvPr/>
        </p:nvSpPr>
        <p:spPr>
          <a:xfrm>
            <a:off x="437516" y="3191768"/>
            <a:ext cx="1847566" cy="73674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139;p95"/>
          <p:cNvSpPr/>
          <p:nvPr/>
        </p:nvSpPr>
        <p:spPr>
          <a:xfrm>
            <a:off x="437516" y="4132349"/>
            <a:ext cx="1847566" cy="73674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Google Shape;139;p95"/>
          <p:cNvSpPr/>
          <p:nvPr/>
        </p:nvSpPr>
        <p:spPr>
          <a:xfrm>
            <a:off x="437516" y="5068620"/>
            <a:ext cx="1847566" cy="73674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Google Shape;139;p95"/>
          <p:cNvSpPr/>
          <p:nvPr/>
        </p:nvSpPr>
        <p:spPr>
          <a:xfrm>
            <a:off x="437516" y="1331101"/>
            <a:ext cx="1847566" cy="73674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A5E2FDE-D7CD-C279-F41A-64E0F3A274DD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fld id="{B37290F3-BA30-9341-A10E-737EC97582C1}" type="slidenum">
              <a:rPr lang="es-CL" smtClean="0"/>
              <a:pPr/>
              <a:t>3</a:t>
            </a:fld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4CD480-1061-7B9F-CDBF-DE13BADEA002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449262" y="496571"/>
            <a:ext cx="9946022" cy="348792"/>
          </a:xfrm>
        </p:spPr>
        <p:txBody>
          <a:bodyPr/>
          <a:lstStyle/>
          <a:p>
            <a:r>
              <a:rPr lang="es-CL" b="1" dirty="0"/>
              <a:t>Mecanismo de generación de ideas de proyectos prioritarios </a:t>
            </a:r>
            <a:r>
              <a:rPr lang="es-CL" b="1" dirty="0" err="1"/>
              <a:t>Achs</a:t>
            </a:r>
            <a:endParaRPr lang="es-CL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FE5CAD3-B462-56AF-8A57-BE26368B777F}"/>
              </a:ext>
            </a:extLst>
          </p:cNvPr>
          <p:cNvSpPr txBox="1"/>
          <p:nvPr/>
        </p:nvSpPr>
        <p:spPr>
          <a:xfrm>
            <a:off x="556746" y="1357571"/>
            <a:ext cx="1593069" cy="684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1218406" rtl="0" fontAlgn="auto" hangingPunct="1">
              <a:spcBef>
                <a:spcPts val="0"/>
              </a:spcBef>
              <a:buSzPct val="123000"/>
            </a:pPr>
            <a:r>
              <a:rPr lang="es-MX" sz="1400" dirty="0">
                <a:solidFill>
                  <a:schemeClr val="accent3"/>
                </a:solidFill>
                <a:latin typeface="Arial"/>
                <a:cs typeface="Arial"/>
              </a:rPr>
              <a:t>¿Quiénes proponen ideas de proyectos?</a:t>
            </a:r>
            <a:endParaRPr lang="es-CL" sz="1400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5BB4091-8D11-D6D9-1FB3-25C40845CA0D}"/>
              </a:ext>
            </a:extLst>
          </p:cNvPr>
          <p:cNvSpPr txBox="1"/>
          <p:nvPr/>
        </p:nvSpPr>
        <p:spPr>
          <a:xfrm>
            <a:off x="478445" y="2354450"/>
            <a:ext cx="1745298" cy="518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1218406" hangingPunct="1">
              <a:spcBef>
                <a:spcPts val="0"/>
              </a:spcBef>
              <a:buSzPct val="123000"/>
            </a:pPr>
            <a:r>
              <a:rPr lang="es-MX" sz="1600" dirty="0">
                <a:solidFill>
                  <a:schemeClr val="accent3"/>
                </a:solidFill>
                <a:latin typeface="Arial"/>
                <a:cs typeface="Arial"/>
              </a:rPr>
              <a:t>¿</a:t>
            </a:r>
            <a:r>
              <a:rPr lang="es-MX" sz="1400" dirty="0">
                <a:solidFill>
                  <a:schemeClr val="accent3"/>
                </a:solidFill>
                <a:latin typeface="Arial"/>
                <a:cs typeface="Arial"/>
              </a:rPr>
              <a:t>Cómo se proponen ideas de proyectos?</a:t>
            </a:r>
            <a:endParaRPr lang="es-CL" sz="1400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5BB4091-8D11-D6D9-1FB3-25C40845CA0D}"/>
              </a:ext>
            </a:extLst>
          </p:cNvPr>
          <p:cNvSpPr txBox="1"/>
          <p:nvPr/>
        </p:nvSpPr>
        <p:spPr>
          <a:xfrm>
            <a:off x="488173" y="3207334"/>
            <a:ext cx="1745298" cy="684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1218406" hangingPunct="1">
              <a:spcBef>
                <a:spcPts val="0"/>
              </a:spcBef>
              <a:buSzPct val="123000"/>
            </a:pPr>
            <a:r>
              <a:rPr lang="es-MX" sz="1400" dirty="0">
                <a:solidFill>
                  <a:schemeClr val="accent3"/>
                </a:solidFill>
                <a:latin typeface="Arial"/>
                <a:cs typeface="Arial"/>
              </a:rPr>
              <a:t>¿Cómo se</a:t>
            </a:r>
            <a:br>
              <a:rPr lang="es-MX" sz="1400" dirty="0">
                <a:solidFill>
                  <a:schemeClr val="accent3"/>
                </a:solidFill>
                <a:latin typeface="Arial"/>
                <a:cs typeface="Arial"/>
              </a:rPr>
            </a:br>
            <a:r>
              <a:rPr lang="es-MX" sz="1400" dirty="0">
                <a:solidFill>
                  <a:schemeClr val="accent3"/>
                </a:solidFill>
                <a:latin typeface="Arial"/>
                <a:cs typeface="Arial"/>
              </a:rPr>
              <a:t>pre-seleccionan las ideas recibidas?</a:t>
            </a:r>
            <a:endParaRPr lang="es-CL" sz="1400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5BB4091-8D11-D6D9-1FB3-25C40845CA0D}"/>
              </a:ext>
            </a:extLst>
          </p:cNvPr>
          <p:cNvSpPr txBox="1"/>
          <p:nvPr/>
        </p:nvSpPr>
        <p:spPr>
          <a:xfrm>
            <a:off x="488173" y="4138412"/>
            <a:ext cx="1745298" cy="71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1218406" hangingPunct="1">
              <a:spcBef>
                <a:spcPts val="0"/>
              </a:spcBef>
              <a:buSzPct val="123000"/>
            </a:pPr>
            <a:r>
              <a:rPr lang="es-MX" sz="1600" dirty="0">
                <a:solidFill>
                  <a:schemeClr val="accent3"/>
                </a:solidFill>
                <a:latin typeface="Arial"/>
                <a:cs typeface="Arial"/>
              </a:rPr>
              <a:t>¿</a:t>
            </a:r>
            <a:r>
              <a:rPr lang="es-MX" sz="1400" dirty="0">
                <a:solidFill>
                  <a:schemeClr val="accent3"/>
                </a:solidFill>
                <a:latin typeface="Arial"/>
                <a:cs typeface="Arial"/>
              </a:rPr>
              <a:t>Con qué criterios se priorizarán estas ideas?</a:t>
            </a:r>
            <a:endParaRPr lang="es-CL" sz="1400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375605" y="1365977"/>
            <a:ext cx="858746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/>
              <a:t>Las ideas de proyectos pueden surgir de los colaboradores </a:t>
            </a:r>
            <a:r>
              <a:rPr lang="es-MX" sz="1400" dirty="0" err="1"/>
              <a:t>Achs</a:t>
            </a:r>
            <a:r>
              <a:rPr lang="es-CL" sz="1400" dirty="0"/>
              <a:t>, de las </a:t>
            </a:r>
            <a:r>
              <a:rPr lang="es-CL" sz="1400" b="1" dirty="0">
                <a:solidFill>
                  <a:schemeClr val="accent3"/>
                </a:solidFill>
              </a:rPr>
              <a:t>entidades adheridas </a:t>
            </a:r>
            <a:r>
              <a:rPr lang="es-CL" sz="1400" dirty="0"/>
              <a:t>o de investigadores/as interesados/as en desarrollar proyectos</a:t>
            </a:r>
            <a:r>
              <a:rPr lang="es-MX" sz="1400" dirty="0"/>
              <a:t>. 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375604" y="2340184"/>
            <a:ext cx="871646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/>
              <a:t>Las ideas deben proponerse en el </a:t>
            </a:r>
            <a:r>
              <a:rPr lang="es-MX" sz="1400" b="1" dirty="0">
                <a:solidFill>
                  <a:schemeClr val="accent3"/>
                </a:solidFill>
              </a:rPr>
              <a:t>formulario, </a:t>
            </a:r>
            <a:r>
              <a:rPr lang="es-MX" sz="1400" dirty="0">
                <a:solidFill>
                  <a:schemeClr val="accent3"/>
                </a:solidFill>
              </a:rPr>
              <a:t>en un formato de términos de referencia (TDR)  de 2 páginas máximo  </a:t>
            </a:r>
            <a:endParaRPr lang="es-MX" sz="1400" dirty="0">
              <a:solidFill>
                <a:srgbClr val="FF0000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375604" y="3257816"/>
            <a:ext cx="871646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/>
              <a:t>Se constituirá un </a:t>
            </a:r>
            <a:r>
              <a:rPr lang="es-MX" sz="1400" b="1" dirty="0"/>
              <a:t>comité de pre-selección </a:t>
            </a:r>
            <a:r>
              <a:rPr lang="es-MX" sz="1400" b="1" dirty="0" err="1"/>
              <a:t>Achs</a:t>
            </a:r>
            <a:r>
              <a:rPr lang="es-MX" sz="1400" b="1" dirty="0"/>
              <a:t> </a:t>
            </a:r>
            <a:r>
              <a:rPr lang="es-MX" sz="1400" dirty="0"/>
              <a:t>para analizar y priorizar las ideas de proyectos que se presenten. Todas las propuestas deberán tener alguna Subgerencia o Dirección de </a:t>
            </a:r>
            <a:r>
              <a:rPr lang="es-MX" sz="1400" dirty="0" err="1"/>
              <a:t>Achs</a:t>
            </a:r>
            <a:r>
              <a:rPr lang="es-MX" sz="1400" dirty="0"/>
              <a:t> que las respalde.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2375604" y="5068620"/>
            <a:ext cx="8716466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/>
              <a:t>Se buscará a potenciales investigadores/as que puedan estar interesados en ejecutar los proyectos </a:t>
            </a:r>
            <a:br>
              <a:rPr lang="es-MX" sz="1400" dirty="0"/>
            </a:br>
            <a:r>
              <a:rPr lang="es-MX" sz="1400" dirty="0"/>
              <a:t>pre-seleccionados, </a:t>
            </a:r>
            <a:r>
              <a:rPr lang="es-MX" sz="1400" b="1" dirty="0"/>
              <a:t>completando y mejorando los TDR</a:t>
            </a:r>
            <a:r>
              <a:rPr lang="es-MX" sz="1400" dirty="0"/>
              <a:t>.   Las propuestas priorizadas (máximo 25) serán enviadas a Suseso e incorporados a los Lineamientos Estratégicos que acompañan la Convocatoria anual.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2375606" y="4128684"/>
            <a:ext cx="8716464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b="1" dirty="0">
                <a:solidFill>
                  <a:srgbClr val="007A33"/>
                </a:solidFill>
              </a:rPr>
              <a:t>Se priorizarán las ideas que sean un aporte al conocimiento o generen soluciones innovadoras a problemas relevantes de salud y seguridad laboral, que sean factibles de ejecutar y cuyos resultados sean aplicables en favor de los trabajadores y trabajadoras acogidos por el seguro.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5BB4091-8D11-D6D9-1FB3-25C40845CA0D}"/>
              </a:ext>
            </a:extLst>
          </p:cNvPr>
          <p:cNvSpPr txBox="1"/>
          <p:nvPr/>
        </p:nvSpPr>
        <p:spPr>
          <a:xfrm>
            <a:off x="488173" y="5068620"/>
            <a:ext cx="1745298" cy="71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1218406" hangingPunct="1">
              <a:spcBef>
                <a:spcPts val="0"/>
              </a:spcBef>
              <a:buSzPct val="123000"/>
            </a:pPr>
            <a:r>
              <a:rPr lang="es-MX" sz="1600" dirty="0">
                <a:solidFill>
                  <a:schemeClr val="accent3"/>
                </a:solidFill>
                <a:latin typeface="Arial"/>
                <a:cs typeface="Arial"/>
              </a:rPr>
              <a:t>¿</a:t>
            </a:r>
            <a:r>
              <a:rPr lang="es-MX" sz="1400" dirty="0">
                <a:solidFill>
                  <a:schemeClr val="accent3"/>
                </a:solidFill>
                <a:latin typeface="Arial"/>
                <a:cs typeface="Arial"/>
              </a:rPr>
              <a:t>Qué se hace con las ideas priorizadas?</a:t>
            </a:r>
            <a:endParaRPr lang="es-CL" sz="1400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cxnSp>
        <p:nvCxnSpPr>
          <p:cNvPr id="26" name="Google Shape;62;p88"/>
          <p:cNvCxnSpPr/>
          <p:nvPr/>
        </p:nvCxnSpPr>
        <p:spPr>
          <a:xfrm>
            <a:off x="2458336" y="2160027"/>
            <a:ext cx="8743063" cy="0"/>
          </a:xfrm>
          <a:prstGeom prst="straightConnector1">
            <a:avLst/>
          </a:prstGeom>
          <a:noFill/>
          <a:ln w="9525" cap="flat" cmpd="sng">
            <a:solidFill>
              <a:srgbClr val="004A1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Google Shape;62;p88"/>
          <p:cNvCxnSpPr/>
          <p:nvPr/>
        </p:nvCxnSpPr>
        <p:spPr>
          <a:xfrm>
            <a:off x="2458336" y="3080912"/>
            <a:ext cx="8743063" cy="0"/>
          </a:xfrm>
          <a:prstGeom prst="straightConnector1">
            <a:avLst/>
          </a:prstGeom>
          <a:noFill/>
          <a:ln w="9525" cap="flat" cmpd="sng">
            <a:solidFill>
              <a:srgbClr val="004A1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" name="Google Shape;62;p88"/>
          <p:cNvCxnSpPr/>
          <p:nvPr/>
        </p:nvCxnSpPr>
        <p:spPr>
          <a:xfrm>
            <a:off x="2458336" y="4005040"/>
            <a:ext cx="8743063" cy="0"/>
          </a:xfrm>
          <a:prstGeom prst="straightConnector1">
            <a:avLst/>
          </a:prstGeom>
          <a:noFill/>
          <a:ln w="9525" cap="flat" cmpd="sng">
            <a:solidFill>
              <a:srgbClr val="004A1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62;p88"/>
          <p:cNvCxnSpPr/>
          <p:nvPr/>
        </p:nvCxnSpPr>
        <p:spPr>
          <a:xfrm>
            <a:off x="2458336" y="4925925"/>
            <a:ext cx="8743063" cy="0"/>
          </a:xfrm>
          <a:prstGeom prst="straightConnector1">
            <a:avLst/>
          </a:prstGeom>
          <a:noFill/>
          <a:ln w="9525" cap="flat" cmpd="sng">
            <a:solidFill>
              <a:srgbClr val="004A1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1" name="Grupo 10"/>
          <p:cNvGrpSpPr/>
          <p:nvPr/>
        </p:nvGrpSpPr>
        <p:grpSpPr>
          <a:xfrm>
            <a:off x="449262" y="5980140"/>
            <a:ext cx="1847566" cy="736741"/>
            <a:chOff x="437516" y="1274881"/>
            <a:chExt cx="1847566" cy="736741"/>
          </a:xfrm>
        </p:grpSpPr>
        <p:sp>
          <p:nvSpPr>
            <p:cNvPr id="5" name="Google Shape;139;p95"/>
            <p:cNvSpPr/>
            <p:nvPr/>
          </p:nvSpPr>
          <p:spPr>
            <a:xfrm>
              <a:off x="437516" y="1274881"/>
              <a:ext cx="1847566" cy="736741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D5BB4091-8D11-D6D9-1FB3-25C40845CA0D}"/>
                </a:ext>
              </a:extLst>
            </p:cNvPr>
            <p:cNvSpPr txBox="1"/>
            <p:nvPr/>
          </p:nvSpPr>
          <p:spPr>
            <a:xfrm>
              <a:off x="468717" y="1288731"/>
              <a:ext cx="1745298" cy="6842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1218406" hangingPunct="1">
                <a:spcBef>
                  <a:spcPts val="0"/>
                </a:spcBef>
                <a:buSzPct val="123000"/>
              </a:pPr>
              <a:r>
                <a:rPr lang="es-MX" sz="1400" dirty="0">
                  <a:solidFill>
                    <a:schemeClr val="accent3"/>
                  </a:solidFill>
                  <a:latin typeface="Arial"/>
                  <a:cs typeface="Arial"/>
                </a:rPr>
                <a:t>¿Quiénes formulan y postulan los proyectos?</a:t>
              </a:r>
              <a:endParaRPr lang="es-CL" sz="1400" dirty="0">
                <a:solidFill>
                  <a:schemeClr val="accent3"/>
                </a:solidFill>
                <a:latin typeface="Arial"/>
                <a:cs typeface="Arial"/>
              </a:endParaRPr>
            </a:p>
          </p:txBody>
        </p:sp>
      </p:grpSp>
      <p:sp>
        <p:nvSpPr>
          <p:cNvPr id="8" name="Rectángulo 7"/>
          <p:cNvSpPr/>
          <p:nvPr/>
        </p:nvSpPr>
        <p:spPr>
          <a:xfrm>
            <a:off x="2458336" y="5993990"/>
            <a:ext cx="8633734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solidFill>
                  <a:schemeClr val="accent3">
                    <a:lumMod val="95000"/>
                    <a:lumOff val="5000"/>
                  </a:schemeClr>
                </a:solidFill>
              </a:rPr>
              <a:t>Los proyectos son formulados por investigadores/as de Universidades o empresas consultoras quienes los postulan en la plataforma </a:t>
            </a:r>
            <a:r>
              <a:rPr lang="es-MX" sz="1400" b="1" dirty="0">
                <a:solidFill>
                  <a:schemeClr val="accent3">
                    <a:lumMod val="95000"/>
                    <a:lumOff val="5000"/>
                  </a:schemeClr>
                </a:solidFill>
              </a:rPr>
              <a:t>www.fondos.gob</a:t>
            </a:r>
            <a:r>
              <a:rPr lang="es-MX" sz="1400" dirty="0">
                <a:solidFill>
                  <a:schemeClr val="accent3">
                    <a:lumMod val="95000"/>
                    <a:lumOff val="5000"/>
                  </a:schemeClr>
                </a:solidFill>
              </a:rPr>
              <a:t>, de acuerdo a las bases. Las empresas o entidades patrocinadoras entregan cartas de respaldo para la postulación.</a:t>
            </a:r>
          </a:p>
        </p:txBody>
      </p:sp>
    </p:spTree>
    <p:extLst>
      <p:ext uri="{BB962C8B-B14F-4D97-AF65-F5344CB8AC3E}">
        <p14:creationId xmlns:p14="http://schemas.microsoft.com/office/powerpoint/2010/main" val="96962396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4CD480-1061-7B9F-CDBF-DE13BADEA002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449262" y="496571"/>
            <a:ext cx="9441447" cy="274932"/>
          </a:xfrm>
        </p:spPr>
        <p:txBody>
          <a:bodyPr/>
          <a:lstStyle/>
          <a:p>
            <a:r>
              <a:rPr lang="es-CL" b="1" dirty="0"/>
              <a:t>Más información sobre el mecanismo de selección y ejecución de proyectos Convocatoria Suseso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437516" y="2361139"/>
            <a:ext cx="1847566" cy="736741"/>
            <a:chOff x="437516" y="2458968"/>
            <a:chExt cx="1847566" cy="736741"/>
          </a:xfrm>
        </p:grpSpPr>
        <p:sp>
          <p:nvSpPr>
            <p:cNvPr id="17" name="Google Shape;139;p95"/>
            <p:cNvSpPr/>
            <p:nvPr/>
          </p:nvSpPr>
          <p:spPr>
            <a:xfrm>
              <a:off x="437516" y="2458968"/>
              <a:ext cx="1847566" cy="736741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D5BB4091-8D11-D6D9-1FB3-25C40845CA0D}"/>
                </a:ext>
              </a:extLst>
            </p:cNvPr>
            <p:cNvSpPr txBox="1"/>
            <p:nvPr/>
          </p:nvSpPr>
          <p:spPr>
            <a:xfrm>
              <a:off x="468717" y="2485193"/>
              <a:ext cx="1745298" cy="6842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1218406" hangingPunct="1">
                <a:spcBef>
                  <a:spcPts val="0"/>
                </a:spcBef>
                <a:buSzPct val="123000"/>
              </a:pPr>
              <a:r>
                <a:rPr lang="es-MX" sz="1400" dirty="0">
                  <a:solidFill>
                    <a:schemeClr val="accent3"/>
                  </a:solidFill>
                  <a:latin typeface="Arial"/>
                  <a:cs typeface="Arial"/>
                </a:rPr>
                <a:t>¿Cómo se seleccionan los proyectos</a:t>
              </a:r>
              <a:endParaRPr lang="es-CL" sz="1400" dirty="0">
                <a:solidFill>
                  <a:schemeClr val="accent3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437516" y="3447397"/>
            <a:ext cx="1847566" cy="736741"/>
            <a:chOff x="437516" y="3591899"/>
            <a:chExt cx="1847566" cy="736741"/>
          </a:xfrm>
        </p:grpSpPr>
        <p:sp>
          <p:nvSpPr>
            <p:cNvPr id="18" name="Google Shape;139;p95"/>
            <p:cNvSpPr/>
            <p:nvPr/>
          </p:nvSpPr>
          <p:spPr>
            <a:xfrm>
              <a:off x="437516" y="3591899"/>
              <a:ext cx="1847566" cy="736741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D5BB4091-8D11-D6D9-1FB3-25C40845CA0D}"/>
                </a:ext>
              </a:extLst>
            </p:cNvPr>
            <p:cNvSpPr txBox="1"/>
            <p:nvPr/>
          </p:nvSpPr>
          <p:spPr>
            <a:xfrm>
              <a:off x="449261" y="3618124"/>
              <a:ext cx="1745298" cy="6842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1218406" hangingPunct="1">
                <a:spcBef>
                  <a:spcPts val="0"/>
                </a:spcBef>
                <a:buSzPct val="123000"/>
              </a:pPr>
              <a:r>
                <a:rPr lang="es-MX" sz="1400" dirty="0">
                  <a:solidFill>
                    <a:schemeClr val="accent3"/>
                  </a:solidFill>
                  <a:latin typeface="Arial"/>
                  <a:cs typeface="Arial"/>
                </a:rPr>
                <a:t>¿Cuánto demora la evaluación de proyectos?</a:t>
              </a:r>
              <a:endParaRPr lang="es-CL" sz="1400" dirty="0">
                <a:solidFill>
                  <a:schemeClr val="accent3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437516" y="4533655"/>
            <a:ext cx="1847566" cy="736741"/>
            <a:chOff x="437516" y="4672771"/>
            <a:chExt cx="1847566" cy="736741"/>
          </a:xfrm>
        </p:grpSpPr>
        <p:sp>
          <p:nvSpPr>
            <p:cNvPr id="19" name="Google Shape;139;p95"/>
            <p:cNvSpPr/>
            <p:nvPr/>
          </p:nvSpPr>
          <p:spPr>
            <a:xfrm>
              <a:off x="437516" y="4672771"/>
              <a:ext cx="1847566" cy="736741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D5BB4091-8D11-D6D9-1FB3-25C40845CA0D}"/>
                </a:ext>
              </a:extLst>
            </p:cNvPr>
            <p:cNvSpPr txBox="1"/>
            <p:nvPr/>
          </p:nvSpPr>
          <p:spPr>
            <a:xfrm>
              <a:off x="488173" y="4715494"/>
              <a:ext cx="1745298" cy="6842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1218406" hangingPunct="1">
                <a:spcBef>
                  <a:spcPts val="0"/>
                </a:spcBef>
                <a:buSzPct val="123000"/>
              </a:pPr>
              <a:r>
                <a:rPr lang="es-MX" sz="1400" dirty="0">
                  <a:solidFill>
                    <a:schemeClr val="accent3"/>
                  </a:solidFill>
                  <a:latin typeface="Arial"/>
                  <a:cs typeface="Arial"/>
                </a:rPr>
                <a:t>¿Cómo se ejecutan y monitorean los proyectos?</a:t>
              </a:r>
              <a:endParaRPr lang="es-CL" sz="1400" dirty="0">
                <a:solidFill>
                  <a:schemeClr val="accent3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37516" y="5619914"/>
            <a:ext cx="1847566" cy="736741"/>
            <a:chOff x="437516" y="5619914"/>
            <a:chExt cx="1847566" cy="736741"/>
          </a:xfrm>
        </p:grpSpPr>
        <p:sp>
          <p:nvSpPr>
            <p:cNvPr id="21" name="Google Shape;139;p95"/>
            <p:cNvSpPr/>
            <p:nvPr/>
          </p:nvSpPr>
          <p:spPr>
            <a:xfrm>
              <a:off x="437516" y="5619914"/>
              <a:ext cx="1847566" cy="736741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D5BB4091-8D11-D6D9-1FB3-25C40845CA0D}"/>
                </a:ext>
              </a:extLst>
            </p:cNvPr>
            <p:cNvSpPr txBox="1"/>
            <p:nvPr/>
          </p:nvSpPr>
          <p:spPr>
            <a:xfrm>
              <a:off x="488173" y="5649849"/>
              <a:ext cx="1745298" cy="6842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1218406" hangingPunct="1">
                <a:spcBef>
                  <a:spcPts val="0"/>
                </a:spcBef>
                <a:buSzPct val="123000"/>
              </a:pPr>
              <a:r>
                <a:rPr lang="es-MX" sz="1400" dirty="0">
                  <a:solidFill>
                    <a:schemeClr val="accent3"/>
                  </a:solidFill>
                  <a:latin typeface="Arial"/>
                  <a:cs typeface="Arial"/>
                </a:rPr>
                <a:t>¿Qué se hace cuando terminan los proyectos?</a:t>
              </a:r>
              <a:endParaRPr lang="es-CL" sz="1400" dirty="0">
                <a:solidFill>
                  <a:schemeClr val="accent3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2354624" y="2315816"/>
            <a:ext cx="901961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/>
              <a:t>Los proyectos son evaluados en </a:t>
            </a:r>
            <a:r>
              <a:rPr lang="es-MX" sz="1400" b="1" dirty="0">
                <a:solidFill>
                  <a:srgbClr val="007A33"/>
                </a:solidFill>
              </a:rPr>
              <a:t>3</a:t>
            </a:r>
            <a:r>
              <a:rPr lang="es-MX" sz="1400" dirty="0"/>
              <a:t> etapas: </a:t>
            </a:r>
            <a:r>
              <a:rPr lang="es-MX" sz="1400" b="1" dirty="0">
                <a:solidFill>
                  <a:srgbClr val="007A33"/>
                </a:solidFill>
              </a:rPr>
              <a:t>1) </a:t>
            </a:r>
            <a:r>
              <a:rPr lang="es-MX" sz="1400" dirty="0"/>
              <a:t>Suseso revisa el cumplimiento de bases;</a:t>
            </a:r>
            <a:r>
              <a:rPr lang="es-MX" sz="1400" b="1" dirty="0">
                <a:solidFill>
                  <a:srgbClr val="007A33"/>
                </a:solidFill>
              </a:rPr>
              <a:t> 2) </a:t>
            </a:r>
            <a:r>
              <a:rPr lang="es-MX" sz="1400" dirty="0"/>
              <a:t>Un comité (OAL-Suseso) evalúa su factibilidad y</a:t>
            </a:r>
            <a:r>
              <a:rPr lang="es-MX" sz="1400" b="1" dirty="0">
                <a:solidFill>
                  <a:srgbClr val="007A33"/>
                </a:solidFill>
              </a:rPr>
              <a:t> 3) </a:t>
            </a:r>
            <a:r>
              <a:rPr lang="es-MX" sz="1400" dirty="0"/>
              <a:t>una dupla de evaluadores externos con cv acorde a la temática califica cada proyecto, utilizando los criterios establecidos en las bases. Se jerarquizan de mayor a menor puntaje y se asignan a los OAL para su financiamiento hasta que se acaba los recursos.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2354624" y="3408485"/>
            <a:ext cx="898592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/>
              <a:t>La convocatoria la realiza Suseso aproximadamente en junio dando aproximadamente un mes para postular. Las evaluaciones se realizan en agosto y septiembre.  Los resultados se publican a inicios de octubre. Los convenios con los proveedores se elaboran en octubre-noviembre, dando inicio formal al proyecto seleccionado.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2371469" y="4480172"/>
            <a:ext cx="898592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/>
              <a:t>Los proveedores ejecutan los proyectos en colaboración con las entidades </a:t>
            </a:r>
            <a:r>
              <a:rPr lang="es-MX" sz="1400" dirty="0" err="1"/>
              <a:t>patrocinantes</a:t>
            </a:r>
            <a:r>
              <a:rPr lang="es-MX" sz="1400" dirty="0"/>
              <a:t>, de acuerdo a lo estipulado en el proyecto aprobado. Además del seguimiento administrativo y financiero general por parte de ACHS, cada proyecto tiene una contraparte técnica que apoya, acompaña, genera reuniones de seguimiento y aprueba informes técnicos.  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2354624" y="5748218"/>
            <a:ext cx="898592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/>
              <a:t>Los resultados se presentan a la empresa o entidad </a:t>
            </a:r>
            <a:r>
              <a:rPr lang="es-MX" sz="1400" dirty="0" err="1"/>
              <a:t>patrocinante</a:t>
            </a:r>
            <a:r>
              <a:rPr lang="es-MX" sz="1400" dirty="0"/>
              <a:t>. Una vez aprobados los informes finales se publican en web de </a:t>
            </a:r>
            <a:r>
              <a:rPr lang="es-MX" sz="1400" dirty="0" err="1"/>
              <a:t>Achs</a:t>
            </a:r>
            <a:r>
              <a:rPr lang="es-MX" sz="1400" dirty="0"/>
              <a:t> y de Suseso y se hace divulgación en diversos medios.</a:t>
            </a:r>
          </a:p>
        </p:txBody>
      </p:sp>
      <p:cxnSp>
        <p:nvCxnSpPr>
          <p:cNvPr id="26" name="Google Shape;62;p88"/>
          <p:cNvCxnSpPr/>
          <p:nvPr/>
        </p:nvCxnSpPr>
        <p:spPr>
          <a:xfrm>
            <a:off x="2458336" y="2171276"/>
            <a:ext cx="8743063" cy="0"/>
          </a:xfrm>
          <a:prstGeom prst="straightConnector1">
            <a:avLst/>
          </a:prstGeom>
          <a:noFill/>
          <a:ln w="9525" cap="flat" cmpd="sng">
            <a:solidFill>
              <a:srgbClr val="004A1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Google Shape;62;p88"/>
          <p:cNvCxnSpPr/>
          <p:nvPr/>
        </p:nvCxnSpPr>
        <p:spPr>
          <a:xfrm>
            <a:off x="2458336" y="3304649"/>
            <a:ext cx="8743063" cy="0"/>
          </a:xfrm>
          <a:prstGeom prst="straightConnector1">
            <a:avLst/>
          </a:prstGeom>
          <a:noFill/>
          <a:ln w="9525" cap="flat" cmpd="sng">
            <a:solidFill>
              <a:srgbClr val="004A1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" name="Google Shape;62;p88"/>
          <p:cNvCxnSpPr/>
          <p:nvPr/>
        </p:nvCxnSpPr>
        <p:spPr>
          <a:xfrm>
            <a:off x="2458336" y="4383640"/>
            <a:ext cx="8743063" cy="0"/>
          </a:xfrm>
          <a:prstGeom prst="straightConnector1">
            <a:avLst/>
          </a:prstGeom>
          <a:noFill/>
          <a:ln w="9525" cap="flat" cmpd="sng">
            <a:solidFill>
              <a:srgbClr val="004A1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62;p88"/>
          <p:cNvCxnSpPr/>
          <p:nvPr/>
        </p:nvCxnSpPr>
        <p:spPr>
          <a:xfrm>
            <a:off x="2458336" y="5484718"/>
            <a:ext cx="8743063" cy="0"/>
          </a:xfrm>
          <a:prstGeom prst="straightConnector1">
            <a:avLst/>
          </a:prstGeom>
          <a:noFill/>
          <a:ln w="9525" cap="flat" cmpd="sng">
            <a:solidFill>
              <a:srgbClr val="004A1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" name="Grupo 2">
            <a:extLst>
              <a:ext uri="{FF2B5EF4-FFF2-40B4-BE49-F238E27FC236}">
                <a16:creationId xmlns:a16="http://schemas.microsoft.com/office/drawing/2014/main" id="{EF142487-D429-D6EA-3C35-152A1175D252}"/>
              </a:ext>
            </a:extLst>
          </p:cNvPr>
          <p:cNvGrpSpPr/>
          <p:nvPr/>
        </p:nvGrpSpPr>
        <p:grpSpPr>
          <a:xfrm>
            <a:off x="398127" y="1353252"/>
            <a:ext cx="1847566" cy="736741"/>
            <a:chOff x="437516" y="2458968"/>
            <a:chExt cx="1847566" cy="736741"/>
          </a:xfrm>
        </p:grpSpPr>
        <p:sp>
          <p:nvSpPr>
            <p:cNvPr id="5" name="Google Shape;139;p95">
              <a:extLst>
                <a:ext uri="{FF2B5EF4-FFF2-40B4-BE49-F238E27FC236}">
                  <a16:creationId xmlns:a16="http://schemas.microsoft.com/office/drawing/2014/main" id="{19238DE6-FFDD-0920-2F90-E61F873C7932}"/>
                </a:ext>
              </a:extLst>
            </p:cNvPr>
            <p:cNvSpPr/>
            <p:nvPr/>
          </p:nvSpPr>
          <p:spPr>
            <a:xfrm>
              <a:off x="437516" y="2458968"/>
              <a:ext cx="1847566" cy="736741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988AB636-E703-87D6-7D26-01AC13CBAF2C}"/>
                </a:ext>
              </a:extLst>
            </p:cNvPr>
            <p:cNvSpPr txBox="1"/>
            <p:nvPr/>
          </p:nvSpPr>
          <p:spPr>
            <a:xfrm>
              <a:off x="468717" y="2485193"/>
              <a:ext cx="1745298" cy="6842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1218406" hangingPunct="1">
                <a:spcBef>
                  <a:spcPts val="0"/>
                </a:spcBef>
                <a:buSzPct val="123000"/>
              </a:pPr>
              <a:r>
                <a:rPr lang="es-MX" sz="1400" dirty="0">
                  <a:solidFill>
                    <a:schemeClr val="accent3"/>
                  </a:solidFill>
                  <a:latin typeface="Arial"/>
                  <a:cs typeface="Arial"/>
                </a:rPr>
                <a:t>¿Cuánto es el financiamiento que puede adjudicarse?</a:t>
              </a:r>
              <a:endParaRPr lang="es-CL" sz="1400" dirty="0">
                <a:solidFill>
                  <a:schemeClr val="accent3"/>
                </a:solidFill>
                <a:latin typeface="Arial"/>
                <a:cs typeface="Arial"/>
              </a:endParaRPr>
            </a:p>
          </p:txBody>
        </p:sp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EDB8B6E1-0AE5-97DE-0405-0452523BB1DD}"/>
              </a:ext>
            </a:extLst>
          </p:cNvPr>
          <p:cNvSpPr/>
          <p:nvPr/>
        </p:nvSpPr>
        <p:spPr>
          <a:xfrm>
            <a:off x="2388314" y="1488590"/>
            <a:ext cx="8813085" cy="968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/>
              <a:t>El presupuesto depende del tipo de proyecto y fluctúa entre los </a:t>
            </a:r>
            <a:r>
              <a:rPr lang="es-MX" sz="1400" b="0" i="0" u="none" strike="noStrike" baseline="0" dirty="0">
                <a:solidFill>
                  <a:schemeClr val="accent3"/>
                </a:solidFill>
                <a:effectLst/>
                <a:latin typeface="+mn-lt"/>
              </a:rPr>
              <a:t>10 a 90 MM para los proyectos de investigación y entre los 20 a 95MM en los proyectos de innovación</a:t>
            </a:r>
          </a:p>
          <a:p>
            <a:pPr algn="just"/>
            <a:r>
              <a:rPr lang="es-MX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865135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28466061"/>
              </p:ext>
            </p:extLst>
          </p:nvPr>
        </p:nvGraphicFramePr>
        <p:xfrm>
          <a:off x="1265129" y="1647504"/>
          <a:ext cx="4274296" cy="4138501"/>
        </p:xfrm>
        <a:graphic>
          <a:graphicData uri="http://schemas.openxmlformats.org/drawingml/2006/table">
            <a:tbl>
              <a:tblPr/>
              <a:tblGrid>
                <a:gridCol w="427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3482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Nombre de proyecto</a:t>
                      </a:r>
                    </a:p>
                  </a:txBody>
                  <a:tcPr marL="5050" marR="5050" marT="5050" marB="3635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211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Cambio climático: </a:t>
                      </a:r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olas de calor y prevención de la salud </a:t>
                      </a: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las personas trabajadoras</a:t>
                      </a:r>
                    </a:p>
                  </a:txBody>
                  <a:tcPr marL="5050" marR="5050" marT="5050" marB="3635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211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Desafiando la Altura: </a:t>
                      </a:r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Mujeres Chilenas y la Hipoxia Intermitente Crónica</a:t>
                      </a:r>
                    </a:p>
                  </a:txBody>
                  <a:tcPr marL="5050" marR="5050" marT="5050" marB="3635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467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Identificación de peligros, factores de riesgo </a:t>
                      </a: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 sus respectivos controles para personas trabajadoras expuestas a </a:t>
                      </a:r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hidrógeno</a:t>
                      </a: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durante la operación de instalaciones y situaciones de emergencia </a:t>
                      </a:r>
                    </a:p>
                  </a:txBody>
                  <a:tcPr marL="5050" marR="5050" marT="5050" marB="3635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592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Guía práctica para la incorporación de la </a:t>
                      </a:r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perspectiva de género en la gestión de seguridad y salud en el trabajo </a:t>
                      </a: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 las empresas</a:t>
                      </a:r>
                    </a:p>
                  </a:txBody>
                  <a:tcPr marL="5050" marR="5050" marT="5050" marB="3635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129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Guía técnica para la promoción del </a:t>
                      </a:r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buen trato y protección de la salud mental en el sector público</a:t>
                      </a: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un aporte a la implementación de la Ley Karin</a:t>
                      </a:r>
                    </a:p>
                  </a:txBody>
                  <a:tcPr marL="5050" marR="5050" marT="5050" marB="3635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191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Solución ergonómica</a:t>
                      </a: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eficiente y comercialmente factible para el movimiento de </a:t>
                      </a:r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cilindros</a:t>
                      </a: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gas de última milla.</a:t>
                      </a:r>
                    </a:p>
                  </a:txBody>
                  <a:tcPr marL="5050" marR="5050" marT="5050" marB="3635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156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Solución ergonómica </a:t>
                      </a: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 prevenir TME de personas trabajadoras que realizan extracción e paquetes livianos desde </a:t>
                      </a:r>
                      <a:r>
                        <a:rPr lang="es-MX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bins</a:t>
                      </a:r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 centros logísticos</a:t>
                      </a:r>
                    </a:p>
                  </a:txBody>
                  <a:tcPr marL="5050" marR="5050" marT="5050" marB="3635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7495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Procesamiento del lenguaje natural </a:t>
                      </a:r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 una prevención más efectiva de salud mental con perspectiva de </a:t>
                      </a:r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género</a:t>
                      </a:r>
                    </a:p>
                  </a:txBody>
                  <a:tcPr marL="6350" marR="6350" marT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Marcador de texto 3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MX" b="1" dirty="0"/>
              <a:t>Proyectos seleccionados en convocatoria 2024  (ejemplos)</a:t>
            </a:r>
            <a:endParaRPr lang="es-CL" b="1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62"/>
          </p:nvPr>
        </p:nvSpPr>
        <p:spPr>
          <a:xfrm>
            <a:off x="1265129" y="1215527"/>
            <a:ext cx="2579726" cy="166818"/>
          </a:xfrm>
        </p:spPr>
        <p:txBody>
          <a:bodyPr/>
          <a:lstStyle/>
          <a:p>
            <a:r>
              <a:rPr lang="es-MX" sz="1400" b="1" dirty="0"/>
              <a:t>Área Prevención</a:t>
            </a:r>
            <a:endParaRPr lang="es-CL" sz="1400" b="1" dirty="0"/>
          </a:p>
        </p:txBody>
      </p:sp>
      <p:graphicFrame>
        <p:nvGraphicFramePr>
          <p:cNvPr id="12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284590"/>
              </p:ext>
            </p:extLst>
          </p:nvPr>
        </p:nvGraphicFramePr>
        <p:xfrm>
          <a:off x="5905851" y="1660761"/>
          <a:ext cx="3984858" cy="2848141"/>
        </p:xfrm>
        <a:graphic>
          <a:graphicData uri="http://schemas.openxmlformats.org/drawingml/2006/table">
            <a:tbl>
              <a:tblPr/>
              <a:tblGrid>
                <a:gridCol w="3984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Nombre de proyecto</a:t>
                      </a:r>
                    </a:p>
                  </a:txBody>
                  <a:tcPr marL="6350" marR="6350" marT="635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Guía para el tratamiento clínico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personas trabajadoras con patologías de 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salud mental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laboral (ACHS)</a:t>
                      </a:r>
                    </a:p>
                  </a:txBody>
                  <a:tcPr marL="6350" marR="6350" marT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Rol de 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enfermería de práctica avanzada en prestaciones relacionadas con la atención de salud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atingentes a la Ley Nº 16.744 </a:t>
                      </a:r>
                    </a:p>
                  </a:txBody>
                  <a:tcPr marL="6350" marR="6350" marT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0106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Evaluación del 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riesgo de lesiones por presión en pacientes en modalidad autocuidado del Programa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Pacientes Institucionalizados (PPI) de ACHS en la región metropolitana </a:t>
                      </a:r>
                    </a:p>
                  </a:txBody>
                  <a:tcPr marL="6350" marR="6350" marT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Desarrollo 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APP (o </a:t>
                      </a:r>
                      <a:r>
                        <a:rPr lang="es-MX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webAPP</a:t>
                      </a: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que dé soporte psicológico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 trabajadores en estudio o calificados con patologías laborales de salud mental</a:t>
                      </a:r>
                    </a:p>
                  </a:txBody>
                  <a:tcPr marL="6350" marR="6350" marT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Marcador de texto 4"/>
          <p:cNvSpPr txBox="1">
            <a:spLocks/>
          </p:cNvSpPr>
          <p:nvPr/>
        </p:nvSpPr>
        <p:spPr>
          <a:xfrm>
            <a:off x="5905851" y="1267521"/>
            <a:ext cx="3733100" cy="19657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400" b="1" dirty="0"/>
              <a:t>Área Salud Ocupacional</a:t>
            </a:r>
            <a:endParaRPr lang="es-CL" sz="1400" b="1" dirty="0"/>
          </a:p>
        </p:txBody>
      </p:sp>
    </p:spTree>
    <p:extLst>
      <p:ext uri="{BB962C8B-B14F-4D97-AF65-F5344CB8AC3E}">
        <p14:creationId xmlns:p14="http://schemas.microsoft.com/office/powerpoint/2010/main" val="46583834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449262" y="1953437"/>
            <a:ext cx="6102997" cy="505838"/>
          </a:xfrm>
          <a:prstGeom prst="rect">
            <a:avLst/>
          </a:prstGeom>
          <a:solidFill>
            <a:srgbClr val="13C04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fld id="{B37290F3-BA30-9341-A10E-737EC97582C1}" type="slidenum">
              <a:rPr lang="es-CL" smtClean="0"/>
              <a:pPr/>
              <a:t>6</a:t>
            </a:fld>
            <a:endParaRPr lang="es-CL"/>
          </a:p>
        </p:txBody>
      </p:sp>
      <p:sp>
        <p:nvSpPr>
          <p:cNvPr id="14" name="Rectángulo 13"/>
          <p:cNvSpPr/>
          <p:nvPr/>
        </p:nvSpPr>
        <p:spPr>
          <a:xfrm>
            <a:off x="536811" y="2031259"/>
            <a:ext cx="900924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>
                <a:solidFill>
                  <a:schemeClr val="accent3">
                    <a:lumMod val="95000"/>
                    <a:lumOff val="5000"/>
                  </a:schemeClr>
                </a:solidFill>
                <a:hlinkClick r:id="rId2"/>
              </a:rPr>
              <a:t>https://www.suseso.cl/613/alt-propertyvalue-137344.pdf</a:t>
            </a:r>
            <a:endParaRPr lang="es-CL" sz="1600" dirty="0">
              <a:solidFill>
                <a:schemeClr val="accent3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49262" y="1442832"/>
            <a:ext cx="2021305" cy="3241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1218406" rtl="0" fontAlgn="auto" hangingPunct="1">
              <a:spcBef>
                <a:spcPts val="0"/>
              </a:spcBef>
              <a:buSzPct val="123000"/>
            </a:pPr>
            <a:r>
              <a:rPr lang="es-MX" sz="1600" dirty="0">
                <a:solidFill>
                  <a:srgbClr val="007A33"/>
                </a:solidFill>
                <a:latin typeface="Arial"/>
                <a:cs typeface="Arial"/>
              </a:rPr>
              <a:t>Bases del fondo:</a:t>
            </a:r>
            <a:endParaRPr lang="es-CL" sz="1600" dirty="0">
              <a:solidFill>
                <a:srgbClr val="007A33"/>
              </a:solidFill>
              <a:latin typeface="Arial"/>
              <a:cs typeface="Arial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49261" y="3671990"/>
            <a:ext cx="7527420" cy="505838"/>
          </a:xfrm>
          <a:prstGeom prst="rect">
            <a:avLst/>
          </a:prstGeom>
          <a:solidFill>
            <a:srgbClr val="13C04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49261" y="3215914"/>
            <a:ext cx="6997566" cy="3241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1218406" rtl="0" fontAlgn="auto" hangingPunct="1">
              <a:spcBef>
                <a:spcPts val="0"/>
              </a:spcBef>
              <a:buSzPct val="123000"/>
            </a:pPr>
            <a:r>
              <a:rPr lang="es-MX" sz="1600" dirty="0">
                <a:solidFill>
                  <a:srgbClr val="007A33"/>
                </a:solidFill>
                <a:latin typeface="Arial"/>
                <a:cs typeface="Arial"/>
              </a:rPr>
              <a:t>Ver proyectos anteriores financiados por </a:t>
            </a:r>
            <a:r>
              <a:rPr lang="es-MX" sz="1600" dirty="0" err="1">
                <a:solidFill>
                  <a:srgbClr val="007A33"/>
                </a:solidFill>
                <a:latin typeface="Arial"/>
                <a:cs typeface="Arial"/>
              </a:rPr>
              <a:t>Achs</a:t>
            </a:r>
            <a:r>
              <a:rPr lang="es-MX" sz="1600" dirty="0">
                <a:solidFill>
                  <a:srgbClr val="007A33"/>
                </a:solidFill>
                <a:latin typeface="Arial"/>
                <a:cs typeface="Arial"/>
              </a:rPr>
              <a:t>:</a:t>
            </a:r>
            <a:endParaRPr lang="es-CL" sz="1600" dirty="0">
              <a:solidFill>
                <a:srgbClr val="007A33"/>
              </a:solidFill>
              <a:latin typeface="Arial"/>
              <a:cs typeface="Arial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49261" y="3764898"/>
            <a:ext cx="10116152" cy="830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>
                <a:hlinkClick r:id="rId3"/>
              </a:rPr>
              <a:t>https://www.achs.cl/nosotros/proyectos-de-investigacion-e-innovacion/proyectos</a:t>
            </a:r>
            <a:endParaRPr lang="es-CL" sz="1600" dirty="0"/>
          </a:p>
          <a:p>
            <a:endParaRPr lang="es-CL" sz="1600" dirty="0"/>
          </a:p>
        </p:txBody>
      </p:sp>
      <p:sp>
        <p:nvSpPr>
          <p:cNvPr id="21" name="Google Shape;196;p98"/>
          <p:cNvSpPr/>
          <p:nvPr/>
        </p:nvSpPr>
        <p:spPr>
          <a:xfrm>
            <a:off x="8825392" y="0"/>
            <a:ext cx="4884981" cy="6858000"/>
          </a:xfrm>
          <a:custGeom>
            <a:avLst/>
            <a:gdLst/>
            <a:ahLst/>
            <a:cxnLst/>
            <a:rect l="l" t="t" r="r" b="b"/>
            <a:pathLst>
              <a:path w="4884981" h="6858000" extrusionOk="0">
                <a:moveTo>
                  <a:pt x="468950" y="0"/>
                </a:moveTo>
                <a:lnTo>
                  <a:pt x="4884971" y="0"/>
                </a:lnTo>
                <a:lnTo>
                  <a:pt x="4884981" y="1"/>
                </a:lnTo>
                <a:lnTo>
                  <a:pt x="3366608" y="1"/>
                </a:lnTo>
                <a:lnTo>
                  <a:pt x="3366608" y="6858000"/>
                </a:lnTo>
                <a:lnTo>
                  <a:pt x="468950" y="6858000"/>
                </a:lnTo>
                <a:cubicBezTo>
                  <a:pt x="209956" y="6858000"/>
                  <a:pt x="0" y="6648044"/>
                  <a:pt x="0" y="6389050"/>
                </a:cubicBezTo>
                <a:lnTo>
                  <a:pt x="0" y="468950"/>
                </a:lnTo>
                <a:cubicBezTo>
                  <a:pt x="0" y="209956"/>
                  <a:pt x="209956" y="0"/>
                  <a:pt x="4689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Marcador de número de diapositiva 2"/>
          <p:cNvSpPr txBox="1">
            <a:spLocks/>
          </p:cNvSpPr>
          <p:nvPr/>
        </p:nvSpPr>
        <p:spPr>
          <a:xfrm>
            <a:off x="10043109" y="6617652"/>
            <a:ext cx="1844164" cy="240348"/>
          </a:xfrm>
          <a:prstGeom prst="rect">
            <a:avLst/>
          </a:prstGeom>
        </p:spPr>
        <p:txBody>
          <a:bodyPr vert="horz" lIns="0" tIns="0" rIns="0" bIns="0" rtlCol="0" anchor="t"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1pPr>
            <a:lvl2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s-CL" dirty="0"/>
              <a:t>6</a:t>
            </a: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F7590AE6-E79D-4B47-84DF-1CF51C0B1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42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688744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28321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m-%y&lt;/m_strFormatTime&gt;&lt;m_yearfmt&gt;&lt;begin val=&quot;4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B&lt;/m_strFormatTime&gt;&lt;m_yearfmt&gt;&lt;begin val=&quot;0&quot;/&gt;&lt;end val=&quot;4&quot;/&gt;&lt;/m_yearfmt&gt;&lt;/m_precDefaultMonth&gt;&lt;m_precDefaultWeek&gt;&lt;m_bNumberIsYear val=&quot;0&quot;/&gt;&lt;m_strFormatTime&gt;%d.%m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1_BasicWhite">
  <a:themeElements>
    <a:clrScheme name="Custom 1">
      <a:dk1>
        <a:srgbClr val="15BF45"/>
      </a:dk1>
      <a:lt1>
        <a:srgbClr val="FFFFFF"/>
      </a:lt1>
      <a:dk2>
        <a:srgbClr val="E9EADD"/>
      </a:dk2>
      <a:lt2>
        <a:srgbClr val="15BF45"/>
      </a:lt2>
      <a:accent1>
        <a:srgbClr val="014B14"/>
      </a:accent1>
      <a:accent2>
        <a:srgbClr val="7CFF44"/>
      </a:accent2>
      <a:accent3>
        <a:srgbClr val="000000"/>
      </a:accent3>
      <a:accent4>
        <a:srgbClr val="348EFE"/>
      </a:accent4>
      <a:accent5>
        <a:srgbClr val="8A72FF"/>
      </a:accent5>
      <a:accent6>
        <a:srgbClr val="002A6C"/>
      </a:accent6>
      <a:hlink>
        <a:srgbClr val="7CFF44"/>
      </a:hlink>
      <a:folHlink>
        <a:srgbClr val="1E117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1218406" rtl="0" fontAlgn="auto" hangingPunct="1">
          <a:spcBef>
            <a:spcPts val="0"/>
          </a:spcBef>
          <a:buSzPct val="123000"/>
          <a:defRPr sz="1600" dirty="0">
            <a:solidFill>
              <a:schemeClr val="tx2"/>
            </a:solidFill>
            <a:latin typeface="Arial"/>
            <a:cs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Achs_template_2020" id="{51F7E6E5-7C30-EC4A-8159-8FB9119F0B22}" vid="{A31DE21C-DB4F-DE4C-A8A1-ECD911F8D2DB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TemaAchs</Template>
  <TotalTime>17456</TotalTime>
  <Words>1117</Words>
  <Application>Microsoft Office PowerPoint</Application>
  <PresentationFormat>Panorámica</PresentationFormat>
  <Paragraphs>80</Paragraphs>
  <Slides>7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.Lucida Grande UI Regular</vt:lpstr>
      <vt:lpstr>Arial</vt:lpstr>
      <vt:lpstr>Calibri</vt:lpstr>
      <vt:lpstr>Helvetica Neue</vt:lpstr>
      <vt:lpstr>Helvetica Neue Medium</vt:lpstr>
      <vt:lpstr>Wingdings</vt:lpstr>
      <vt:lpstr>21_BasicWhite</vt:lpstr>
      <vt:lpstr>Diapositiva de think-cell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Marketing ACHS</dc:creator>
  <cp:keywords/>
  <dc:description/>
  <cp:lastModifiedBy>Herrera Alcayaga, Sandra</cp:lastModifiedBy>
  <cp:revision>135</cp:revision>
  <dcterms:created xsi:type="dcterms:W3CDTF">2020-05-27T23:52:59Z</dcterms:created>
  <dcterms:modified xsi:type="dcterms:W3CDTF">2024-12-11T20:45:25Z</dcterms:modified>
  <cp:category/>
</cp:coreProperties>
</file>