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88" r:id="rId2"/>
    <p:sldId id="256" r:id="rId3"/>
    <p:sldId id="257" r:id="rId4"/>
    <p:sldId id="258" r:id="rId5"/>
    <p:sldId id="310" r:id="rId6"/>
    <p:sldId id="285" r:id="rId7"/>
    <p:sldId id="279" r:id="rId8"/>
    <p:sldId id="262" r:id="rId9"/>
    <p:sldId id="268" r:id="rId10"/>
    <p:sldId id="269" r:id="rId11"/>
    <p:sldId id="270" r:id="rId12"/>
    <p:sldId id="292" r:id="rId13"/>
    <p:sldId id="271" r:id="rId14"/>
    <p:sldId id="302" r:id="rId15"/>
    <p:sldId id="293" r:id="rId16"/>
    <p:sldId id="294" r:id="rId17"/>
    <p:sldId id="295" r:id="rId18"/>
    <p:sldId id="282" r:id="rId19"/>
    <p:sldId id="281" r:id="rId20"/>
    <p:sldId id="275" r:id="rId21"/>
    <p:sldId id="283" r:id="rId22"/>
    <p:sldId id="284" r:id="rId23"/>
    <p:sldId id="286" r:id="rId24"/>
    <p:sldId id="287" r:id="rId25"/>
    <p:sldId id="299" r:id="rId26"/>
    <p:sldId id="297" r:id="rId27"/>
    <p:sldId id="304" r:id="rId28"/>
    <p:sldId id="298" r:id="rId29"/>
    <p:sldId id="303" r:id="rId30"/>
    <p:sldId id="301" r:id="rId3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B57E"/>
    <a:srgbClr val="418352"/>
    <a:srgbClr val="4B97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DCB14-1235-4830-9B7B-14B7629F24E9}" v="103" dt="2022-05-23T14:20:18.84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94660"/>
  </p:normalViewPr>
  <p:slideViewPr>
    <p:cSldViewPr snapToGrid="0">
      <p:cViewPr varScale="1">
        <p:scale>
          <a:sx n="48" d="100"/>
          <a:sy n="48" d="100"/>
        </p:scale>
        <p:origin x="909" y="41"/>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33E28-7F63-4716-95F9-BB4442AF288E}" type="doc">
      <dgm:prSet loTypeId="urn:microsoft.com/office/officeart/2005/8/layout/orgChart1" loCatId="hierarchy" qsTypeId="urn:microsoft.com/office/officeart/2005/8/quickstyle/3d4" qsCatId="3D" csTypeId="urn:microsoft.com/office/officeart/2005/8/colors/accent1_2" csCatId="accent1" phldr="1"/>
      <dgm:spPr/>
      <dgm:t>
        <a:bodyPr/>
        <a:lstStyle/>
        <a:p>
          <a:endParaRPr lang="es-CL"/>
        </a:p>
      </dgm:t>
    </dgm:pt>
    <dgm:pt modelId="{E14FC87E-27DD-4FCA-BD78-E2E17A06D3A5}">
      <dgm:prSet phldrT="[Texto]"/>
      <dgm:spPr>
        <a:ln w="28575">
          <a:solidFill>
            <a:srgbClr val="FFFF00"/>
          </a:solidFill>
        </a:ln>
      </dgm:spPr>
      <dgm:t>
        <a:bodyPr/>
        <a:lstStyle/>
        <a:p>
          <a:r>
            <a:rPr lang="es-CL" dirty="0"/>
            <a:t>Elaboración de Pan</a:t>
          </a:r>
        </a:p>
      </dgm:t>
    </dgm:pt>
    <dgm:pt modelId="{43FF0AD1-5275-4867-94FE-3CC525D6B579}" type="parTrans" cxnId="{ACE54746-D08C-4BD0-8F32-26C04A877A18}">
      <dgm:prSet/>
      <dgm:spPr/>
      <dgm:t>
        <a:bodyPr/>
        <a:lstStyle/>
        <a:p>
          <a:endParaRPr lang="es-CL"/>
        </a:p>
      </dgm:t>
    </dgm:pt>
    <dgm:pt modelId="{28729914-52D2-4704-8A0C-EB70BCD24E0A}" type="sibTrans" cxnId="{ACE54746-D08C-4BD0-8F32-26C04A877A18}">
      <dgm:prSet/>
      <dgm:spPr/>
      <dgm:t>
        <a:bodyPr/>
        <a:lstStyle/>
        <a:p>
          <a:endParaRPr lang="es-CL"/>
        </a:p>
      </dgm:t>
    </dgm:pt>
    <dgm:pt modelId="{4B23D874-4A2C-4711-873B-87D3D73950B8}">
      <dgm:prSet phldrT="[Texto]"/>
      <dgm:spPr/>
      <dgm:t>
        <a:bodyPr/>
        <a:lstStyle/>
        <a:p>
          <a:r>
            <a:rPr lang="es-CL" dirty="0"/>
            <a:t>Recepción de Harina</a:t>
          </a:r>
        </a:p>
      </dgm:t>
    </dgm:pt>
    <dgm:pt modelId="{B14FC657-C765-49C0-98E3-230102A1DDFD}" type="parTrans" cxnId="{C29B2CB5-852E-4D24-81D4-49280D1503EE}">
      <dgm:prSet/>
      <dgm:spPr/>
      <dgm:t>
        <a:bodyPr/>
        <a:lstStyle/>
        <a:p>
          <a:endParaRPr lang="es-CL"/>
        </a:p>
      </dgm:t>
    </dgm:pt>
    <dgm:pt modelId="{CF830B3C-50FB-48F2-BFF3-6797B5252F7A}" type="sibTrans" cxnId="{C29B2CB5-852E-4D24-81D4-49280D1503EE}">
      <dgm:prSet/>
      <dgm:spPr/>
      <dgm:t>
        <a:bodyPr/>
        <a:lstStyle/>
        <a:p>
          <a:endParaRPr lang="es-CL"/>
        </a:p>
      </dgm:t>
    </dgm:pt>
    <dgm:pt modelId="{91F30E33-D211-4440-A548-0CB034B99B40}">
      <dgm:prSet phldrT="[Texto]"/>
      <dgm:spPr>
        <a:solidFill>
          <a:srgbClr val="FF0000"/>
        </a:solidFill>
      </dgm:spPr>
      <dgm:t>
        <a:bodyPr/>
        <a:lstStyle/>
        <a:p>
          <a:r>
            <a:rPr lang="es-CL" dirty="0"/>
            <a:t>Preparación de masa</a:t>
          </a:r>
        </a:p>
      </dgm:t>
    </dgm:pt>
    <dgm:pt modelId="{26B91EF3-1227-40AC-BFC4-2E1E8B81B778}" type="parTrans" cxnId="{D2859901-C547-4329-9420-4D4C6DAC5342}">
      <dgm:prSet/>
      <dgm:spPr/>
      <dgm:t>
        <a:bodyPr/>
        <a:lstStyle/>
        <a:p>
          <a:endParaRPr lang="es-CL"/>
        </a:p>
      </dgm:t>
    </dgm:pt>
    <dgm:pt modelId="{FB00F26A-229F-42A8-9FCA-533E3640CB7D}" type="sibTrans" cxnId="{D2859901-C547-4329-9420-4D4C6DAC5342}">
      <dgm:prSet/>
      <dgm:spPr/>
      <dgm:t>
        <a:bodyPr/>
        <a:lstStyle/>
        <a:p>
          <a:endParaRPr lang="es-CL"/>
        </a:p>
      </dgm:t>
    </dgm:pt>
    <dgm:pt modelId="{D1C8A47C-DE98-4A16-B7DF-E11F5F8CB161}">
      <dgm:prSet phldrT="[Texto]"/>
      <dgm:spPr/>
      <dgm:t>
        <a:bodyPr/>
        <a:lstStyle/>
        <a:p>
          <a:r>
            <a:rPr lang="es-CL" dirty="0"/>
            <a:t>División</a:t>
          </a:r>
        </a:p>
      </dgm:t>
    </dgm:pt>
    <dgm:pt modelId="{CE6C9423-488E-4B04-AE28-2B1DE2F3E264}" type="parTrans" cxnId="{D5F16734-D0D2-4D54-BD2E-56934D5B03EA}">
      <dgm:prSet/>
      <dgm:spPr/>
      <dgm:t>
        <a:bodyPr/>
        <a:lstStyle/>
        <a:p>
          <a:endParaRPr lang="es-CL"/>
        </a:p>
      </dgm:t>
    </dgm:pt>
    <dgm:pt modelId="{89A09CEB-FE7E-4476-B34C-5EDBF29B5049}" type="sibTrans" cxnId="{D5F16734-D0D2-4D54-BD2E-56934D5B03EA}">
      <dgm:prSet/>
      <dgm:spPr/>
      <dgm:t>
        <a:bodyPr/>
        <a:lstStyle/>
        <a:p>
          <a:endParaRPr lang="es-CL"/>
        </a:p>
      </dgm:t>
    </dgm:pt>
    <dgm:pt modelId="{7830F2C1-DD89-4B51-BCC4-90DA243BA176}">
      <dgm:prSet/>
      <dgm:spPr/>
      <dgm:t>
        <a:bodyPr/>
        <a:lstStyle/>
        <a:p>
          <a:r>
            <a:rPr lang="es-CL" dirty="0"/>
            <a:t>Boleado</a:t>
          </a:r>
        </a:p>
      </dgm:t>
    </dgm:pt>
    <dgm:pt modelId="{4200CBD9-E595-4D94-AC17-4F767C9F930D}" type="parTrans" cxnId="{ADB6C580-96DB-4F58-BC66-CE8E0FFA87E4}">
      <dgm:prSet/>
      <dgm:spPr/>
      <dgm:t>
        <a:bodyPr/>
        <a:lstStyle/>
        <a:p>
          <a:endParaRPr lang="es-CL"/>
        </a:p>
      </dgm:t>
    </dgm:pt>
    <dgm:pt modelId="{E5EC8151-735B-4DF8-975D-1EC06339558F}" type="sibTrans" cxnId="{ADB6C580-96DB-4F58-BC66-CE8E0FFA87E4}">
      <dgm:prSet/>
      <dgm:spPr/>
      <dgm:t>
        <a:bodyPr/>
        <a:lstStyle/>
        <a:p>
          <a:endParaRPr lang="es-CL"/>
        </a:p>
      </dgm:t>
    </dgm:pt>
    <dgm:pt modelId="{6A77974D-A366-4D7A-A199-491C6C75D44C}">
      <dgm:prSet/>
      <dgm:spPr/>
      <dgm:t>
        <a:bodyPr/>
        <a:lstStyle/>
        <a:p>
          <a:r>
            <a:rPr lang="es-CL" dirty="0"/>
            <a:t>Reposo</a:t>
          </a:r>
        </a:p>
      </dgm:t>
    </dgm:pt>
    <dgm:pt modelId="{2FCB1840-7A0E-49D0-825A-7845CEAA7E34}" type="parTrans" cxnId="{523E5D7F-47E1-4CF2-8811-08AB4832BBF5}">
      <dgm:prSet/>
      <dgm:spPr/>
      <dgm:t>
        <a:bodyPr/>
        <a:lstStyle/>
        <a:p>
          <a:endParaRPr lang="es-CL"/>
        </a:p>
      </dgm:t>
    </dgm:pt>
    <dgm:pt modelId="{5E1F5E6B-C4DD-4C89-8A7D-CBC9B63C2F00}" type="sibTrans" cxnId="{523E5D7F-47E1-4CF2-8811-08AB4832BBF5}">
      <dgm:prSet/>
      <dgm:spPr/>
      <dgm:t>
        <a:bodyPr/>
        <a:lstStyle/>
        <a:p>
          <a:endParaRPr lang="es-CL"/>
        </a:p>
      </dgm:t>
    </dgm:pt>
    <dgm:pt modelId="{B215EAEE-A64F-497F-95B9-E8E358318A84}">
      <dgm:prSet/>
      <dgm:spPr/>
      <dgm:t>
        <a:bodyPr/>
        <a:lstStyle/>
        <a:p>
          <a:r>
            <a:rPr lang="es-CL" dirty="0"/>
            <a:t>Formado</a:t>
          </a:r>
        </a:p>
      </dgm:t>
    </dgm:pt>
    <dgm:pt modelId="{3EDDD382-0722-414E-AAF9-69D1231117E1}" type="parTrans" cxnId="{580ACF3A-4A08-43EE-9D12-4DA6D2048939}">
      <dgm:prSet/>
      <dgm:spPr/>
      <dgm:t>
        <a:bodyPr/>
        <a:lstStyle/>
        <a:p>
          <a:endParaRPr lang="es-CL"/>
        </a:p>
      </dgm:t>
    </dgm:pt>
    <dgm:pt modelId="{6996CE2F-3443-4321-BB74-31AD7DA239B8}" type="sibTrans" cxnId="{580ACF3A-4A08-43EE-9D12-4DA6D2048939}">
      <dgm:prSet/>
      <dgm:spPr/>
      <dgm:t>
        <a:bodyPr/>
        <a:lstStyle/>
        <a:p>
          <a:endParaRPr lang="es-CL"/>
        </a:p>
      </dgm:t>
    </dgm:pt>
    <dgm:pt modelId="{042FECBE-961B-43C4-A74D-22B253036AAB}">
      <dgm:prSet/>
      <dgm:spPr/>
      <dgm:t>
        <a:bodyPr/>
        <a:lstStyle/>
        <a:p>
          <a:r>
            <a:rPr lang="es-CL" dirty="0"/>
            <a:t>Fermentación </a:t>
          </a:r>
        </a:p>
      </dgm:t>
    </dgm:pt>
    <dgm:pt modelId="{90428E60-53A5-4E14-BB29-4AC4A5C7C994}" type="parTrans" cxnId="{F8680501-8CF7-4037-B9E0-62FE3571C2A7}">
      <dgm:prSet/>
      <dgm:spPr/>
      <dgm:t>
        <a:bodyPr/>
        <a:lstStyle/>
        <a:p>
          <a:endParaRPr lang="es-CL"/>
        </a:p>
      </dgm:t>
    </dgm:pt>
    <dgm:pt modelId="{D28123EB-9ACB-4672-B46A-2C3AB9A47C8E}" type="sibTrans" cxnId="{F8680501-8CF7-4037-B9E0-62FE3571C2A7}">
      <dgm:prSet/>
      <dgm:spPr/>
      <dgm:t>
        <a:bodyPr/>
        <a:lstStyle/>
        <a:p>
          <a:endParaRPr lang="es-CL"/>
        </a:p>
      </dgm:t>
    </dgm:pt>
    <dgm:pt modelId="{030CB436-90C6-4711-94FF-C8CF7D62B9E9}">
      <dgm:prSet/>
      <dgm:spPr/>
      <dgm:t>
        <a:bodyPr/>
        <a:lstStyle/>
        <a:p>
          <a:r>
            <a:rPr lang="es-CL" dirty="0"/>
            <a:t>Corte</a:t>
          </a:r>
        </a:p>
      </dgm:t>
    </dgm:pt>
    <dgm:pt modelId="{054519F0-76D4-4E92-AFEE-E88F0A90F909}" type="parTrans" cxnId="{242F03E0-1FCA-4343-BACE-97768B44CC46}">
      <dgm:prSet/>
      <dgm:spPr/>
      <dgm:t>
        <a:bodyPr/>
        <a:lstStyle/>
        <a:p>
          <a:endParaRPr lang="es-CL"/>
        </a:p>
      </dgm:t>
    </dgm:pt>
    <dgm:pt modelId="{5FB76BBA-002D-48F3-9574-ED94CF22D4FC}" type="sibTrans" cxnId="{242F03E0-1FCA-4343-BACE-97768B44CC46}">
      <dgm:prSet/>
      <dgm:spPr/>
      <dgm:t>
        <a:bodyPr/>
        <a:lstStyle/>
        <a:p>
          <a:endParaRPr lang="es-CL"/>
        </a:p>
      </dgm:t>
    </dgm:pt>
    <dgm:pt modelId="{B9620175-EA0B-483B-8784-40F6EAF83273}">
      <dgm:prSet/>
      <dgm:spPr/>
      <dgm:t>
        <a:bodyPr/>
        <a:lstStyle/>
        <a:p>
          <a:r>
            <a:rPr lang="es-CL" dirty="0"/>
            <a:t>Cocción</a:t>
          </a:r>
        </a:p>
      </dgm:t>
    </dgm:pt>
    <dgm:pt modelId="{B6986A24-0918-465A-9505-20C0392BFC6D}" type="parTrans" cxnId="{1CB64370-D960-4B6F-9EAF-ED7A22794A19}">
      <dgm:prSet/>
      <dgm:spPr/>
      <dgm:t>
        <a:bodyPr/>
        <a:lstStyle/>
        <a:p>
          <a:endParaRPr lang="es-CL"/>
        </a:p>
      </dgm:t>
    </dgm:pt>
    <dgm:pt modelId="{C3AE386C-793A-4039-988B-8C14E3C83D98}" type="sibTrans" cxnId="{1CB64370-D960-4B6F-9EAF-ED7A22794A19}">
      <dgm:prSet/>
      <dgm:spPr/>
      <dgm:t>
        <a:bodyPr/>
        <a:lstStyle/>
        <a:p>
          <a:endParaRPr lang="es-CL"/>
        </a:p>
      </dgm:t>
    </dgm:pt>
    <dgm:pt modelId="{EC83602F-1DAA-4AC9-9FD1-3917A27B5A3A}" type="pres">
      <dgm:prSet presAssocID="{C8033E28-7F63-4716-95F9-BB4442AF288E}" presName="hierChild1" presStyleCnt="0">
        <dgm:presLayoutVars>
          <dgm:orgChart val="1"/>
          <dgm:chPref val="1"/>
          <dgm:dir/>
          <dgm:animOne val="branch"/>
          <dgm:animLvl val="lvl"/>
          <dgm:resizeHandles/>
        </dgm:presLayoutVars>
      </dgm:prSet>
      <dgm:spPr/>
    </dgm:pt>
    <dgm:pt modelId="{8BC058BD-B3CB-48C0-A78E-98D75918E05C}" type="pres">
      <dgm:prSet presAssocID="{E14FC87E-27DD-4FCA-BD78-E2E17A06D3A5}" presName="hierRoot1" presStyleCnt="0">
        <dgm:presLayoutVars>
          <dgm:hierBranch val="init"/>
        </dgm:presLayoutVars>
      </dgm:prSet>
      <dgm:spPr/>
    </dgm:pt>
    <dgm:pt modelId="{54A2BCD5-9DC7-4A28-ACF0-4E76E2A35502}" type="pres">
      <dgm:prSet presAssocID="{E14FC87E-27DD-4FCA-BD78-E2E17A06D3A5}" presName="rootComposite1" presStyleCnt="0"/>
      <dgm:spPr/>
    </dgm:pt>
    <dgm:pt modelId="{DB3DD903-0CE5-4312-BEEA-E5DD460BDEFA}" type="pres">
      <dgm:prSet presAssocID="{E14FC87E-27DD-4FCA-BD78-E2E17A06D3A5}" presName="rootText1" presStyleLbl="node0" presStyleIdx="0" presStyleCnt="1">
        <dgm:presLayoutVars>
          <dgm:chPref val="3"/>
        </dgm:presLayoutVars>
      </dgm:prSet>
      <dgm:spPr/>
    </dgm:pt>
    <dgm:pt modelId="{A994CDDF-3348-46AC-8D54-29A07DE2DAE7}" type="pres">
      <dgm:prSet presAssocID="{E14FC87E-27DD-4FCA-BD78-E2E17A06D3A5}" presName="rootConnector1" presStyleLbl="node1" presStyleIdx="0" presStyleCnt="0"/>
      <dgm:spPr/>
    </dgm:pt>
    <dgm:pt modelId="{C6559729-4D2B-4215-880B-3CA7E2259E1D}" type="pres">
      <dgm:prSet presAssocID="{E14FC87E-27DD-4FCA-BD78-E2E17A06D3A5}" presName="hierChild2" presStyleCnt="0"/>
      <dgm:spPr/>
    </dgm:pt>
    <dgm:pt modelId="{95A7D36D-7D4F-4381-9FF2-98EBB12B55B0}" type="pres">
      <dgm:prSet presAssocID="{B14FC657-C765-49C0-98E3-230102A1DDFD}" presName="Name37" presStyleLbl="parChTrans1D2" presStyleIdx="0" presStyleCnt="9"/>
      <dgm:spPr/>
    </dgm:pt>
    <dgm:pt modelId="{38E3E0EB-CB6C-45EF-A2CE-71332EDFB50C}" type="pres">
      <dgm:prSet presAssocID="{4B23D874-4A2C-4711-873B-87D3D73950B8}" presName="hierRoot2" presStyleCnt="0">
        <dgm:presLayoutVars>
          <dgm:hierBranch val="init"/>
        </dgm:presLayoutVars>
      </dgm:prSet>
      <dgm:spPr/>
    </dgm:pt>
    <dgm:pt modelId="{7FC9BE1F-985F-4D3B-A641-ADE3A0FA7AAE}" type="pres">
      <dgm:prSet presAssocID="{4B23D874-4A2C-4711-873B-87D3D73950B8}" presName="rootComposite" presStyleCnt="0"/>
      <dgm:spPr/>
    </dgm:pt>
    <dgm:pt modelId="{293D42E2-8525-4238-877A-F885632F826B}" type="pres">
      <dgm:prSet presAssocID="{4B23D874-4A2C-4711-873B-87D3D73950B8}" presName="rootText" presStyleLbl="node2" presStyleIdx="0" presStyleCnt="9">
        <dgm:presLayoutVars>
          <dgm:chPref val="3"/>
        </dgm:presLayoutVars>
      </dgm:prSet>
      <dgm:spPr/>
    </dgm:pt>
    <dgm:pt modelId="{ECF518A4-0C03-44F6-A5E8-1D1A18B712D2}" type="pres">
      <dgm:prSet presAssocID="{4B23D874-4A2C-4711-873B-87D3D73950B8}" presName="rootConnector" presStyleLbl="node2" presStyleIdx="0" presStyleCnt="9"/>
      <dgm:spPr/>
    </dgm:pt>
    <dgm:pt modelId="{DCFDB90A-A365-44DC-9B08-88539A3F9598}" type="pres">
      <dgm:prSet presAssocID="{4B23D874-4A2C-4711-873B-87D3D73950B8}" presName="hierChild4" presStyleCnt="0"/>
      <dgm:spPr/>
    </dgm:pt>
    <dgm:pt modelId="{A94B78DC-6506-44FB-87BA-98B37B946356}" type="pres">
      <dgm:prSet presAssocID="{4B23D874-4A2C-4711-873B-87D3D73950B8}" presName="hierChild5" presStyleCnt="0"/>
      <dgm:spPr/>
    </dgm:pt>
    <dgm:pt modelId="{73DFBE74-DCAE-4E3E-866D-0C405B3C110F}" type="pres">
      <dgm:prSet presAssocID="{26B91EF3-1227-40AC-BFC4-2E1E8B81B778}" presName="Name37" presStyleLbl="parChTrans1D2" presStyleIdx="1" presStyleCnt="9"/>
      <dgm:spPr/>
    </dgm:pt>
    <dgm:pt modelId="{594567B1-A321-4335-85B4-2CD9AEFE507A}" type="pres">
      <dgm:prSet presAssocID="{91F30E33-D211-4440-A548-0CB034B99B40}" presName="hierRoot2" presStyleCnt="0">
        <dgm:presLayoutVars>
          <dgm:hierBranch val="init"/>
        </dgm:presLayoutVars>
      </dgm:prSet>
      <dgm:spPr/>
    </dgm:pt>
    <dgm:pt modelId="{DFED0F26-2320-42CE-9E28-BEA3AC9150C0}" type="pres">
      <dgm:prSet presAssocID="{91F30E33-D211-4440-A548-0CB034B99B40}" presName="rootComposite" presStyleCnt="0"/>
      <dgm:spPr/>
    </dgm:pt>
    <dgm:pt modelId="{CB41D757-C99D-461D-861D-9706DB73E7F4}" type="pres">
      <dgm:prSet presAssocID="{91F30E33-D211-4440-A548-0CB034B99B40}" presName="rootText" presStyleLbl="node2" presStyleIdx="1" presStyleCnt="9">
        <dgm:presLayoutVars>
          <dgm:chPref val="3"/>
        </dgm:presLayoutVars>
      </dgm:prSet>
      <dgm:spPr/>
    </dgm:pt>
    <dgm:pt modelId="{F6810416-F0D6-418C-BBB0-63000D2CC50D}" type="pres">
      <dgm:prSet presAssocID="{91F30E33-D211-4440-A548-0CB034B99B40}" presName="rootConnector" presStyleLbl="node2" presStyleIdx="1" presStyleCnt="9"/>
      <dgm:spPr/>
    </dgm:pt>
    <dgm:pt modelId="{9A863DD8-8733-42E3-850C-834C5EDB1FA9}" type="pres">
      <dgm:prSet presAssocID="{91F30E33-D211-4440-A548-0CB034B99B40}" presName="hierChild4" presStyleCnt="0"/>
      <dgm:spPr/>
    </dgm:pt>
    <dgm:pt modelId="{A2A96541-6C5F-405C-9682-7E126961193E}" type="pres">
      <dgm:prSet presAssocID="{91F30E33-D211-4440-A548-0CB034B99B40}" presName="hierChild5" presStyleCnt="0"/>
      <dgm:spPr/>
    </dgm:pt>
    <dgm:pt modelId="{A521D53A-EF1E-4FD5-8917-852271FD4CAF}" type="pres">
      <dgm:prSet presAssocID="{CE6C9423-488E-4B04-AE28-2B1DE2F3E264}" presName="Name37" presStyleLbl="parChTrans1D2" presStyleIdx="2" presStyleCnt="9"/>
      <dgm:spPr/>
    </dgm:pt>
    <dgm:pt modelId="{A0DA58A0-E2AE-4989-A6AB-7C55CF230088}" type="pres">
      <dgm:prSet presAssocID="{D1C8A47C-DE98-4A16-B7DF-E11F5F8CB161}" presName="hierRoot2" presStyleCnt="0">
        <dgm:presLayoutVars>
          <dgm:hierBranch val="init"/>
        </dgm:presLayoutVars>
      </dgm:prSet>
      <dgm:spPr/>
    </dgm:pt>
    <dgm:pt modelId="{473EA7DE-CCFF-4E81-B608-4AC5A27F73C7}" type="pres">
      <dgm:prSet presAssocID="{D1C8A47C-DE98-4A16-B7DF-E11F5F8CB161}" presName="rootComposite" presStyleCnt="0"/>
      <dgm:spPr/>
    </dgm:pt>
    <dgm:pt modelId="{34F4F250-C953-463F-A5B2-5610A4E0DB9F}" type="pres">
      <dgm:prSet presAssocID="{D1C8A47C-DE98-4A16-B7DF-E11F5F8CB161}" presName="rootText" presStyleLbl="node2" presStyleIdx="2" presStyleCnt="9">
        <dgm:presLayoutVars>
          <dgm:chPref val="3"/>
        </dgm:presLayoutVars>
      </dgm:prSet>
      <dgm:spPr/>
    </dgm:pt>
    <dgm:pt modelId="{A99EFF33-80C3-4CCA-904F-D9CC1349BEE1}" type="pres">
      <dgm:prSet presAssocID="{D1C8A47C-DE98-4A16-B7DF-E11F5F8CB161}" presName="rootConnector" presStyleLbl="node2" presStyleIdx="2" presStyleCnt="9"/>
      <dgm:spPr/>
    </dgm:pt>
    <dgm:pt modelId="{AC337E29-16F4-41BC-9649-4CFB754093CB}" type="pres">
      <dgm:prSet presAssocID="{D1C8A47C-DE98-4A16-B7DF-E11F5F8CB161}" presName="hierChild4" presStyleCnt="0"/>
      <dgm:spPr/>
    </dgm:pt>
    <dgm:pt modelId="{24C8A7BE-6FCF-4EB5-9F53-8D38E3BDB54B}" type="pres">
      <dgm:prSet presAssocID="{D1C8A47C-DE98-4A16-B7DF-E11F5F8CB161}" presName="hierChild5" presStyleCnt="0"/>
      <dgm:spPr/>
    </dgm:pt>
    <dgm:pt modelId="{FA22AC84-2675-44ED-B882-46F623028558}" type="pres">
      <dgm:prSet presAssocID="{4200CBD9-E595-4D94-AC17-4F767C9F930D}" presName="Name37" presStyleLbl="parChTrans1D2" presStyleIdx="3" presStyleCnt="9"/>
      <dgm:spPr/>
    </dgm:pt>
    <dgm:pt modelId="{00B25BF8-67F8-4B99-A3B9-DFF3E0450F9A}" type="pres">
      <dgm:prSet presAssocID="{7830F2C1-DD89-4B51-BCC4-90DA243BA176}" presName="hierRoot2" presStyleCnt="0">
        <dgm:presLayoutVars>
          <dgm:hierBranch val="init"/>
        </dgm:presLayoutVars>
      </dgm:prSet>
      <dgm:spPr/>
    </dgm:pt>
    <dgm:pt modelId="{9DDC9B9B-99D3-41E2-B366-997C2799E756}" type="pres">
      <dgm:prSet presAssocID="{7830F2C1-DD89-4B51-BCC4-90DA243BA176}" presName="rootComposite" presStyleCnt="0"/>
      <dgm:spPr/>
    </dgm:pt>
    <dgm:pt modelId="{AE7C67D6-D7EB-436D-B57B-A084437C9797}" type="pres">
      <dgm:prSet presAssocID="{7830F2C1-DD89-4B51-BCC4-90DA243BA176}" presName="rootText" presStyleLbl="node2" presStyleIdx="3" presStyleCnt="9">
        <dgm:presLayoutVars>
          <dgm:chPref val="3"/>
        </dgm:presLayoutVars>
      </dgm:prSet>
      <dgm:spPr/>
    </dgm:pt>
    <dgm:pt modelId="{EB45B5BD-CDB2-4D33-A9D5-93FDC3786DBF}" type="pres">
      <dgm:prSet presAssocID="{7830F2C1-DD89-4B51-BCC4-90DA243BA176}" presName="rootConnector" presStyleLbl="node2" presStyleIdx="3" presStyleCnt="9"/>
      <dgm:spPr/>
    </dgm:pt>
    <dgm:pt modelId="{0237BFF1-668C-42E0-88E9-2150DA2F8CBB}" type="pres">
      <dgm:prSet presAssocID="{7830F2C1-DD89-4B51-BCC4-90DA243BA176}" presName="hierChild4" presStyleCnt="0"/>
      <dgm:spPr/>
    </dgm:pt>
    <dgm:pt modelId="{F2D24AFB-3871-4A51-8E5C-CC7AB5F4EE6B}" type="pres">
      <dgm:prSet presAssocID="{7830F2C1-DD89-4B51-BCC4-90DA243BA176}" presName="hierChild5" presStyleCnt="0"/>
      <dgm:spPr/>
    </dgm:pt>
    <dgm:pt modelId="{4721B73E-E7A2-44FF-930A-14C47560CE25}" type="pres">
      <dgm:prSet presAssocID="{2FCB1840-7A0E-49D0-825A-7845CEAA7E34}" presName="Name37" presStyleLbl="parChTrans1D2" presStyleIdx="4" presStyleCnt="9"/>
      <dgm:spPr/>
    </dgm:pt>
    <dgm:pt modelId="{D6E3C0D7-FB6E-4F12-8690-1852461BBFD9}" type="pres">
      <dgm:prSet presAssocID="{6A77974D-A366-4D7A-A199-491C6C75D44C}" presName="hierRoot2" presStyleCnt="0">
        <dgm:presLayoutVars>
          <dgm:hierBranch val="init"/>
        </dgm:presLayoutVars>
      </dgm:prSet>
      <dgm:spPr/>
    </dgm:pt>
    <dgm:pt modelId="{2795F8EB-71F8-4AC7-A038-425F65F1AB97}" type="pres">
      <dgm:prSet presAssocID="{6A77974D-A366-4D7A-A199-491C6C75D44C}" presName="rootComposite" presStyleCnt="0"/>
      <dgm:spPr/>
    </dgm:pt>
    <dgm:pt modelId="{56B75639-A4BB-4B87-9AC1-EFC0E0FE054E}" type="pres">
      <dgm:prSet presAssocID="{6A77974D-A366-4D7A-A199-491C6C75D44C}" presName="rootText" presStyleLbl="node2" presStyleIdx="4" presStyleCnt="9">
        <dgm:presLayoutVars>
          <dgm:chPref val="3"/>
        </dgm:presLayoutVars>
      </dgm:prSet>
      <dgm:spPr/>
    </dgm:pt>
    <dgm:pt modelId="{5DCBB65C-BF4B-4636-8A39-61CD8C16C281}" type="pres">
      <dgm:prSet presAssocID="{6A77974D-A366-4D7A-A199-491C6C75D44C}" presName="rootConnector" presStyleLbl="node2" presStyleIdx="4" presStyleCnt="9"/>
      <dgm:spPr/>
    </dgm:pt>
    <dgm:pt modelId="{EABE25C8-E3DD-4E9C-BAFA-189A4DC14FB5}" type="pres">
      <dgm:prSet presAssocID="{6A77974D-A366-4D7A-A199-491C6C75D44C}" presName="hierChild4" presStyleCnt="0"/>
      <dgm:spPr/>
    </dgm:pt>
    <dgm:pt modelId="{865ED283-4706-4FB7-B76C-7DC7ECF8CA75}" type="pres">
      <dgm:prSet presAssocID="{6A77974D-A366-4D7A-A199-491C6C75D44C}" presName="hierChild5" presStyleCnt="0"/>
      <dgm:spPr/>
    </dgm:pt>
    <dgm:pt modelId="{D2BB6033-43A4-425D-A0D3-3CA044376532}" type="pres">
      <dgm:prSet presAssocID="{3EDDD382-0722-414E-AAF9-69D1231117E1}" presName="Name37" presStyleLbl="parChTrans1D2" presStyleIdx="5" presStyleCnt="9"/>
      <dgm:spPr/>
    </dgm:pt>
    <dgm:pt modelId="{6116713C-F38D-423C-9992-02C1C37CD7AB}" type="pres">
      <dgm:prSet presAssocID="{B215EAEE-A64F-497F-95B9-E8E358318A84}" presName="hierRoot2" presStyleCnt="0">
        <dgm:presLayoutVars>
          <dgm:hierBranch val="init"/>
        </dgm:presLayoutVars>
      </dgm:prSet>
      <dgm:spPr/>
    </dgm:pt>
    <dgm:pt modelId="{BF1A261A-31B1-4A94-973F-438F57C9A928}" type="pres">
      <dgm:prSet presAssocID="{B215EAEE-A64F-497F-95B9-E8E358318A84}" presName="rootComposite" presStyleCnt="0"/>
      <dgm:spPr/>
    </dgm:pt>
    <dgm:pt modelId="{A50241AE-6566-4D60-931D-79D7EF10DBB9}" type="pres">
      <dgm:prSet presAssocID="{B215EAEE-A64F-497F-95B9-E8E358318A84}" presName="rootText" presStyleLbl="node2" presStyleIdx="5" presStyleCnt="9">
        <dgm:presLayoutVars>
          <dgm:chPref val="3"/>
        </dgm:presLayoutVars>
      </dgm:prSet>
      <dgm:spPr/>
    </dgm:pt>
    <dgm:pt modelId="{A4014BCF-8015-498A-AFC7-ECB752ACE176}" type="pres">
      <dgm:prSet presAssocID="{B215EAEE-A64F-497F-95B9-E8E358318A84}" presName="rootConnector" presStyleLbl="node2" presStyleIdx="5" presStyleCnt="9"/>
      <dgm:spPr/>
    </dgm:pt>
    <dgm:pt modelId="{0B5AA3A4-54BC-43C3-8D61-75B3150F897F}" type="pres">
      <dgm:prSet presAssocID="{B215EAEE-A64F-497F-95B9-E8E358318A84}" presName="hierChild4" presStyleCnt="0"/>
      <dgm:spPr/>
    </dgm:pt>
    <dgm:pt modelId="{DF972EC3-490C-4DBC-9A44-A1254ACD2161}" type="pres">
      <dgm:prSet presAssocID="{B215EAEE-A64F-497F-95B9-E8E358318A84}" presName="hierChild5" presStyleCnt="0"/>
      <dgm:spPr/>
    </dgm:pt>
    <dgm:pt modelId="{A7FE1104-CAB7-46BF-89C8-97D5EC6CB041}" type="pres">
      <dgm:prSet presAssocID="{90428E60-53A5-4E14-BB29-4AC4A5C7C994}" presName="Name37" presStyleLbl="parChTrans1D2" presStyleIdx="6" presStyleCnt="9"/>
      <dgm:spPr/>
    </dgm:pt>
    <dgm:pt modelId="{BD3D61C7-D8ED-44A8-AE21-77FE98BB0EA3}" type="pres">
      <dgm:prSet presAssocID="{042FECBE-961B-43C4-A74D-22B253036AAB}" presName="hierRoot2" presStyleCnt="0">
        <dgm:presLayoutVars>
          <dgm:hierBranch val="init"/>
        </dgm:presLayoutVars>
      </dgm:prSet>
      <dgm:spPr/>
    </dgm:pt>
    <dgm:pt modelId="{C3797D5C-240A-4A13-8139-51D85395759F}" type="pres">
      <dgm:prSet presAssocID="{042FECBE-961B-43C4-A74D-22B253036AAB}" presName="rootComposite" presStyleCnt="0"/>
      <dgm:spPr/>
    </dgm:pt>
    <dgm:pt modelId="{C654A06B-2F0C-49C8-869C-2B3F78295860}" type="pres">
      <dgm:prSet presAssocID="{042FECBE-961B-43C4-A74D-22B253036AAB}" presName="rootText" presStyleLbl="node2" presStyleIdx="6" presStyleCnt="9">
        <dgm:presLayoutVars>
          <dgm:chPref val="3"/>
        </dgm:presLayoutVars>
      </dgm:prSet>
      <dgm:spPr/>
    </dgm:pt>
    <dgm:pt modelId="{15296EDA-563A-4FEC-8751-8931C684F86C}" type="pres">
      <dgm:prSet presAssocID="{042FECBE-961B-43C4-A74D-22B253036AAB}" presName="rootConnector" presStyleLbl="node2" presStyleIdx="6" presStyleCnt="9"/>
      <dgm:spPr/>
    </dgm:pt>
    <dgm:pt modelId="{ABE8146F-0CA4-497A-A9CB-648A40EE3DC9}" type="pres">
      <dgm:prSet presAssocID="{042FECBE-961B-43C4-A74D-22B253036AAB}" presName="hierChild4" presStyleCnt="0"/>
      <dgm:spPr/>
    </dgm:pt>
    <dgm:pt modelId="{8CFDD7B8-6036-4C51-A3A2-569A5D6A5360}" type="pres">
      <dgm:prSet presAssocID="{042FECBE-961B-43C4-A74D-22B253036AAB}" presName="hierChild5" presStyleCnt="0"/>
      <dgm:spPr/>
    </dgm:pt>
    <dgm:pt modelId="{F02C6DA7-1C05-445A-A2D8-8469CDD942BF}" type="pres">
      <dgm:prSet presAssocID="{054519F0-76D4-4E92-AFEE-E88F0A90F909}" presName="Name37" presStyleLbl="parChTrans1D2" presStyleIdx="7" presStyleCnt="9"/>
      <dgm:spPr/>
    </dgm:pt>
    <dgm:pt modelId="{369B9D33-D6C2-46FE-B292-AFCF1DA7A74C}" type="pres">
      <dgm:prSet presAssocID="{030CB436-90C6-4711-94FF-C8CF7D62B9E9}" presName="hierRoot2" presStyleCnt="0">
        <dgm:presLayoutVars>
          <dgm:hierBranch val="init"/>
        </dgm:presLayoutVars>
      </dgm:prSet>
      <dgm:spPr/>
    </dgm:pt>
    <dgm:pt modelId="{6243566C-F19F-435F-9F37-5B760BD510E4}" type="pres">
      <dgm:prSet presAssocID="{030CB436-90C6-4711-94FF-C8CF7D62B9E9}" presName="rootComposite" presStyleCnt="0"/>
      <dgm:spPr/>
    </dgm:pt>
    <dgm:pt modelId="{4B47DE3C-4330-4E53-A212-D7914C203BD5}" type="pres">
      <dgm:prSet presAssocID="{030CB436-90C6-4711-94FF-C8CF7D62B9E9}" presName="rootText" presStyleLbl="node2" presStyleIdx="7" presStyleCnt="9">
        <dgm:presLayoutVars>
          <dgm:chPref val="3"/>
        </dgm:presLayoutVars>
      </dgm:prSet>
      <dgm:spPr/>
    </dgm:pt>
    <dgm:pt modelId="{5871A03C-E3E0-48AA-A29C-CD8FC31C9C13}" type="pres">
      <dgm:prSet presAssocID="{030CB436-90C6-4711-94FF-C8CF7D62B9E9}" presName="rootConnector" presStyleLbl="node2" presStyleIdx="7" presStyleCnt="9"/>
      <dgm:spPr/>
    </dgm:pt>
    <dgm:pt modelId="{1F5CE69D-B8A1-4D3E-8605-80E1CE497218}" type="pres">
      <dgm:prSet presAssocID="{030CB436-90C6-4711-94FF-C8CF7D62B9E9}" presName="hierChild4" presStyleCnt="0"/>
      <dgm:spPr/>
    </dgm:pt>
    <dgm:pt modelId="{1F187CC0-D585-419A-9667-5AF3391CC7B8}" type="pres">
      <dgm:prSet presAssocID="{030CB436-90C6-4711-94FF-C8CF7D62B9E9}" presName="hierChild5" presStyleCnt="0"/>
      <dgm:spPr/>
    </dgm:pt>
    <dgm:pt modelId="{AEDAE695-F554-4451-B33A-BD05FF1FDC9F}" type="pres">
      <dgm:prSet presAssocID="{B6986A24-0918-465A-9505-20C0392BFC6D}" presName="Name37" presStyleLbl="parChTrans1D2" presStyleIdx="8" presStyleCnt="9"/>
      <dgm:spPr/>
    </dgm:pt>
    <dgm:pt modelId="{F84B0CA0-2053-4312-A13E-0C2E9990881D}" type="pres">
      <dgm:prSet presAssocID="{B9620175-EA0B-483B-8784-40F6EAF83273}" presName="hierRoot2" presStyleCnt="0">
        <dgm:presLayoutVars>
          <dgm:hierBranch val="init"/>
        </dgm:presLayoutVars>
      </dgm:prSet>
      <dgm:spPr/>
    </dgm:pt>
    <dgm:pt modelId="{C9B64624-5A54-4E85-9EA0-9EB8E3EE6FFF}" type="pres">
      <dgm:prSet presAssocID="{B9620175-EA0B-483B-8784-40F6EAF83273}" presName="rootComposite" presStyleCnt="0"/>
      <dgm:spPr/>
    </dgm:pt>
    <dgm:pt modelId="{884ACD12-82AF-40AC-87BA-F906FEFE7120}" type="pres">
      <dgm:prSet presAssocID="{B9620175-EA0B-483B-8784-40F6EAF83273}" presName="rootText" presStyleLbl="node2" presStyleIdx="8" presStyleCnt="9">
        <dgm:presLayoutVars>
          <dgm:chPref val="3"/>
        </dgm:presLayoutVars>
      </dgm:prSet>
      <dgm:spPr/>
    </dgm:pt>
    <dgm:pt modelId="{C666C7D0-67D2-47F5-99D9-71F80208EDAB}" type="pres">
      <dgm:prSet presAssocID="{B9620175-EA0B-483B-8784-40F6EAF83273}" presName="rootConnector" presStyleLbl="node2" presStyleIdx="8" presStyleCnt="9"/>
      <dgm:spPr/>
    </dgm:pt>
    <dgm:pt modelId="{275CBC0C-0C44-4C28-AFE1-9055B7141CEA}" type="pres">
      <dgm:prSet presAssocID="{B9620175-EA0B-483B-8784-40F6EAF83273}" presName="hierChild4" presStyleCnt="0"/>
      <dgm:spPr/>
    </dgm:pt>
    <dgm:pt modelId="{B196A41D-0B81-422B-85E2-480A36878676}" type="pres">
      <dgm:prSet presAssocID="{B9620175-EA0B-483B-8784-40F6EAF83273}" presName="hierChild5" presStyleCnt="0"/>
      <dgm:spPr/>
    </dgm:pt>
    <dgm:pt modelId="{00636AE2-E47C-49CF-8B19-3B8F5160026E}" type="pres">
      <dgm:prSet presAssocID="{E14FC87E-27DD-4FCA-BD78-E2E17A06D3A5}" presName="hierChild3" presStyleCnt="0"/>
      <dgm:spPr/>
    </dgm:pt>
  </dgm:ptLst>
  <dgm:cxnLst>
    <dgm:cxn modelId="{F8680501-8CF7-4037-B9E0-62FE3571C2A7}" srcId="{E14FC87E-27DD-4FCA-BD78-E2E17A06D3A5}" destId="{042FECBE-961B-43C4-A74D-22B253036AAB}" srcOrd="6" destOrd="0" parTransId="{90428E60-53A5-4E14-BB29-4AC4A5C7C994}" sibTransId="{D28123EB-9ACB-4672-B46A-2C3AB9A47C8E}"/>
    <dgm:cxn modelId="{D2859901-C547-4329-9420-4D4C6DAC5342}" srcId="{E14FC87E-27DD-4FCA-BD78-E2E17A06D3A5}" destId="{91F30E33-D211-4440-A548-0CB034B99B40}" srcOrd="1" destOrd="0" parTransId="{26B91EF3-1227-40AC-BFC4-2E1E8B81B778}" sibTransId="{FB00F26A-229F-42A8-9FCA-533E3640CB7D}"/>
    <dgm:cxn modelId="{3EA7E108-C6E0-4C7F-914D-370EEC359DF9}" type="presOf" srcId="{E14FC87E-27DD-4FCA-BD78-E2E17A06D3A5}" destId="{A994CDDF-3348-46AC-8D54-29A07DE2DAE7}" srcOrd="1" destOrd="0" presId="urn:microsoft.com/office/officeart/2005/8/layout/orgChart1"/>
    <dgm:cxn modelId="{ED4C7016-6D90-46ED-8049-CD2E5551F273}" type="presOf" srcId="{030CB436-90C6-4711-94FF-C8CF7D62B9E9}" destId="{4B47DE3C-4330-4E53-A212-D7914C203BD5}" srcOrd="0" destOrd="0" presId="urn:microsoft.com/office/officeart/2005/8/layout/orgChart1"/>
    <dgm:cxn modelId="{23D86C1B-A232-4872-8D8C-C3E339D53ADC}" type="presOf" srcId="{B9620175-EA0B-483B-8784-40F6EAF83273}" destId="{C666C7D0-67D2-47F5-99D9-71F80208EDAB}" srcOrd="1" destOrd="0" presId="urn:microsoft.com/office/officeart/2005/8/layout/orgChart1"/>
    <dgm:cxn modelId="{EDE37C1E-325D-426F-BD52-016935E1C42D}" type="presOf" srcId="{042FECBE-961B-43C4-A74D-22B253036AAB}" destId="{C654A06B-2F0C-49C8-869C-2B3F78295860}" srcOrd="0" destOrd="0" presId="urn:microsoft.com/office/officeart/2005/8/layout/orgChart1"/>
    <dgm:cxn modelId="{8FCDD91E-244A-4063-A175-A5D482C8713F}" type="presOf" srcId="{7830F2C1-DD89-4B51-BCC4-90DA243BA176}" destId="{EB45B5BD-CDB2-4D33-A9D5-93FDC3786DBF}" srcOrd="1" destOrd="0" presId="urn:microsoft.com/office/officeart/2005/8/layout/orgChart1"/>
    <dgm:cxn modelId="{CB54582A-43C9-4AB2-AD6C-C45330050BA9}" type="presOf" srcId="{030CB436-90C6-4711-94FF-C8CF7D62B9E9}" destId="{5871A03C-E3E0-48AA-A29C-CD8FC31C9C13}" srcOrd="1" destOrd="0" presId="urn:microsoft.com/office/officeart/2005/8/layout/orgChart1"/>
    <dgm:cxn modelId="{56C49D2B-E534-4D6A-A35E-4C900DDA28C9}" type="presOf" srcId="{B9620175-EA0B-483B-8784-40F6EAF83273}" destId="{884ACD12-82AF-40AC-87BA-F906FEFE7120}" srcOrd="0" destOrd="0" presId="urn:microsoft.com/office/officeart/2005/8/layout/orgChart1"/>
    <dgm:cxn modelId="{34047A32-AC2A-4F2A-8C3D-FC7A58A88FD1}" type="presOf" srcId="{3EDDD382-0722-414E-AAF9-69D1231117E1}" destId="{D2BB6033-43A4-425D-A0D3-3CA044376532}" srcOrd="0" destOrd="0" presId="urn:microsoft.com/office/officeart/2005/8/layout/orgChart1"/>
    <dgm:cxn modelId="{D5F16734-D0D2-4D54-BD2E-56934D5B03EA}" srcId="{E14FC87E-27DD-4FCA-BD78-E2E17A06D3A5}" destId="{D1C8A47C-DE98-4A16-B7DF-E11F5F8CB161}" srcOrd="2" destOrd="0" parTransId="{CE6C9423-488E-4B04-AE28-2B1DE2F3E264}" sibTransId="{89A09CEB-FE7E-4476-B34C-5EDBF29B5049}"/>
    <dgm:cxn modelId="{EEE8C335-3167-40CB-8B0F-907F08B839C8}" type="presOf" srcId="{4B23D874-4A2C-4711-873B-87D3D73950B8}" destId="{ECF518A4-0C03-44F6-A5E8-1D1A18B712D2}" srcOrd="1" destOrd="0" presId="urn:microsoft.com/office/officeart/2005/8/layout/orgChart1"/>
    <dgm:cxn modelId="{F8007637-9BD2-467D-8CE0-6A748C5CDF84}" type="presOf" srcId="{6A77974D-A366-4D7A-A199-491C6C75D44C}" destId="{5DCBB65C-BF4B-4636-8A39-61CD8C16C281}" srcOrd="1" destOrd="0" presId="urn:microsoft.com/office/officeart/2005/8/layout/orgChart1"/>
    <dgm:cxn modelId="{06D06639-FD6A-45B2-9AA4-2ADC72B1AFCA}" type="presOf" srcId="{B14FC657-C765-49C0-98E3-230102A1DDFD}" destId="{95A7D36D-7D4F-4381-9FF2-98EBB12B55B0}" srcOrd="0" destOrd="0" presId="urn:microsoft.com/office/officeart/2005/8/layout/orgChart1"/>
    <dgm:cxn modelId="{580ACF3A-4A08-43EE-9D12-4DA6D2048939}" srcId="{E14FC87E-27DD-4FCA-BD78-E2E17A06D3A5}" destId="{B215EAEE-A64F-497F-95B9-E8E358318A84}" srcOrd="5" destOrd="0" parTransId="{3EDDD382-0722-414E-AAF9-69D1231117E1}" sibTransId="{6996CE2F-3443-4321-BB74-31AD7DA239B8}"/>
    <dgm:cxn modelId="{E400F55E-1F93-41CD-B32D-60E9F5A9DDA2}" type="presOf" srcId="{C8033E28-7F63-4716-95F9-BB4442AF288E}" destId="{EC83602F-1DAA-4AC9-9FD1-3917A27B5A3A}" srcOrd="0" destOrd="0" presId="urn:microsoft.com/office/officeart/2005/8/layout/orgChart1"/>
    <dgm:cxn modelId="{1AC90541-F024-413A-907A-13DB95357DB4}" type="presOf" srcId="{B6986A24-0918-465A-9505-20C0392BFC6D}" destId="{AEDAE695-F554-4451-B33A-BD05FF1FDC9F}" srcOrd="0" destOrd="0" presId="urn:microsoft.com/office/officeart/2005/8/layout/orgChart1"/>
    <dgm:cxn modelId="{ACE54746-D08C-4BD0-8F32-26C04A877A18}" srcId="{C8033E28-7F63-4716-95F9-BB4442AF288E}" destId="{E14FC87E-27DD-4FCA-BD78-E2E17A06D3A5}" srcOrd="0" destOrd="0" parTransId="{43FF0AD1-5275-4867-94FE-3CC525D6B579}" sibTransId="{28729914-52D2-4704-8A0C-EB70BCD24E0A}"/>
    <dgm:cxn modelId="{62BC8D6B-8316-4C06-A54A-67E58F80AA3C}" type="presOf" srcId="{B215EAEE-A64F-497F-95B9-E8E358318A84}" destId="{A4014BCF-8015-498A-AFC7-ECB752ACE176}" srcOrd="1" destOrd="0" presId="urn:microsoft.com/office/officeart/2005/8/layout/orgChart1"/>
    <dgm:cxn modelId="{1CB64370-D960-4B6F-9EAF-ED7A22794A19}" srcId="{E14FC87E-27DD-4FCA-BD78-E2E17A06D3A5}" destId="{B9620175-EA0B-483B-8784-40F6EAF83273}" srcOrd="8" destOrd="0" parTransId="{B6986A24-0918-465A-9505-20C0392BFC6D}" sibTransId="{C3AE386C-793A-4039-988B-8C14E3C83D98}"/>
    <dgm:cxn modelId="{4F34E170-C914-4841-8F15-0D21A00A26C5}" type="presOf" srcId="{6A77974D-A366-4D7A-A199-491C6C75D44C}" destId="{56B75639-A4BB-4B87-9AC1-EFC0E0FE054E}" srcOrd="0" destOrd="0" presId="urn:microsoft.com/office/officeart/2005/8/layout/orgChart1"/>
    <dgm:cxn modelId="{352EAE53-CC27-461A-8F49-8A7DD8A60119}" type="presOf" srcId="{4B23D874-4A2C-4711-873B-87D3D73950B8}" destId="{293D42E2-8525-4238-877A-F885632F826B}" srcOrd="0" destOrd="0" presId="urn:microsoft.com/office/officeart/2005/8/layout/orgChart1"/>
    <dgm:cxn modelId="{79AFEE55-F1A0-4937-A51F-1F502DB6B58D}" type="presOf" srcId="{CE6C9423-488E-4B04-AE28-2B1DE2F3E264}" destId="{A521D53A-EF1E-4FD5-8917-852271FD4CAF}" srcOrd="0" destOrd="0" presId="urn:microsoft.com/office/officeart/2005/8/layout/orgChart1"/>
    <dgm:cxn modelId="{1AC0C757-D32D-4A7E-A049-C116195C48C9}" type="presOf" srcId="{26B91EF3-1227-40AC-BFC4-2E1E8B81B778}" destId="{73DFBE74-DCAE-4E3E-866D-0C405B3C110F}" srcOrd="0" destOrd="0" presId="urn:microsoft.com/office/officeart/2005/8/layout/orgChart1"/>
    <dgm:cxn modelId="{371BC75A-F644-40D3-90A4-F27BF73DD320}" type="presOf" srcId="{042FECBE-961B-43C4-A74D-22B253036AAB}" destId="{15296EDA-563A-4FEC-8751-8931C684F86C}" srcOrd="1" destOrd="0" presId="urn:microsoft.com/office/officeart/2005/8/layout/orgChart1"/>
    <dgm:cxn modelId="{523E5D7F-47E1-4CF2-8811-08AB4832BBF5}" srcId="{E14FC87E-27DD-4FCA-BD78-E2E17A06D3A5}" destId="{6A77974D-A366-4D7A-A199-491C6C75D44C}" srcOrd="4" destOrd="0" parTransId="{2FCB1840-7A0E-49D0-825A-7845CEAA7E34}" sibTransId="{5E1F5E6B-C4DD-4C89-8A7D-CBC9B63C2F00}"/>
    <dgm:cxn modelId="{ADB6C580-96DB-4F58-BC66-CE8E0FFA87E4}" srcId="{E14FC87E-27DD-4FCA-BD78-E2E17A06D3A5}" destId="{7830F2C1-DD89-4B51-BCC4-90DA243BA176}" srcOrd="3" destOrd="0" parTransId="{4200CBD9-E595-4D94-AC17-4F767C9F930D}" sibTransId="{E5EC8151-735B-4DF8-975D-1EC06339558F}"/>
    <dgm:cxn modelId="{1B33D68C-C4BA-4D65-893B-2A0BA3389E6D}" type="presOf" srcId="{B215EAEE-A64F-497F-95B9-E8E358318A84}" destId="{A50241AE-6566-4D60-931D-79D7EF10DBB9}" srcOrd="0" destOrd="0" presId="urn:microsoft.com/office/officeart/2005/8/layout/orgChart1"/>
    <dgm:cxn modelId="{BFAE9A8F-6173-4334-AFBE-65E77FA42615}" type="presOf" srcId="{90428E60-53A5-4E14-BB29-4AC4A5C7C994}" destId="{A7FE1104-CAB7-46BF-89C8-97D5EC6CB041}" srcOrd="0" destOrd="0" presId="urn:microsoft.com/office/officeart/2005/8/layout/orgChart1"/>
    <dgm:cxn modelId="{7A4B7798-8D61-4E8F-8CDA-6B719EB0B958}" type="presOf" srcId="{7830F2C1-DD89-4B51-BCC4-90DA243BA176}" destId="{AE7C67D6-D7EB-436D-B57B-A084437C9797}" srcOrd="0" destOrd="0" presId="urn:microsoft.com/office/officeart/2005/8/layout/orgChart1"/>
    <dgm:cxn modelId="{32DB79A1-51FE-45B4-B638-E00B1EB08972}" type="presOf" srcId="{D1C8A47C-DE98-4A16-B7DF-E11F5F8CB161}" destId="{34F4F250-C953-463F-A5B2-5610A4E0DB9F}" srcOrd="0" destOrd="0" presId="urn:microsoft.com/office/officeart/2005/8/layout/orgChart1"/>
    <dgm:cxn modelId="{580A4EAA-332D-472F-8FF9-AE7A8840718C}" type="presOf" srcId="{E14FC87E-27DD-4FCA-BD78-E2E17A06D3A5}" destId="{DB3DD903-0CE5-4312-BEEA-E5DD460BDEFA}" srcOrd="0" destOrd="0" presId="urn:microsoft.com/office/officeart/2005/8/layout/orgChart1"/>
    <dgm:cxn modelId="{2993FEAC-D48C-4740-A446-CDDB0EE48604}" type="presOf" srcId="{2FCB1840-7A0E-49D0-825A-7845CEAA7E34}" destId="{4721B73E-E7A2-44FF-930A-14C47560CE25}" srcOrd="0" destOrd="0" presId="urn:microsoft.com/office/officeart/2005/8/layout/orgChart1"/>
    <dgm:cxn modelId="{A59B95B2-E968-4039-B2D1-AAD09407E138}" type="presOf" srcId="{91F30E33-D211-4440-A548-0CB034B99B40}" destId="{CB41D757-C99D-461D-861D-9706DB73E7F4}" srcOrd="0" destOrd="0" presId="urn:microsoft.com/office/officeart/2005/8/layout/orgChart1"/>
    <dgm:cxn modelId="{C29B2CB5-852E-4D24-81D4-49280D1503EE}" srcId="{E14FC87E-27DD-4FCA-BD78-E2E17A06D3A5}" destId="{4B23D874-4A2C-4711-873B-87D3D73950B8}" srcOrd="0" destOrd="0" parTransId="{B14FC657-C765-49C0-98E3-230102A1DDFD}" sibTransId="{CF830B3C-50FB-48F2-BFF3-6797B5252F7A}"/>
    <dgm:cxn modelId="{242F03E0-1FCA-4343-BACE-97768B44CC46}" srcId="{E14FC87E-27DD-4FCA-BD78-E2E17A06D3A5}" destId="{030CB436-90C6-4711-94FF-C8CF7D62B9E9}" srcOrd="7" destOrd="0" parTransId="{054519F0-76D4-4E92-AFEE-E88F0A90F909}" sibTransId="{5FB76BBA-002D-48F3-9574-ED94CF22D4FC}"/>
    <dgm:cxn modelId="{AE0A1EE8-FCF4-424C-BD74-617F5D12FF2E}" type="presOf" srcId="{054519F0-76D4-4E92-AFEE-E88F0A90F909}" destId="{F02C6DA7-1C05-445A-A2D8-8469CDD942BF}" srcOrd="0" destOrd="0" presId="urn:microsoft.com/office/officeart/2005/8/layout/orgChart1"/>
    <dgm:cxn modelId="{58309FF2-4DCB-4C92-988A-496E294EFA72}" type="presOf" srcId="{D1C8A47C-DE98-4A16-B7DF-E11F5F8CB161}" destId="{A99EFF33-80C3-4CCA-904F-D9CC1349BEE1}" srcOrd="1" destOrd="0" presId="urn:microsoft.com/office/officeart/2005/8/layout/orgChart1"/>
    <dgm:cxn modelId="{9878F9F3-FE5D-4D6F-A40C-3AA205CE5A48}" type="presOf" srcId="{91F30E33-D211-4440-A548-0CB034B99B40}" destId="{F6810416-F0D6-418C-BBB0-63000D2CC50D}" srcOrd="1" destOrd="0" presId="urn:microsoft.com/office/officeart/2005/8/layout/orgChart1"/>
    <dgm:cxn modelId="{098B2CFA-5693-4798-B89F-C20D33568D16}" type="presOf" srcId="{4200CBD9-E595-4D94-AC17-4F767C9F930D}" destId="{FA22AC84-2675-44ED-B882-46F623028558}" srcOrd="0" destOrd="0" presId="urn:microsoft.com/office/officeart/2005/8/layout/orgChart1"/>
    <dgm:cxn modelId="{A0498805-A933-4748-9855-43914AE74274}" type="presParOf" srcId="{EC83602F-1DAA-4AC9-9FD1-3917A27B5A3A}" destId="{8BC058BD-B3CB-48C0-A78E-98D75918E05C}" srcOrd="0" destOrd="0" presId="urn:microsoft.com/office/officeart/2005/8/layout/orgChart1"/>
    <dgm:cxn modelId="{B13CDFFC-3417-4DD2-A052-78C5B48051B4}" type="presParOf" srcId="{8BC058BD-B3CB-48C0-A78E-98D75918E05C}" destId="{54A2BCD5-9DC7-4A28-ACF0-4E76E2A35502}" srcOrd="0" destOrd="0" presId="urn:microsoft.com/office/officeart/2005/8/layout/orgChart1"/>
    <dgm:cxn modelId="{8C9EF277-8EF1-4E35-8CC8-AFAC8F7FAFE0}" type="presParOf" srcId="{54A2BCD5-9DC7-4A28-ACF0-4E76E2A35502}" destId="{DB3DD903-0CE5-4312-BEEA-E5DD460BDEFA}" srcOrd="0" destOrd="0" presId="urn:microsoft.com/office/officeart/2005/8/layout/orgChart1"/>
    <dgm:cxn modelId="{2DD06A22-266E-438C-B1CF-E579E90DDA3E}" type="presParOf" srcId="{54A2BCD5-9DC7-4A28-ACF0-4E76E2A35502}" destId="{A994CDDF-3348-46AC-8D54-29A07DE2DAE7}" srcOrd="1" destOrd="0" presId="urn:microsoft.com/office/officeart/2005/8/layout/orgChart1"/>
    <dgm:cxn modelId="{7D7EAC94-F60B-4C36-87BB-799381EB4E3E}" type="presParOf" srcId="{8BC058BD-B3CB-48C0-A78E-98D75918E05C}" destId="{C6559729-4D2B-4215-880B-3CA7E2259E1D}" srcOrd="1" destOrd="0" presId="urn:microsoft.com/office/officeart/2005/8/layout/orgChart1"/>
    <dgm:cxn modelId="{2012C562-FC75-4232-962C-8D6F7C49CCDE}" type="presParOf" srcId="{C6559729-4D2B-4215-880B-3CA7E2259E1D}" destId="{95A7D36D-7D4F-4381-9FF2-98EBB12B55B0}" srcOrd="0" destOrd="0" presId="urn:microsoft.com/office/officeart/2005/8/layout/orgChart1"/>
    <dgm:cxn modelId="{4FC9CE7E-4F82-48D7-8A5A-570EC404648A}" type="presParOf" srcId="{C6559729-4D2B-4215-880B-3CA7E2259E1D}" destId="{38E3E0EB-CB6C-45EF-A2CE-71332EDFB50C}" srcOrd="1" destOrd="0" presId="urn:microsoft.com/office/officeart/2005/8/layout/orgChart1"/>
    <dgm:cxn modelId="{45DCAD1F-89D0-4DD7-9B74-40A537FCCD6D}" type="presParOf" srcId="{38E3E0EB-CB6C-45EF-A2CE-71332EDFB50C}" destId="{7FC9BE1F-985F-4D3B-A641-ADE3A0FA7AAE}" srcOrd="0" destOrd="0" presId="urn:microsoft.com/office/officeart/2005/8/layout/orgChart1"/>
    <dgm:cxn modelId="{1C42A775-2537-4D1A-812C-0D33EEA96234}" type="presParOf" srcId="{7FC9BE1F-985F-4D3B-A641-ADE3A0FA7AAE}" destId="{293D42E2-8525-4238-877A-F885632F826B}" srcOrd="0" destOrd="0" presId="urn:microsoft.com/office/officeart/2005/8/layout/orgChart1"/>
    <dgm:cxn modelId="{B3F415AC-5540-4D00-9FE2-32CFEF079879}" type="presParOf" srcId="{7FC9BE1F-985F-4D3B-A641-ADE3A0FA7AAE}" destId="{ECF518A4-0C03-44F6-A5E8-1D1A18B712D2}" srcOrd="1" destOrd="0" presId="urn:microsoft.com/office/officeart/2005/8/layout/orgChart1"/>
    <dgm:cxn modelId="{D58B4AC1-E3BE-470F-B5B0-8F3EED721110}" type="presParOf" srcId="{38E3E0EB-CB6C-45EF-A2CE-71332EDFB50C}" destId="{DCFDB90A-A365-44DC-9B08-88539A3F9598}" srcOrd="1" destOrd="0" presId="urn:microsoft.com/office/officeart/2005/8/layout/orgChart1"/>
    <dgm:cxn modelId="{656FE8F0-A0B8-4A46-9946-345EA49E6F58}" type="presParOf" srcId="{38E3E0EB-CB6C-45EF-A2CE-71332EDFB50C}" destId="{A94B78DC-6506-44FB-87BA-98B37B946356}" srcOrd="2" destOrd="0" presId="urn:microsoft.com/office/officeart/2005/8/layout/orgChart1"/>
    <dgm:cxn modelId="{0DC406FA-76C5-4A81-A4A0-B2B10713BBA8}" type="presParOf" srcId="{C6559729-4D2B-4215-880B-3CA7E2259E1D}" destId="{73DFBE74-DCAE-4E3E-866D-0C405B3C110F}" srcOrd="2" destOrd="0" presId="urn:microsoft.com/office/officeart/2005/8/layout/orgChart1"/>
    <dgm:cxn modelId="{73775281-A4E2-4F66-B3E9-A4DE5A9E6239}" type="presParOf" srcId="{C6559729-4D2B-4215-880B-3CA7E2259E1D}" destId="{594567B1-A321-4335-85B4-2CD9AEFE507A}" srcOrd="3" destOrd="0" presId="urn:microsoft.com/office/officeart/2005/8/layout/orgChart1"/>
    <dgm:cxn modelId="{5BA2082D-57E7-48C1-A81D-250DEAFAC609}" type="presParOf" srcId="{594567B1-A321-4335-85B4-2CD9AEFE507A}" destId="{DFED0F26-2320-42CE-9E28-BEA3AC9150C0}" srcOrd="0" destOrd="0" presId="urn:microsoft.com/office/officeart/2005/8/layout/orgChart1"/>
    <dgm:cxn modelId="{3FF31490-ABD8-4A1E-BD8B-326931DEF2F7}" type="presParOf" srcId="{DFED0F26-2320-42CE-9E28-BEA3AC9150C0}" destId="{CB41D757-C99D-461D-861D-9706DB73E7F4}" srcOrd="0" destOrd="0" presId="urn:microsoft.com/office/officeart/2005/8/layout/orgChart1"/>
    <dgm:cxn modelId="{A6A3949E-21A8-47AE-A159-E6FA7C5015DD}" type="presParOf" srcId="{DFED0F26-2320-42CE-9E28-BEA3AC9150C0}" destId="{F6810416-F0D6-418C-BBB0-63000D2CC50D}" srcOrd="1" destOrd="0" presId="urn:microsoft.com/office/officeart/2005/8/layout/orgChart1"/>
    <dgm:cxn modelId="{FD708376-A182-4E6F-B289-46ABB76E452C}" type="presParOf" srcId="{594567B1-A321-4335-85B4-2CD9AEFE507A}" destId="{9A863DD8-8733-42E3-850C-834C5EDB1FA9}" srcOrd="1" destOrd="0" presId="urn:microsoft.com/office/officeart/2005/8/layout/orgChart1"/>
    <dgm:cxn modelId="{13E7DEFA-E5CE-4C02-AE01-3CD8FF9926B2}" type="presParOf" srcId="{594567B1-A321-4335-85B4-2CD9AEFE507A}" destId="{A2A96541-6C5F-405C-9682-7E126961193E}" srcOrd="2" destOrd="0" presId="urn:microsoft.com/office/officeart/2005/8/layout/orgChart1"/>
    <dgm:cxn modelId="{5C6AD037-6878-423C-9FE6-776850BF4AED}" type="presParOf" srcId="{C6559729-4D2B-4215-880B-3CA7E2259E1D}" destId="{A521D53A-EF1E-4FD5-8917-852271FD4CAF}" srcOrd="4" destOrd="0" presId="urn:microsoft.com/office/officeart/2005/8/layout/orgChart1"/>
    <dgm:cxn modelId="{BFF22133-63FD-49D2-83E9-F152D174C946}" type="presParOf" srcId="{C6559729-4D2B-4215-880B-3CA7E2259E1D}" destId="{A0DA58A0-E2AE-4989-A6AB-7C55CF230088}" srcOrd="5" destOrd="0" presId="urn:microsoft.com/office/officeart/2005/8/layout/orgChart1"/>
    <dgm:cxn modelId="{541DE96E-D39B-4846-9702-120DFFF530B2}" type="presParOf" srcId="{A0DA58A0-E2AE-4989-A6AB-7C55CF230088}" destId="{473EA7DE-CCFF-4E81-B608-4AC5A27F73C7}" srcOrd="0" destOrd="0" presId="urn:microsoft.com/office/officeart/2005/8/layout/orgChart1"/>
    <dgm:cxn modelId="{28B62364-B92F-4EAC-864E-DEE54278496D}" type="presParOf" srcId="{473EA7DE-CCFF-4E81-B608-4AC5A27F73C7}" destId="{34F4F250-C953-463F-A5B2-5610A4E0DB9F}" srcOrd="0" destOrd="0" presId="urn:microsoft.com/office/officeart/2005/8/layout/orgChart1"/>
    <dgm:cxn modelId="{A84A3E3D-A053-4398-9D8B-5AAFFFC98A15}" type="presParOf" srcId="{473EA7DE-CCFF-4E81-B608-4AC5A27F73C7}" destId="{A99EFF33-80C3-4CCA-904F-D9CC1349BEE1}" srcOrd="1" destOrd="0" presId="urn:microsoft.com/office/officeart/2005/8/layout/orgChart1"/>
    <dgm:cxn modelId="{3F922442-DB45-409F-A809-49A8D0C7501B}" type="presParOf" srcId="{A0DA58A0-E2AE-4989-A6AB-7C55CF230088}" destId="{AC337E29-16F4-41BC-9649-4CFB754093CB}" srcOrd="1" destOrd="0" presId="urn:microsoft.com/office/officeart/2005/8/layout/orgChart1"/>
    <dgm:cxn modelId="{FF4D1495-9F23-4375-B835-FBE93F19BCE3}" type="presParOf" srcId="{A0DA58A0-E2AE-4989-A6AB-7C55CF230088}" destId="{24C8A7BE-6FCF-4EB5-9F53-8D38E3BDB54B}" srcOrd="2" destOrd="0" presId="urn:microsoft.com/office/officeart/2005/8/layout/orgChart1"/>
    <dgm:cxn modelId="{5BADE9BF-C1F7-446A-AE0D-1362B85221DA}" type="presParOf" srcId="{C6559729-4D2B-4215-880B-3CA7E2259E1D}" destId="{FA22AC84-2675-44ED-B882-46F623028558}" srcOrd="6" destOrd="0" presId="urn:microsoft.com/office/officeart/2005/8/layout/orgChart1"/>
    <dgm:cxn modelId="{D4A87479-5726-40AD-8A24-A3A70A3DF773}" type="presParOf" srcId="{C6559729-4D2B-4215-880B-3CA7E2259E1D}" destId="{00B25BF8-67F8-4B99-A3B9-DFF3E0450F9A}" srcOrd="7" destOrd="0" presId="urn:microsoft.com/office/officeart/2005/8/layout/orgChart1"/>
    <dgm:cxn modelId="{B3531757-C5DC-4639-8B47-F924B974968B}" type="presParOf" srcId="{00B25BF8-67F8-4B99-A3B9-DFF3E0450F9A}" destId="{9DDC9B9B-99D3-41E2-B366-997C2799E756}" srcOrd="0" destOrd="0" presId="urn:microsoft.com/office/officeart/2005/8/layout/orgChart1"/>
    <dgm:cxn modelId="{0D30E257-9B45-4A87-80E7-71EF80E10EAF}" type="presParOf" srcId="{9DDC9B9B-99D3-41E2-B366-997C2799E756}" destId="{AE7C67D6-D7EB-436D-B57B-A084437C9797}" srcOrd="0" destOrd="0" presId="urn:microsoft.com/office/officeart/2005/8/layout/orgChart1"/>
    <dgm:cxn modelId="{664EBD09-FCC2-494C-AB09-2E2B38560D5A}" type="presParOf" srcId="{9DDC9B9B-99D3-41E2-B366-997C2799E756}" destId="{EB45B5BD-CDB2-4D33-A9D5-93FDC3786DBF}" srcOrd="1" destOrd="0" presId="urn:microsoft.com/office/officeart/2005/8/layout/orgChart1"/>
    <dgm:cxn modelId="{1279B95F-775A-4DAB-805C-8A922668B938}" type="presParOf" srcId="{00B25BF8-67F8-4B99-A3B9-DFF3E0450F9A}" destId="{0237BFF1-668C-42E0-88E9-2150DA2F8CBB}" srcOrd="1" destOrd="0" presId="urn:microsoft.com/office/officeart/2005/8/layout/orgChart1"/>
    <dgm:cxn modelId="{B5BA1309-722E-4060-931D-D6324ED97E62}" type="presParOf" srcId="{00B25BF8-67F8-4B99-A3B9-DFF3E0450F9A}" destId="{F2D24AFB-3871-4A51-8E5C-CC7AB5F4EE6B}" srcOrd="2" destOrd="0" presId="urn:microsoft.com/office/officeart/2005/8/layout/orgChart1"/>
    <dgm:cxn modelId="{471FF5EF-F601-4ED6-8A30-94567E07EE56}" type="presParOf" srcId="{C6559729-4D2B-4215-880B-3CA7E2259E1D}" destId="{4721B73E-E7A2-44FF-930A-14C47560CE25}" srcOrd="8" destOrd="0" presId="urn:microsoft.com/office/officeart/2005/8/layout/orgChart1"/>
    <dgm:cxn modelId="{D5A35B81-85DD-4B92-B2F6-4BD485E6DAA4}" type="presParOf" srcId="{C6559729-4D2B-4215-880B-3CA7E2259E1D}" destId="{D6E3C0D7-FB6E-4F12-8690-1852461BBFD9}" srcOrd="9" destOrd="0" presId="urn:microsoft.com/office/officeart/2005/8/layout/orgChart1"/>
    <dgm:cxn modelId="{2F8F124D-79B4-4198-A49B-2A0AE915B8B1}" type="presParOf" srcId="{D6E3C0D7-FB6E-4F12-8690-1852461BBFD9}" destId="{2795F8EB-71F8-4AC7-A038-425F65F1AB97}" srcOrd="0" destOrd="0" presId="urn:microsoft.com/office/officeart/2005/8/layout/orgChart1"/>
    <dgm:cxn modelId="{90A832BE-F9A7-4F4A-AAE9-386C227034AF}" type="presParOf" srcId="{2795F8EB-71F8-4AC7-A038-425F65F1AB97}" destId="{56B75639-A4BB-4B87-9AC1-EFC0E0FE054E}" srcOrd="0" destOrd="0" presId="urn:microsoft.com/office/officeart/2005/8/layout/orgChart1"/>
    <dgm:cxn modelId="{C327923D-C680-4FDA-8057-5FC9A21332B9}" type="presParOf" srcId="{2795F8EB-71F8-4AC7-A038-425F65F1AB97}" destId="{5DCBB65C-BF4B-4636-8A39-61CD8C16C281}" srcOrd="1" destOrd="0" presId="urn:microsoft.com/office/officeart/2005/8/layout/orgChart1"/>
    <dgm:cxn modelId="{0DEEDA60-AFBA-4B19-A51E-5EBBF5FC0572}" type="presParOf" srcId="{D6E3C0D7-FB6E-4F12-8690-1852461BBFD9}" destId="{EABE25C8-E3DD-4E9C-BAFA-189A4DC14FB5}" srcOrd="1" destOrd="0" presId="urn:microsoft.com/office/officeart/2005/8/layout/orgChart1"/>
    <dgm:cxn modelId="{6CF16B6A-74F6-4550-A552-FCAFB685BB79}" type="presParOf" srcId="{D6E3C0D7-FB6E-4F12-8690-1852461BBFD9}" destId="{865ED283-4706-4FB7-B76C-7DC7ECF8CA75}" srcOrd="2" destOrd="0" presId="urn:microsoft.com/office/officeart/2005/8/layout/orgChart1"/>
    <dgm:cxn modelId="{DB3BDF8A-4C96-42A4-BC0C-29CCBE2990C7}" type="presParOf" srcId="{C6559729-4D2B-4215-880B-3CA7E2259E1D}" destId="{D2BB6033-43A4-425D-A0D3-3CA044376532}" srcOrd="10" destOrd="0" presId="urn:microsoft.com/office/officeart/2005/8/layout/orgChart1"/>
    <dgm:cxn modelId="{1C6F9382-DD2E-485B-9BA7-ECB98512DDD6}" type="presParOf" srcId="{C6559729-4D2B-4215-880B-3CA7E2259E1D}" destId="{6116713C-F38D-423C-9992-02C1C37CD7AB}" srcOrd="11" destOrd="0" presId="urn:microsoft.com/office/officeart/2005/8/layout/orgChart1"/>
    <dgm:cxn modelId="{AC76F803-09BB-4CB5-852E-FFA3E31B7D3A}" type="presParOf" srcId="{6116713C-F38D-423C-9992-02C1C37CD7AB}" destId="{BF1A261A-31B1-4A94-973F-438F57C9A928}" srcOrd="0" destOrd="0" presId="urn:microsoft.com/office/officeart/2005/8/layout/orgChart1"/>
    <dgm:cxn modelId="{36CDDFCC-5FF0-43A1-9FF5-EA999C720B36}" type="presParOf" srcId="{BF1A261A-31B1-4A94-973F-438F57C9A928}" destId="{A50241AE-6566-4D60-931D-79D7EF10DBB9}" srcOrd="0" destOrd="0" presId="urn:microsoft.com/office/officeart/2005/8/layout/orgChart1"/>
    <dgm:cxn modelId="{7A233E47-36FD-4C20-948A-E9955F649CBB}" type="presParOf" srcId="{BF1A261A-31B1-4A94-973F-438F57C9A928}" destId="{A4014BCF-8015-498A-AFC7-ECB752ACE176}" srcOrd="1" destOrd="0" presId="urn:microsoft.com/office/officeart/2005/8/layout/orgChart1"/>
    <dgm:cxn modelId="{DFFDCBAE-4538-44CB-921F-7E356975C57E}" type="presParOf" srcId="{6116713C-F38D-423C-9992-02C1C37CD7AB}" destId="{0B5AA3A4-54BC-43C3-8D61-75B3150F897F}" srcOrd="1" destOrd="0" presId="urn:microsoft.com/office/officeart/2005/8/layout/orgChart1"/>
    <dgm:cxn modelId="{8D451294-9CAA-4600-8EA6-FD6B1FC333BB}" type="presParOf" srcId="{6116713C-F38D-423C-9992-02C1C37CD7AB}" destId="{DF972EC3-490C-4DBC-9A44-A1254ACD2161}" srcOrd="2" destOrd="0" presId="urn:microsoft.com/office/officeart/2005/8/layout/orgChart1"/>
    <dgm:cxn modelId="{6BEF78C8-88EC-466C-9C0F-618ED9718664}" type="presParOf" srcId="{C6559729-4D2B-4215-880B-3CA7E2259E1D}" destId="{A7FE1104-CAB7-46BF-89C8-97D5EC6CB041}" srcOrd="12" destOrd="0" presId="urn:microsoft.com/office/officeart/2005/8/layout/orgChart1"/>
    <dgm:cxn modelId="{61972CD9-BA5D-47D0-B595-A0B74B169C5A}" type="presParOf" srcId="{C6559729-4D2B-4215-880B-3CA7E2259E1D}" destId="{BD3D61C7-D8ED-44A8-AE21-77FE98BB0EA3}" srcOrd="13" destOrd="0" presId="urn:microsoft.com/office/officeart/2005/8/layout/orgChart1"/>
    <dgm:cxn modelId="{7206A9AB-C46A-4052-9BB9-386743C652DB}" type="presParOf" srcId="{BD3D61C7-D8ED-44A8-AE21-77FE98BB0EA3}" destId="{C3797D5C-240A-4A13-8139-51D85395759F}" srcOrd="0" destOrd="0" presId="urn:microsoft.com/office/officeart/2005/8/layout/orgChart1"/>
    <dgm:cxn modelId="{EB6EB8FF-38C7-4666-BB15-A785209EDA52}" type="presParOf" srcId="{C3797D5C-240A-4A13-8139-51D85395759F}" destId="{C654A06B-2F0C-49C8-869C-2B3F78295860}" srcOrd="0" destOrd="0" presId="urn:microsoft.com/office/officeart/2005/8/layout/orgChart1"/>
    <dgm:cxn modelId="{CC619DFD-27A6-4D81-A86C-0EED1CA27EA1}" type="presParOf" srcId="{C3797D5C-240A-4A13-8139-51D85395759F}" destId="{15296EDA-563A-4FEC-8751-8931C684F86C}" srcOrd="1" destOrd="0" presId="urn:microsoft.com/office/officeart/2005/8/layout/orgChart1"/>
    <dgm:cxn modelId="{168E895F-42CD-4F6F-87FD-AA7819789CB9}" type="presParOf" srcId="{BD3D61C7-D8ED-44A8-AE21-77FE98BB0EA3}" destId="{ABE8146F-0CA4-497A-A9CB-648A40EE3DC9}" srcOrd="1" destOrd="0" presId="urn:microsoft.com/office/officeart/2005/8/layout/orgChart1"/>
    <dgm:cxn modelId="{04CC63C1-82AB-4F8A-96CD-75563E740A9F}" type="presParOf" srcId="{BD3D61C7-D8ED-44A8-AE21-77FE98BB0EA3}" destId="{8CFDD7B8-6036-4C51-A3A2-569A5D6A5360}" srcOrd="2" destOrd="0" presId="urn:microsoft.com/office/officeart/2005/8/layout/orgChart1"/>
    <dgm:cxn modelId="{60A883F8-5CA8-4CC7-87D6-991280A48B8B}" type="presParOf" srcId="{C6559729-4D2B-4215-880B-3CA7E2259E1D}" destId="{F02C6DA7-1C05-445A-A2D8-8469CDD942BF}" srcOrd="14" destOrd="0" presId="urn:microsoft.com/office/officeart/2005/8/layout/orgChart1"/>
    <dgm:cxn modelId="{4955B68A-6084-4C38-BCFB-0322C762E06C}" type="presParOf" srcId="{C6559729-4D2B-4215-880B-3CA7E2259E1D}" destId="{369B9D33-D6C2-46FE-B292-AFCF1DA7A74C}" srcOrd="15" destOrd="0" presId="urn:microsoft.com/office/officeart/2005/8/layout/orgChart1"/>
    <dgm:cxn modelId="{CF7EBAC9-E65B-4668-8CD9-9C4383D709A2}" type="presParOf" srcId="{369B9D33-D6C2-46FE-B292-AFCF1DA7A74C}" destId="{6243566C-F19F-435F-9F37-5B760BD510E4}" srcOrd="0" destOrd="0" presId="urn:microsoft.com/office/officeart/2005/8/layout/orgChart1"/>
    <dgm:cxn modelId="{3663C8AF-90B4-4AA5-B8F5-259C89536156}" type="presParOf" srcId="{6243566C-F19F-435F-9F37-5B760BD510E4}" destId="{4B47DE3C-4330-4E53-A212-D7914C203BD5}" srcOrd="0" destOrd="0" presId="urn:microsoft.com/office/officeart/2005/8/layout/orgChart1"/>
    <dgm:cxn modelId="{87E8F7EC-3588-454F-97D6-40C7F8CEB394}" type="presParOf" srcId="{6243566C-F19F-435F-9F37-5B760BD510E4}" destId="{5871A03C-E3E0-48AA-A29C-CD8FC31C9C13}" srcOrd="1" destOrd="0" presId="urn:microsoft.com/office/officeart/2005/8/layout/orgChart1"/>
    <dgm:cxn modelId="{9B6BE838-B2E5-4CB8-836A-A1FB28AB4253}" type="presParOf" srcId="{369B9D33-D6C2-46FE-B292-AFCF1DA7A74C}" destId="{1F5CE69D-B8A1-4D3E-8605-80E1CE497218}" srcOrd="1" destOrd="0" presId="urn:microsoft.com/office/officeart/2005/8/layout/orgChart1"/>
    <dgm:cxn modelId="{9748E1AE-3611-4A1B-BD10-4A50EC1513CE}" type="presParOf" srcId="{369B9D33-D6C2-46FE-B292-AFCF1DA7A74C}" destId="{1F187CC0-D585-419A-9667-5AF3391CC7B8}" srcOrd="2" destOrd="0" presId="urn:microsoft.com/office/officeart/2005/8/layout/orgChart1"/>
    <dgm:cxn modelId="{53680B2D-8409-42AA-9AEA-55826344492E}" type="presParOf" srcId="{C6559729-4D2B-4215-880B-3CA7E2259E1D}" destId="{AEDAE695-F554-4451-B33A-BD05FF1FDC9F}" srcOrd="16" destOrd="0" presId="urn:microsoft.com/office/officeart/2005/8/layout/orgChart1"/>
    <dgm:cxn modelId="{5B9F5723-8C7D-4B3C-8D42-1691118AB716}" type="presParOf" srcId="{C6559729-4D2B-4215-880B-3CA7E2259E1D}" destId="{F84B0CA0-2053-4312-A13E-0C2E9990881D}" srcOrd="17" destOrd="0" presId="urn:microsoft.com/office/officeart/2005/8/layout/orgChart1"/>
    <dgm:cxn modelId="{1F713B95-2794-4451-8EB6-D6CB7772C79E}" type="presParOf" srcId="{F84B0CA0-2053-4312-A13E-0C2E9990881D}" destId="{C9B64624-5A54-4E85-9EA0-9EB8E3EE6FFF}" srcOrd="0" destOrd="0" presId="urn:microsoft.com/office/officeart/2005/8/layout/orgChart1"/>
    <dgm:cxn modelId="{3BCC7AEE-A4DF-4D03-860C-5215CFAA4FB9}" type="presParOf" srcId="{C9B64624-5A54-4E85-9EA0-9EB8E3EE6FFF}" destId="{884ACD12-82AF-40AC-87BA-F906FEFE7120}" srcOrd="0" destOrd="0" presId="urn:microsoft.com/office/officeart/2005/8/layout/orgChart1"/>
    <dgm:cxn modelId="{BBE52C2A-4D99-4B22-B5B6-EC26DA8D33A8}" type="presParOf" srcId="{C9B64624-5A54-4E85-9EA0-9EB8E3EE6FFF}" destId="{C666C7D0-67D2-47F5-99D9-71F80208EDAB}" srcOrd="1" destOrd="0" presId="urn:microsoft.com/office/officeart/2005/8/layout/orgChart1"/>
    <dgm:cxn modelId="{90C59DDA-E091-4D99-A7BE-7C68D1DFC9C1}" type="presParOf" srcId="{F84B0CA0-2053-4312-A13E-0C2E9990881D}" destId="{275CBC0C-0C44-4C28-AFE1-9055B7141CEA}" srcOrd="1" destOrd="0" presId="urn:microsoft.com/office/officeart/2005/8/layout/orgChart1"/>
    <dgm:cxn modelId="{28441AC7-90B0-4EB9-8314-D67E553547A8}" type="presParOf" srcId="{F84B0CA0-2053-4312-A13E-0C2E9990881D}" destId="{B196A41D-0B81-422B-85E2-480A36878676}" srcOrd="2" destOrd="0" presId="urn:microsoft.com/office/officeart/2005/8/layout/orgChart1"/>
    <dgm:cxn modelId="{8D74C4AB-F143-4659-9F14-0ACAE8C9881F}" type="presParOf" srcId="{8BC058BD-B3CB-48C0-A78E-98D75918E05C}" destId="{00636AE2-E47C-49CF-8B19-3B8F5160026E}"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6E865-250E-4791-9319-B2C45817349A}"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es-CL"/>
        </a:p>
      </dgm:t>
    </dgm:pt>
    <dgm:pt modelId="{9F3FD8BD-F400-4591-8445-ED4C89B7942E}">
      <dgm:prSet phldrT="[Texto]" phldr="1"/>
      <dgm:spPr/>
      <dgm:t>
        <a:bodyPr/>
        <a:lstStyle/>
        <a:p>
          <a:endParaRPr lang="es-CL" dirty="0"/>
        </a:p>
      </dgm:t>
    </dgm:pt>
    <dgm:pt modelId="{D15179A0-E54D-4514-8546-2B41FE7211A6}" type="parTrans" cxnId="{808035B1-054C-4B7C-B9CE-CA1F03D7D669}">
      <dgm:prSet/>
      <dgm:spPr/>
      <dgm:t>
        <a:bodyPr/>
        <a:lstStyle/>
        <a:p>
          <a:endParaRPr lang="es-CL"/>
        </a:p>
      </dgm:t>
    </dgm:pt>
    <dgm:pt modelId="{03ABAB01-EAC4-4A91-9430-DD6E07E975F1}" type="sibTrans" cxnId="{808035B1-054C-4B7C-B9CE-CA1F03D7D669}">
      <dgm:prSet/>
      <dgm:spPr/>
      <dgm:t>
        <a:bodyPr/>
        <a:lstStyle/>
        <a:p>
          <a:endParaRPr lang="es-CL"/>
        </a:p>
      </dgm:t>
    </dgm:pt>
    <dgm:pt modelId="{F7093A57-40F2-4C35-8C15-1F17B0153653}">
      <dgm:prSet phldrT="[Texto]" phldr="1"/>
      <dgm:spPr/>
      <dgm:t>
        <a:bodyPr/>
        <a:lstStyle/>
        <a:p>
          <a:endParaRPr lang="es-CL" dirty="0"/>
        </a:p>
      </dgm:t>
    </dgm:pt>
    <dgm:pt modelId="{6D760B3A-246E-43AD-82C2-A1CEC2AE92F3}" type="parTrans" cxnId="{DBFE985E-376C-4992-8D6D-C4085E6CF554}">
      <dgm:prSet/>
      <dgm:spPr/>
      <dgm:t>
        <a:bodyPr/>
        <a:lstStyle/>
        <a:p>
          <a:endParaRPr lang="es-CL"/>
        </a:p>
      </dgm:t>
    </dgm:pt>
    <dgm:pt modelId="{A0E19934-2EE8-4C16-B083-848C01C45A6A}" type="sibTrans" cxnId="{DBFE985E-376C-4992-8D6D-C4085E6CF554}">
      <dgm:prSet/>
      <dgm:spPr/>
      <dgm:t>
        <a:bodyPr/>
        <a:lstStyle/>
        <a:p>
          <a:endParaRPr lang="es-CL"/>
        </a:p>
      </dgm:t>
    </dgm:pt>
    <dgm:pt modelId="{59BAE811-4A27-4330-8CD8-8D990DDB2FDD}">
      <dgm:prSet phldrT="[Texto]" phldr="1"/>
      <dgm:spPr/>
      <dgm:t>
        <a:bodyPr/>
        <a:lstStyle/>
        <a:p>
          <a:endParaRPr lang="es-CL" dirty="0"/>
        </a:p>
      </dgm:t>
    </dgm:pt>
    <dgm:pt modelId="{F2D04288-39F3-41E0-9F08-3CFBEAE2CCEC}" type="sibTrans" cxnId="{57E89A12-6B93-4A89-85B8-7D132DDB385D}">
      <dgm:prSet/>
      <dgm:spPr/>
      <dgm:t>
        <a:bodyPr/>
        <a:lstStyle/>
        <a:p>
          <a:endParaRPr lang="es-CL"/>
        </a:p>
      </dgm:t>
    </dgm:pt>
    <dgm:pt modelId="{3FDA8B87-8105-4C0E-9731-5BA429EE7DCF}" type="parTrans" cxnId="{57E89A12-6B93-4A89-85B8-7D132DDB385D}">
      <dgm:prSet/>
      <dgm:spPr/>
      <dgm:t>
        <a:bodyPr/>
        <a:lstStyle/>
        <a:p>
          <a:endParaRPr lang="es-CL"/>
        </a:p>
      </dgm:t>
    </dgm:pt>
    <dgm:pt modelId="{48C08C8F-5E08-46A6-9562-398A7BEB0897}" type="pres">
      <dgm:prSet presAssocID="{3DF6E865-250E-4791-9319-B2C45817349A}" presName="cycle" presStyleCnt="0">
        <dgm:presLayoutVars>
          <dgm:dir/>
          <dgm:resizeHandles val="exact"/>
        </dgm:presLayoutVars>
      </dgm:prSet>
      <dgm:spPr/>
    </dgm:pt>
    <dgm:pt modelId="{4EA1E87D-8972-4DBC-9158-153F57C227D8}" type="pres">
      <dgm:prSet presAssocID="{59BAE811-4A27-4330-8CD8-8D990DDB2FDD}" presName="dummy" presStyleCnt="0"/>
      <dgm:spPr/>
    </dgm:pt>
    <dgm:pt modelId="{B5619179-0438-45CF-9FF0-9728847D0D0A}" type="pres">
      <dgm:prSet presAssocID="{59BAE811-4A27-4330-8CD8-8D990DDB2FDD}" presName="node" presStyleLbl="revTx" presStyleIdx="0" presStyleCnt="3">
        <dgm:presLayoutVars>
          <dgm:bulletEnabled val="1"/>
        </dgm:presLayoutVars>
      </dgm:prSet>
      <dgm:spPr/>
    </dgm:pt>
    <dgm:pt modelId="{94E61060-F06C-41EF-81BD-EF9BADFB1026}" type="pres">
      <dgm:prSet presAssocID="{F2D04288-39F3-41E0-9F08-3CFBEAE2CCEC}" presName="sibTrans" presStyleLbl="node1" presStyleIdx="0" presStyleCnt="3" custScaleX="120874" custScaleY="101891" custLinFactNeighborX="5762" custLinFactNeighborY="0"/>
      <dgm:spPr/>
    </dgm:pt>
    <dgm:pt modelId="{127D0174-4D99-4A12-B4A6-6BF381378D9F}" type="pres">
      <dgm:prSet presAssocID="{9F3FD8BD-F400-4591-8445-ED4C89B7942E}" presName="dummy" presStyleCnt="0"/>
      <dgm:spPr/>
    </dgm:pt>
    <dgm:pt modelId="{AFD845AE-4FF3-45FC-86D3-61FDFF5CA7EA}" type="pres">
      <dgm:prSet presAssocID="{9F3FD8BD-F400-4591-8445-ED4C89B7942E}" presName="node" presStyleLbl="revTx" presStyleIdx="1" presStyleCnt="3">
        <dgm:presLayoutVars>
          <dgm:bulletEnabled val="1"/>
        </dgm:presLayoutVars>
      </dgm:prSet>
      <dgm:spPr/>
    </dgm:pt>
    <dgm:pt modelId="{9740B0DE-9290-4785-A5D8-D353C61E5EA8}" type="pres">
      <dgm:prSet presAssocID="{03ABAB01-EAC4-4A91-9430-DD6E07E975F1}" presName="sibTrans" presStyleLbl="node1" presStyleIdx="1" presStyleCnt="3" custScaleX="110998" custLinFactNeighborX="-8559" custLinFactNeighborY="-701"/>
      <dgm:spPr/>
    </dgm:pt>
    <dgm:pt modelId="{D2DDD661-70A1-4DDD-97FA-89AB17F0AD91}" type="pres">
      <dgm:prSet presAssocID="{F7093A57-40F2-4C35-8C15-1F17B0153653}" presName="dummy" presStyleCnt="0"/>
      <dgm:spPr/>
    </dgm:pt>
    <dgm:pt modelId="{D593FE5C-FDC1-4976-8632-3FD24B144128}" type="pres">
      <dgm:prSet presAssocID="{F7093A57-40F2-4C35-8C15-1F17B0153653}" presName="node" presStyleLbl="revTx" presStyleIdx="2" presStyleCnt="3">
        <dgm:presLayoutVars>
          <dgm:bulletEnabled val="1"/>
        </dgm:presLayoutVars>
      </dgm:prSet>
      <dgm:spPr/>
    </dgm:pt>
    <dgm:pt modelId="{1529ACB4-8377-406B-8299-68A45F939897}" type="pres">
      <dgm:prSet presAssocID="{A0E19934-2EE8-4C16-B083-848C01C45A6A}" presName="sibTrans" presStyleLbl="node1" presStyleIdx="2" presStyleCnt="3" custLinFactNeighborX="-4185" custLinFactNeighborY="-746"/>
      <dgm:spPr/>
    </dgm:pt>
  </dgm:ptLst>
  <dgm:cxnLst>
    <dgm:cxn modelId="{E72FFE09-C142-40EA-ACF3-5E6CA7F2122F}" type="presOf" srcId="{03ABAB01-EAC4-4A91-9430-DD6E07E975F1}" destId="{9740B0DE-9290-4785-A5D8-D353C61E5EA8}" srcOrd="0" destOrd="0" presId="urn:microsoft.com/office/officeart/2005/8/layout/cycle1"/>
    <dgm:cxn modelId="{57E89A12-6B93-4A89-85B8-7D132DDB385D}" srcId="{3DF6E865-250E-4791-9319-B2C45817349A}" destId="{59BAE811-4A27-4330-8CD8-8D990DDB2FDD}" srcOrd="0" destOrd="0" parTransId="{3FDA8B87-8105-4C0E-9731-5BA429EE7DCF}" sibTransId="{F2D04288-39F3-41E0-9F08-3CFBEAE2CCEC}"/>
    <dgm:cxn modelId="{8ED41714-869B-48FD-9153-94C8C91C6516}" type="presOf" srcId="{3DF6E865-250E-4791-9319-B2C45817349A}" destId="{48C08C8F-5E08-46A6-9562-398A7BEB0897}" srcOrd="0" destOrd="0" presId="urn:microsoft.com/office/officeart/2005/8/layout/cycle1"/>
    <dgm:cxn modelId="{2CD8802E-B4A2-4AEB-8C97-2F21F5B765B3}" type="presOf" srcId="{F2D04288-39F3-41E0-9F08-3CFBEAE2CCEC}" destId="{94E61060-F06C-41EF-81BD-EF9BADFB1026}" srcOrd="0" destOrd="0" presId="urn:microsoft.com/office/officeart/2005/8/layout/cycle1"/>
    <dgm:cxn modelId="{DBFE985E-376C-4992-8D6D-C4085E6CF554}" srcId="{3DF6E865-250E-4791-9319-B2C45817349A}" destId="{F7093A57-40F2-4C35-8C15-1F17B0153653}" srcOrd="2" destOrd="0" parTransId="{6D760B3A-246E-43AD-82C2-A1CEC2AE92F3}" sibTransId="{A0E19934-2EE8-4C16-B083-848C01C45A6A}"/>
    <dgm:cxn modelId="{95E0CE71-EAE9-459A-84C4-2095C92DC6F1}" type="presOf" srcId="{9F3FD8BD-F400-4591-8445-ED4C89B7942E}" destId="{AFD845AE-4FF3-45FC-86D3-61FDFF5CA7EA}" srcOrd="0" destOrd="0" presId="urn:microsoft.com/office/officeart/2005/8/layout/cycle1"/>
    <dgm:cxn modelId="{95EAB45A-21DF-4304-9D73-CC2E359502DF}" type="presOf" srcId="{59BAE811-4A27-4330-8CD8-8D990DDB2FDD}" destId="{B5619179-0438-45CF-9FF0-9728847D0D0A}" srcOrd="0" destOrd="0" presId="urn:microsoft.com/office/officeart/2005/8/layout/cycle1"/>
    <dgm:cxn modelId="{808035B1-054C-4B7C-B9CE-CA1F03D7D669}" srcId="{3DF6E865-250E-4791-9319-B2C45817349A}" destId="{9F3FD8BD-F400-4591-8445-ED4C89B7942E}" srcOrd="1" destOrd="0" parTransId="{D15179A0-E54D-4514-8546-2B41FE7211A6}" sibTransId="{03ABAB01-EAC4-4A91-9430-DD6E07E975F1}"/>
    <dgm:cxn modelId="{51A49CDD-F629-4968-8C88-3CAE27E7C4F1}" type="presOf" srcId="{F7093A57-40F2-4C35-8C15-1F17B0153653}" destId="{D593FE5C-FDC1-4976-8632-3FD24B144128}" srcOrd="0" destOrd="0" presId="urn:microsoft.com/office/officeart/2005/8/layout/cycle1"/>
    <dgm:cxn modelId="{B4DF36F2-CD44-4489-A5C7-EE59D351ADB0}" type="presOf" srcId="{A0E19934-2EE8-4C16-B083-848C01C45A6A}" destId="{1529ACB4-8377-406B-8299-68A45F939897}" srcOrd="0" destOrd="0" presId="urn:microsoft.com/office/officeart/2005/8/layout/cycle1"/>
    <dgm:cxn modelId="{4643AC97-EECF-442A-80CF-9807502876DB}" type="presParOf" srcId="{48C08C8F-5E08-46A6-9562-398A7BEB0897}" destId="{4EA1E87D-8972-4DBC-9158-153F57C227D8}" srcOrd="0" destOrd="0" presId="urn:microsoft.com/office/officeart/2005/8/layout/cycle1"/>
    <dgm:cxn modelId="{A23A5D9A-0231-4180-9E15-768FC8D4218F}" type="presParOf" srcId="{48C08C8F-5E08-46A6-9562-398A7BEB0897}" destId="{B5619179-0438-45CF-9FF0-9728847D0D0A}" srcOrd="1" destOrd="0" presId="urn:microsoft.com/office/officeart/2005/8/layout/cycle1"/>
    <dgm:cxn modelId="{A935CD38-E57C-4736-85FE-772583962437}" type="presParOf" srcId="{48C08C8F-5E08-46A6-9562-398A7BEB0897}" destId="{94E61060-F06C-41EF-81BD-EF9BADFB1026}" srcOrd="2" destOrd="0" presId="urn:microsoft.com/office/officeart/2005/8/layout/cycle1"/>
    <dgm:cxn modelId="{045E98D4-4ABD-476F-8573-4B01B9540EAE}" type="presParOf" srcId="{48C08C8F-5E08-46A6-9562-398A7BEB0897}" destId="{127D0174-4D99-4A12-B4A6-6BF381378D9F}" srcOrd="3" destOrd="0" presId="urn:microsoft.com/office/officeart/2005/8/layout/cycle1"/>
    <dgm:cxn modelId="{2BBB2C96-246A-4286-A8B2-30706F438C84}" type="presParOf" srcId="{48C08C8F-5E08-46A6-9562-398A7BEB0897}" destId="{AFD845AE-4FF3-45FC-86D3-61FDFF5CA7EA}" srcOrd="4" destOrd="0" presId="urn:microsoft.com/office/officeart/2005/8/layout/cycle1"/>
    <dgm:cxn modelId="{20074C44-3A86-44D1-B999-AEFE4A3E9087}" type="presParOf" srcId="{48C08C8F-5E08-46A6-9562-398A7BEB0897}" destId="{9740B0DE-9290-4785-A5D8-D353C61E5EA8}" srcOrd="5" destOrd="0" presId="urn:microsoft.com/office/officeart/2005/8/layout/cycle1"/>
    <dgm:cxn modelId="{9F01E9FC-2D0D-41C0-A77A-6BC8606AC9C3}" type="presParOf" srcId="{48C08C8F-5E08-46A6-9562-398A7BEB0897}" destId="{D2DDD661-70A1-4DDD-97FA-89AB17F0AD91}" srcOrd="6" destOrd="0" presId="urn:microsoft.com/office/officeart/2005/8/layout/cycle1"/>
    <dgm:cxn modelId="{CE7950CB-2A79-4633-B760-9EA55EE78A0C}" type="presParOf" srcId="{48C08C8F-5E08-46A6-9562-398A7BEB0897}" destId="{D593FE5C-FDC1-4976-8632-3FD24B144128}" srcOrd="7" destOrd="0" presId="urn:microsoft.com/office/officeart/2005/8/layout/cycle1"/>
    <dgm:cxn modelId="{A4DB0A0E-770D-49A1-BBB3-1BAB928B167E}" type="presParOf" srcId="{48C08C8F-5E08-46A6-9562-398A7BEB0897}" destId="{1529ACB4-8377-406B-8299-68A45F939897}"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AE695-F554-4451-B33A-BD05FF1FDC9F}">
      <dsp:nvSpPr>
        <dsp:cNvPr id="0" name=""/>
        <dsp:cNvSpPr/>
      </dsp:nvSpPr>
      <dsp:spPr>
        <a:xfrm>
          <a:off x="5801709" y="2223875"/>
          <a:ext cx="5253054" cy="227921"/>
        </a:xfrm>
        <a:custGeom>
          <a:avLst/>
          <a:gdLst/>
          <a:ahLst/>
          <a:cxnLst/>
          <a:rect l="0" t="0" r="0" b="0"/>
          <a:pathLst>
            <a:path>
              <a:moveTo>
                <a:pt x="0" y="0"/>
              </a:moveTo>
              <a:lnTo>
                <a:pt x="0" y="113960"/>
              </a:lnTo>
              <a:lnTo>
                <a:pt x="5253054" y="113960"/>
              </a:lnTo>
              <a:lnTo>
                <a:pt x="5253054"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F02C6DA7-1C05-445A-A2D8-8469CDD942BF}">
      <dsp:nvSpPr>
        <dsp:cNvPr id="0" name=""/>
        <dsp:cNvSpPr/>
      </dsp:nvSpPr>
      <dsp:spPr>
        <a:xfrm>
          <a:off x="5801709" y="2223875"/>
          <a:ext cx="3939790" cy="227921"/>
        </a:xfrm>
        <a:custGeom>
          <a:avLst/>
          <a:gdLst/>
          <a:ahLst/>
          <a:cxnLst/>
          <a:rect l="0" t="0" r="0" b="0"/>
          <a:pathLst>
            <a:path>
              <a:moveTo>
                <a:pt x="0" y="0"/>
              </a:moveTo>
              <a:lnTo>
                <a:pt x="0" y="113960"/>
              </a:lnTo>
              <a:lnTo>
                <a:pt x="3939790" y="113960"/>
              </a:lnTo>
              <a:lnTo>
                <a:pt x="3939790"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A7FE1104-CAB7-46BF-89C8-97D5EC6CB041}">
      <dsp:nvSpPr>
        <dsp:cNvPr id="0" name=""/>
        <dsp:cNvSpPr/>
      </dsp:nvSpPr>
      <dsp:spPr>
        <a:xfrm>
          <a:off x="5801709" y="2223875"/>
          <a:ext cx="2626527" cy="227921"/>
        </a:xfrm>
        <a:custGeom>
          <a:avLst/>
          <a:gdLst/>
          <a:ahLst/>
          <a:cxnLst/>
          <a:rect l="0" t="0" r="0" b="0"/>
          <a:pathLst>
            <a:path>
              <a:moveTo>
                <a:pt x="0" y="0"/>
              </a:moveTo>
              <a:lnTo>
                <a:pt x="0" y="113960"/>
              </a:lnTo>
              <a:lnTo>
                <a:pt x="2626527" y="113960"/>
              </a:lnTo>
              <a:lnTo>
                <a:pt x="2626527"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2BB6033-43A4-425D-A0D3-3CA044376532}">
      <dsp:nvSpPr>
        <dsp:cNvPr id="0" name=""/>
        <dsp:cNvSpPr/>
      </dsp:nvSpPr>
      <dsp:spPr>
        <a:xfrm>
          <a:off x="5801709" y="2223875"/>
          <a:ext cx="1313263" cy="227921"/>
        </a:xfrm>
        <a:custGeom>
          <a:avLst/>
          <a:gdLst/>
          <a:ahLst/>
          <a:cxnLst/>
          <a:rect l="0" t="0" r="0" b="0"/>
          <a:pathLst>
            <a:path>
              <a:moveTo>
                <a:pt x="0" y="0"/>
              </a:moveTo>
              <a:lnTo>
                <a:pt x="0" y="113960"/>
              </a:lnTo>
              <a:lnTo>
                <a:pt x="1313263" y="113960"/>
              </a:lnTo>
              <a:lnTo>
                <a:pt x="1313263"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4721B73E-E7A2-44FF-930A-14C47560CE25}">
      <dsp:nvSpPr>
        <dsp:cNvPr id="0" name=""/>
        <dsp:cNvSpPr/>
      </dsp:nvSpPr>
      <dsp:spPr>
        <a:xfrm>
          <a:off x="5755989" y="2223875"/>
          <a:ext cx="91440" cy="227921"/>
        </a:xfrm>
        <a:custGeom>
          <a:avLst/>
          <a:gdLst/>
          <a:ahLst/>
          <a:cxnLst/>
          <a:rect l="0" t="0" r="0" b="0"/>
          <a:pathLst>
            <a:path>
              <a:moveTo>
                <a:pt x="45720" y="0"/>
              </a:moveTo>
              <a:lnTo>
                <a:pt x="45720"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FA22AC84-2675-44ED-B882-46F623028558}">
      <dsp:nvSpPr>
        <dsp:cNvPr id="0" name=""/>
        <dsp:cNvSpPr/>
      </dsp:nvSpPr>
      <dsp:spPr>
        <a:xfrm>
          <a:off x="4488445" y="2223875"/>
          <a:ext cx="1313263" cy="227921"/>
        </a:xfrm>
        <a:custGeom>
          <a:avLst/>
          <a:gdLst/>
          <a:ahLst/>
          <a:cxnLst/>
          <a:rect l="0" t="0" r="0" b="0"/>
          <a:pathLst>
            <a:path>
              <a:moveTo>
                <a:pt x="1313263" y="0"/>
              </a:moveTo>
              <a:lnTo>
                <a:pt x="1313263" y="113960"/>
              </a:lnTo>
              <a:lnTo>
                <a:pt x="0" y="113960"/>
              </a:lnTo>
              <a:lnTo>
                <a:pt x="0"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A521D53A-EF1E-4FD5-8917-852271FD4CAF}">
      <dsp:nvSpPr>
        <dsp:cNvPr id="0" name=""/>
        <dsp:cNvSpPr/>
      </dsp:nvSpPr>
      <dsp:spPr>
        <a:xfrm>
          <a:off x="3175182" y="2223875"/>
          <a:ext cx="2626527" cy="227921"/>
        </a:xfrm>
        <a:custGeom>
          <a:avLst/>
          <a:gdLst/>
          <a:ahLst/>
          <a:cxnLst/>
          <a:rect l="0" t="0" r="0" b="0"/>
          <a:pathLst>
            <a:path>
              <a:moveTo>
                <a:pt x="2626527" y="0"/>
              </a:moveTo>
              <a:lnTo>
                <a:pt x="2626527" y="113960"/>
              </a:lnTo>
              <a:lnTo>
                <a:pt x="0" y="113960"/>
              </a:lnTo>
              <a:lnTo>
                <a:pt x="0"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3DFBE74-DCAE-4E3E-866D-0C405B3C110F}">
      <dsp:nvSpPr>
        <dsp:cNvPr id="0" name=""/>
        <dsp:cNvSpPr/>
      </dsp:nvSpPr>
      <dsp:spPr>
        <a:xfrm>
          <a:off x="1861918" y="2223875"/>
          <a:ext cx="3939790" cy="227921"/>
        </a:xfrm>
        <a:custGeom>
          <a:avLst/>
          <a:gdLst/>
          <a:ahLst/>
          <a:cxnLst/>
          <a:rect l="0" t="0" r="0" b="0"/>
          <a:pathLst>
            <a:path>
              <a:moveTo>
                <a:pt x="3939790" y="0"/>
              </a:moveTo>
              <a:lnTo>
                <a:pt x="3939790" y="113960"/>
              </a:lnTo>
              <a:lnTo>
                <a:pt x="0" y="113960"/>
              </a:lnTo>
              <a:lnTo>
                <a:pt x="0"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5A7D36D-7D4F-4381-9FF2-98EBB12B55B0}">
      <dsp:nvSpPr>
        <dsp:cNvPr id="0" name=""/>
        <dsp:cNvSpPr/>
      </dsp:nvSpPr>
      <dsp:spPr>
        <a:xfrm>
          <a:off x="548655" y="2223875"/>
          <a:ext cx="5253054" cy="227921"/>
        </a:xfrm>
        <a:custGeom>
          <a:avLst/>
          <a:gdLst/>
          <a:ahLst/>
          <a:cxnLst/>
          <a:rect l="0" t="0" r="0" b="0"/>
          <a:pathLst>
            <a:path>
              <a:moveTo>
                <a:pt x="5253054" y="0"/>
              </a:moveTo>
              <a:lnTo>
                <a:pt x="5253054" y="113960"/>
              </a:lnTo>
              <a:lnTo>
                <a:pt x="0" y="113960"/>
              </a:lnTo>
              <a:lnTo>
                <a:pt x="0" y="22792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B3DD903-0CE5-4312-BEEA-E5DD460BDEFA}">
      <dsp:nvSpPr>
        <dsp:cNvPr id="0" name=""/>
        <dsp:cNvSpPr/>
      </dsp:nvSpPr>
      <dsp:spPr>
        <a:xfrm>
          <a:off x="5259038" y="1681204"/>
          <a:ext cx="1085341" cy="542670"/>
        </a:xfrm>
        <a:prstGeom prst="rect">
          <a:avLst/>
        </a:prstGeom>
        <a:solidFill>
          <a:schemeClr val="accent1">
            <a:hueOff val="0"/>
            <a:satOff val="0"/>
            <a:lumOff val="0"/>
            <a:alphaOff val="0"/>
          </a:schemeClr>
        </a:solidFill>
        <a:ln w="28575">
          <a:solidFill>
            <a:srgbClr val="FFFF00"/>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Elaboración de Pan</a:t>
          </a:r>
        </a:p>
      </dsp:txBody>
      <dsp:txXfrm>
        <a:off x="5259038" y="1681204"/>
        <a:ext cx="1085341" cy="542670"/>
      </dsp:txXfrm>
    </dsp:sp>
    <dsp:sp modelId="{293D42E2-8525-4238-877A-F885632F826B}">
      <dsp:nvSpPr>
        <dsp:cNvPr id="0" name=""/>
        <dsp:cNvSpPr/>
      </dsp:nvSpPr>
      <dsp:spPr>
        <a:xfrm>
          <a:off x="5984"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Recepción de Harina</a:t>
          </a:r>
        </a:p>
      </dsp:txBody>
      <dsp:txXfrm>
        <a:off x="5984" y="2451797"/>
        <a:ext cx="1085341" cy="542670"/>
      </dsp:txXfrm>
    </dsp:sp>
    <dsp:sp modelId="{CB41D757-C99D-461D-861D-9706DB73E7F4}">
      <dsp:nvSpPr>
        <dsp:cNvPr id="0" name=""/>
        <dsp:cNvSpPr/>
      </dsp:nvSpPr>
      <dsp:spPr>
        <a:xfrm>
          <a:off x="1319247" y="2451797"/>
          <a:ext cx="1085341" cy="542670"/>
        </a:xfrm>
        <a:prstGeom prst="rect">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Preparación de masa</a:t>
          </a:r>
        </a:p>
      </dsp:txBody>
      <dsp:txXfrm>
        <a:off x="1319247" y="2451797"/>
        <a:ext cx="1085341" cy="542670"/>
      </dsp:txXfrm>
    </dsp:sp>
    <dsp:sp modelId="{34F4F250-C953-463F-A5B2-5610A4E0DB9F}">
      <dsp:nvSpPr>
        <dsp:cNvPr id="0" name=""/>
        <dsp:cNvSpPr/>
      </dsp:nvSpPr>
      <dsp:spPr>
        <a:xfrm>
          <a:off x="2632511"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División</a:t>
          </a:r>
        </a:p>
      </dsp:txBody>
      <dsp:txXfrm>
        <a:off x="2632511" y="2451797"/>
        <a:ext cx="1085341" cy="542670"/>
      </dsp:txXfrm>
    </dsp:sp>
    <dsp:sp modelId="{AE7C67D6-D7EB-436D-B57B-A084437C9797}">
      <dsp:nvSpPr>
        <dsp:cNvPr id="0" name=""/>
        <dsp:cNvSpPr/>
      </dsp:nvSpPr>
      <dsp:spPr>
        <a:xfrm>
          <a:off x="3945775"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Boleado</a:t>
          </a:r>
        </a:p>
      </dsp:txBody>
      <dsp:txXfrm>
        <a:off x="3945775" y="2451797"/>
        <a:ext cx="1085341" cy="542670"/>
      </dsp:txXfrm>
    </dsp:sp>
    <dsp:sp modelId="{56B75639-A4BB-4B87-9AC1-EFC0E0FE054E}">
      <dsp:nvSpPr>
        <dsp:cNvPr id="0" name=""/>
        <dsp:cNvSpPr/>
      </dsp:nvSpPr>
      <dsp:spPr>
        <a:xfrm>
          <a:off x="5259038"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Reposo</a:t>
          </a:r>
        </a:p>
      </dsp:txBody>
      <dsp:txXfrm>
        <a:off x="5259038" y="2451797"/>
        <a:ext cx="1085341" cy="542670"/>
      </dsp:txXfrm>
    </dsp:sp>
    <dsp:sp modelId="{A50241AE-6566-4D60-931D-79D7EF10DBB9}">
      <dsp:nvSpPr>
        <dsp:cNvPr id="0" name=""/>
        <dsp:cNvSpPr/>
      </dsp:nvSpPr>
      <dsp:spPr>
        <a:xfrm>
          <a:off x="6572302"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Formado</a:t>
          </a:r>
        </a:p>
      </dsp:txBody>
      <dsp:txXfrm>
        <a:off x="6572302" y="2451797"/>
        <a:ext cx="1085341" cy="542670"/>
      </dsp:txXfrm>
    </dsp:sp>
    <dsp:sp modelId="{C654A06B-2F0C-49C8-869C-2B3F78295860}">
      <dsp:nvSpPr>
        <dsp:cNvPr id="0" name=""/>
        <dsp:cNvSpPr/>
      </dsp:nvSpPr>
      <dsp:spPr>
        <a:xfrm>
          <a:off x="7885565"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Fermentación </a:t>
          </a:r>
        </a:p>
      </dsp:txBody>
      <dsp:txXfrm>
        <a:off x="7885565" y="2451797"/>
        <a:ext cx="1085341" cy="542670"/>
      </dsp:txXfrm>
    </dsp:sp>
    <dsp:sp modelId="{4B47DE3C-4330-4E53-A212-D7914C203BD5}">
      <dsp:nvSpPr>
        <dsp:cNvPr id="0" name=""/>
        <dsp:cNvSpPr/>
      </dsp:nvSpPr>
      <dsp:spPr>
        <a:xfrm>
          <a:off x="9198829"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Corte</a:t>
          </a:r>
        </a:p>
      </dsp:txBody>
      <dsp:txXfrm>
        <a:off x="9198829" y="2451797"/>
        <a:ext cx="1085341" cy="542670"/>
      </dsp:txXfrm>
    </dsp:sp>
    <dsp:sp modelId="{884ACD12-82AF-40AC-87BA-F906FEFE7120}">
      <dsp:nvSpPr>
        <dsp:cNvPr id="0" name=""/>
        <dsp:cNvSpPr/>
      </dsp:nvSpPr>
      <dsp:spPr>
        <a:xfrm>
          <a:off x="10512092" y="2451797"/>
          <a:ext cx="1085341" cy="542670"/>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L" sz="1300" kern="1200" dirty="0"/>
            <a:t>Cocción</a:t>
          </a:r>
        </a:p>
      </dsp:txBody>
      <dsp:txXfrm>
        <a:off x="10512092" y="2451797"/>
        <a:ext cx="1085341" cy="542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19179-0438-45CF-9FF0-9728847D0D0A}">
      <dsp:nvSpPr>
        <dsp:cNvPr id="0" name=""/>
        <dsp:cNvSpPr/>
      </dsp:nvSpPr>
      <dsp:spPr>
        <a:xfrm>
          <a:off x="4759498" y="399442"/>
          <a:ext cx="2043906" cy="204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s-CL" sz="5100" kern="1200" dirty="0"/>
        </a:p>
      </dsp:txBody>
      <dsp:txXfrm>
        <a:off x="4759498" y="399442"/>
        <a:ext cx="2043906" cy="2043906"/>
      </dsp:txXfrm>
    </dsp:sp>
    <dsp:sp modelId="{94E61060-F06C-41EF-81BD-EF9BADFB1026}">
      <dsp:nvSpPr>
        <dsp:cNvPr id="0" name=""/>
        <dsp:cNvSpPr/>
      </dsp:nvSpPr>
      <dsp:spPr>
        <a:xfrm>
          <a:off x="1423288" y="-47616"/>
          <a:ext cx="5838013" cy="4921166"/>
        </a:xfrm>
        <a:prstGeom prst="circularArrow">
          <a:avLst>
            <a:gd name="adj1" fmla="val 8252"/>
            <a:gd name="adj2" fmla="val 576426"/>
            <a:gd name="adj3" fmla="val 2962443"/>
            <a:gd name="adj4" fmla="val 52669"/>
            <a:gd name="adj5" fmla="val 9627"/>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3">
          <a:scrgbClr r="0" g="0" b="0"/>
        </a:effectRef>
        <a:fontRef idx="minor">
          <a:schemeClr val="lt1"/>
        </a:fontRef>
      </dsp:style>
    </dsp:sp>
    <dsp:sp modelId="{AFD845AE-4FF3-45FC-86D3-61FDFF5CA7EA}">
      <dsp:nvSpPr>
        <dsp:cNvPr id="0" name=""/>
        <dsp:cNvSpPr/>
      </dsp:nvSpPr>
      <dsp:spPr>
        <a:xfrm>
          <a:off x="3042046" y="3374155"/>
          <a:ext cx="2043906" cy="204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s-CL" sz="5100" kern="1200" dirty="0"/>
        </a:p>
      </dsp:txBody>
      <dsp:txXfrm>
        <a:off x="3042046" y="3374155"/>
        <a:ext cx="2043906" cy="2043906"/>
      </dsp:txXfrm>
    </dsp:sp>
    <dsp:sp modelId="{9740B0DE-9290-4785-A5D8-D353C61E5EA8}">
      <dsp:nvSpPr>
        <dsp:cNvPr id="0" name=""/>
        <dsp:cNvSpPr/>
      </dsp:nvSpPr>
      <dsp:spPr>
        <a:xfrm>
          <a:off x="970104" y="-35807"/>
          <a:ext cx="5361019" cy="4829834"/>
        </a:xfrm>
        <a:prstGeom prst="circularArrow">
          <a:avLst>
            <a:gd name="adj1" fmla="val 8252"/>
            <a:gd name="adj2" fmla="val 576426"/>
            <a:gd name="adj3" fmla="val 10170905"/>
            <a:gd name="adj4" fmla="val 7261132"/>
            <a:gd name="adj5" fmla="val 9627"/>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3">
          <a:scrgbClr r="0" g="0" b="0"/>
        </a:effectRef>
        <a:fontRef idx="minor">
          <a:schemeClr val="lt1"/>
        </a:fontRef>
      </dsp:style>
    </dsp:sp>
    <dsp:sp modelId="{D593FE5C-FDC1-4976-8632-3FD24B144128}">
      <dsp:nvSpPr>
        <dsp:cNvPr id="0" name=""/>
        <dsp:cNvSpPr/>
      </dsp:nvSpPr>
      <dsp:spPr>
        <a:xfrm>
          <a:off x="1324595" y="399442"/>
          <a:ext cx="2043906" cy="204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s-CL" sz="5100" kern="1200" dirty="0"/>
        </a:p>
      </dsp:txBody>
      <dsp:txXfrm>
        <a:off x="1324595" y="399442"/>
        <a:ext cx="2043906" cy="2043906"/>
      </dsp:txXfrm>
    </dsp:sp>
    <dsp:sp modelId="{1529ACB4-8377-406B-8299-68A45F939897}">
      <dsp:nvSpPr>
        <dsp:cNvPr id="0" name=""/>
        <dsp:cNvSpPr/>
      </dsp:nvSpPr>
      <dsp:spPr>
        <a:xfrm>
          <a:off x="1446954" y="-37980"/>
          <a:ext cx="4829834" cy="4829834"/>
        </a:xfrm>
        <a:prstGeom prst="circularArrow">
          <a:avLst>
            <a:gd name="adj1" fmla="val 8252"/>
            <a:gd name="adj2" fmla="val 576426"/>
            <a:gd name="adj3" fmla="val 16855402"/>
            <a:gd name="adj4" fmla="val 14968173"/>
            <a:gd name="adj5" fmla="val 9627"/>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4B9E3-FA97-484C-AB53-C55F7B3B0757}" type="datetimeFigureOut">
              <a:rPr lang="es-CL" smtClean="0"/>
              <a:t>23-05-2022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6F592-9925-4178-A722-EA1A5EB28864}" type="slidenum">
              <a:rPr lang="es-CL" smtClean="0"/>
              <a:t>‹Nº›</a:t>
            </a:fld>
            <a:endParaRPr lang="es-CL"/>
          </a:p>
        </p:txBody>
      </p:sp>
    </p:spTree>
    <p:extLst>
      <p:ext uri="{BB962C8B-B14F-4D97-AF65-F5344CB8AC3E}">
        <p14:creationId xmlns:p14="http://schemas.microsoft.com/office/powerpoint/2010/main" val="175502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D546F592-9925-4178-A722-EA1A5EB28864}" type="slidenum">
              <a:rPr lang="es-CL" smtClean="0"/>
              <a:t>5</a:t>
            </a:fld>
            <a:endParaRPr lang="es-CL" dirty="0"/>
          </a:p>
        </p:txBody>
      </p:sp>
    </p:spTree>
    <p:extLst>
      <p:ext uri="{BB962C8B-B14F-4D97-AF65-F5344CB8AC3E}">
        <p14:creationId xmlns:p14="http://schemas.microsoft.com/office/powerpoint/2010/main" val="338400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image" Target="../media/image12.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image" Target="../media/image13.emf"/><Relationship Id="rId4" Type="http://schemas.openxmlformats.org/officeDocument/2006/relationships/oleObject" Target="../embeddings/oleObject12.bin"/></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4.emf"/><Relationship Id="rId4" Type="http://schemas.openxmlformats.org/officeDocument/2006/relationships/oleObject" Target="../embeddings/oleObject13.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8.emf"/><Relationship Id="rId4" Type="http://schemas.openxmlformats.org/officeDocument/2006/relationships/oleObject" Target="../embeddings/oleObject16.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17.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3.emf"/><Relationship Id="rId5" Type="http://schemas.openxmlformats.org/officeDocument/2006/relationships/image" Target="../media/image8.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3.emf"/><Relationship Id="rId5" Type="http://schemas.openxmlformats.org/officeDocument/2006/relationships/image" Target="../media/image9.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image" Target="../media/image10.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3.emf"/><Relationship Id="rId5" Type="http://schemas.openxmlformats.org/officeDocument/2006/relationships/image" Target="../media/image1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portada con video">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B0334AC3-1221-0D47-8376-248BE6D996C0}"/>
              </a:ext>
            </a:extLst>
          </p:cNvPr>
          <p:cNvGraphicFramePr>
            <a:graphicFrameLocks noChangeAspect="1"/>
          </p:cNvGraphicFramePr>
          <p:nvPr>
            <p:custDataLst>
              <p:tags r:id="rId2"/>
            </p:custDataLst>
            <p:extLst>
              <p:ext uri="{D42A27DB-BD31-4B8C-83A1-F6EECF244321}">
                <p14:modId xmlns:p14="http://schemas.microsoft.com/office/powerpoint/2010/main" val="4084915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1"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id="{B0334AC3-1221-0D47-8376-248BE6D996C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id="{FF98E1B1-3B0B-3241-93AC-BE8D1054EBCA}"/>
              </a:ext>
            </a:extLst>
          </p:cNvPr>
          <p:cNvSpPr txBox="1"/>
          <p:nvPr/>
        </p:nvSpPr>
        <p:spPr>
          <a:xfrm>
            <a:off x="10894936" y="5548609"/>
            <a:ext cx="943790" cy="6052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spcBef>
                <a:spcPts val="600"/>
              </a:spcBef>
              <a:defRPr sz="3000" b="1">
                <a:solidFill>
                  <a:srgbClr val="79B025"/>
                </a:solidFill>
                <a:latin typeface="Arial"/>
                <a:ea typeface="Arial"/>
                <a:cs typeface="Arial"/>
                <a:sym typeface="Arial"/>
              </a:defRPr>
            </a:pPr>
            <a:r>
              <a:rPr sz="1200" dirty="0">
                <a:solidFill>
                  <a:schemeClr val="tx1"/>
                </a:solidFill>
              </a:rPr>
              <a:t>Asociación Chilena de </a:t>
            </a:r>
            <a:r>
              <a:rPr sz="1200" dirty="0" err="1">
                <a:solidFill>
                  <a:schemeClr val="tx1"/>
                </a:solidFill>
              </a:rPr>
              <a:t>Seguridad</a:t>
            </a:r>
            <a:endParaRPr sz="1200" dirty="0">
              <a:solidFill>
                <a:schemeClr val="tx1"/>
              </a:solidFill>
            </a:endParaRPr>
          </a:p>
        </p:txBody>
      </p:sp>
      <p:pic>
        <p:nvPicPr>
          <p:cNvPr id="13" name="Imagen 12">
            <a:extLst>
              <a:ext uri="{FF2B5EF4-FFF2-40B4-BE49-F238E27FC236}">
                <a16:creationId xmlns:a16="http://schemas.microsoft.com/office/drawing/2014/main" id="{E516A13A-EE62-714D-B8F2-66374C530E65}"/>
              </a:ext>
            </a:extLst>
          </p:cNvPr>
          <p:cNvPicPr>
            <a:picLocks noChangeAspect="1"/>
          </p:cNvPicPr>
          <p:nvPr/>
        </p:nvPicPr>
        <p:blipFill>
          <a:blip r:embed="rId6"/>
          <a:stretch>
            <a:fillRect/>
          </a:stretch>
        </p:blipFill>
        <p:spPr>
          <a:xfrm>
            <a:off x="10938646" y="452438"/>
            <a:ext cx="796227" cy="796227"/>
          </a:xfrm>
          <a:prstGeom prst="rect">
            <a:avLst/>
          </a:prstGeom>
        </p:spPr>
      </p:pic>
      <p:sp>
        <p:nvSpPr>
          <p:cNvPr id="3" name="Marcador de medios 2">
            <a:extLst>
              <a:ext uri="{FF2B5EF4-FFF2-40B4-BE49-F238E27FC236}">
                <a16:creationId xmlns:a16="http://schemas.microsoft.com/office/drawing/2014/main" id="{C973E70C-A82E-2D4A-9356-A6B7BEB2D9E7}"/>
              </a:ext>
            </a:extLst>
          </p:cNvPr>
          <p:cNvSpPr>
            <a:spLocks noGrp="1"/>
          </p:cNvSpPr>
          <p:nvPr>
            <p:ph type="media" sz="quarter" idx="10" hasCustomPrompt="1"/>
          </p:nvPr>
        </p:nvSpPr>
        <p:spPr>
          <a:xfrm>
            <a:off x="0" y="0"/>
            <a:ext cx="10452100" cy="6858000"/>
          </a:xfrm>
          <a:prstGeom prst="rect">
            <a:avLst/>
          </a:prstGeom>
        </p:spPr>
        <p:txBody>
          <a:bodyPr/>
          <a:lstStyle>
            <a:lvl1pPr marL="0" indent="0">
              <a:buNone/>
              <a:defRPr sz="1600">
                <a:solidFill>
                  <a:srgbClr val="5F5F5F"/>
                </a:solidFill>
              </a:defRPr>
            </a:lvl1pPr>
          </a:lstStyle>
          <a:p>
            <a:r>
              <a:rPr lang="es-CL" dirty="0"/>
              <a:t>Doble clic para incorporar un video</a:t>
            </a:r>
          </a:p>
        </p:txBody>
      </p:sp>
      <p:sp>
        <p:nvSpPr>
          <p:cNvPr id="8" name="Marcador de texto 7">
            <a:extLst>
              <a:ext uri="{FF2B5EF4-FFF2-40B4-BE49-F238E27FC236}">
                <a16:creationId xmlns:a16="http://schemas.microsoft.com/office/drawing/2014/main" id="{E34CFCBD-6BB7-F648-9E9C-2744D15597B2}"/>
              </a:ext>
            </a:extLst>
          </p:cNvPr>
          <p:cNvSpPr>
            <a:spLocks noGrp="1"/>
          </p:cNvSpPr>
          <p:nvPr>
            <p:ph type="body" sz="quarter" idx="16" hasCustomPrompt="1"/>
          </p:nvPr>
        </p:nvSpPr>
        <p:spPr>
          <a:xfrm>
            <a:off x="10847905" y="6307024"/>
            <a:ext cx="1039662" cy="504365"/>
          </a:xfrm>
          <a:prstGeom prst="rect">
            <a:avLst/>
          </a:prstGeom>
        </p:spPr>
        <p:txBody>
          <a:bodyPr/>
          <a:lstStyle>
            <a:lvl1pPr marL="0" indent="0">
              <a:buNone/>
              <a:defRPr sz="1000" b="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11" name="Marcador de texto 7">
            <a:extLst>
              <a:ext uri="{FF2B5EF4-FFF2-40B4-BE49-F238E27FC236}">
                <a16:creationId xmlns:a16="http://schemas.microsoft.com/office/drawing/2014/main" id="{1C8615B2-F301-C248-8F1D-74E1A6F6E899}"/>
              </a:ext>
            </a:extLst>
          </p:cNvPr>
          <p:cNvSpPr>
            <a:spLocks noGrp="1"/>
          </p:cNvSpPr>
          <p:nvPr>
            <p:ph type="body" sz="quarter" idx="17" hasCustomPrompt="1"/>
          </p:nvPr>
        </p:nvSpPr>
        <p:spPr>
          <a:xfrm>
            <a:off x="457128" y="1248665"/>
            <a:ext cx="4901682" cy="1300367"/>
          </a:xfrm>
          <a:prstGeom prst="rect">
            <a:avLst/>
          </a:prstGeom>
        </p:spPr>
        <p:txBody>
          <a:bodyPr/>
          <a:lstStyle>
            <a:lvl1pPr marL="0" indent="0">
              <a:spcBef>
                <a:spcPts val="0"/>
              </a:spcBef>
              <a:buNone/>
              <a:defRPr sz="3000" b="1">
                <a:solidFill>
                  <a:schemeClr val="bg1"/>
                </a:solidFill>
                <a:highlight>
                  <a:srgbClr val="106737"/>
                </a:highlight>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Bold - 30 puntos</a:t>
            </a:r>
            <a:endParaRPr lang="es-CL" dirty="0"/>
          </a:p>
        </p:txBody>
      </p:sp>
    </p:spTree>
    <p:extLst>
      <p:ext uri="{BB962C8B-B14F-4D97-AF65-F5344CB8AC3E}">
        <p14:creationId xmlns:p14="http://schemas.microsoft.com/office/powerpoint/2010/main" val="1004568734"/>
      </p:ext>
    </p:extLst>
  </p:cSld>
  <p:clrMapOvr>
    <a:masterClrMapping/>
  </p:clrMapOvr>
  <p:transition spd="med"/>
  <p:extLst>
    <p:ext uri="{DCECCB84-F9BA-43D5-87BE-67443E8EF086}">
      <p15:sldGuideLst xmlns:p15="http://schemas.microsoft.com/office/powerpoint/2012/main">
        <p15:guide id="1" pos="65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4CC8A321-110D-F84C-BC3A-3F4DCCDAB071}"/>
              </a:ext>
            </a:extLst>
          </p:cNvPr>
          <p:cNvGraphicFramePr>
            <a:graphicFrameLocks noChangeAspect="1"/>
          </p:cNvGraphicFramePr>
          <p:nvPr>
            <p:custDataLst>
              <p:tags r:id="rId2"/>
            </p:custDataLst>
            <p:extLst>
              <p:ext uri="{D42A27DB-BD31-4B8C-83A1-F6EECF244321}">
                <p14:modId xmlns:p14="http://schemas.microsoft.com/office/powerpoint/2010/main" val="6648333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7"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id="{4CC8A321-110D-F84C-BC3A-3F4DCCDAB07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0" name="Marcador de posición de imagen 48">
            <a:extLst>
              <a:ext uri="{FF2B5EF4-FFF2-40B4-BE49-F238E27FC236}">
                <a16:creationId xmlns:a16="http://schemas.microsoft.com/office/drawing/2014/main" id="{1B440493-E3F4-1342-A810-C3F9FAEC89AD}"/>
              </a:ext>
            </a:extLst>
          </p:cNvPr>
          <p:cNvSpPr>
            <a:spLocks noGrp="1"/>
          </p:cNvSpPr>
          <p:nvPr>
            <p:ph type="pic" sz="quarter" idx="10" hasCustomPrompt="1"/>
          </p:nvPr>
        </p:nvSpPr>
        <p:spPr>
          <a:xfrm>
            <a:off x="584383" y="2470016"/>
            <a:ext cx="1910556" cy="1404938"/>
          </a:xfrm>
          <a:prstGeom prst="rect">
            <a:avLst/>
          </a:prstGeom>
        </p:spPr>
        <p:txBody>
          <a:bodyPr/>
          <a:lstStyle>
            <a:lvl1pPr marL="0" indent="0">
              <a:buNone/>
              <a:defRPr sz="900"/>
            </a:lvl1pPr>
          </a:lstStyle>
          <a:p>
            <a:r>
              <a:rPr lang="es-CL" dirty="0"/>
              <a:t>Doble clic para incorporar una imagen</a:t>
            </a:r>
          </a:p>
        </p:txBody>
      </p:sp>
      <p:pic>
        <p:nvPicPr>
          <p:cNvPr id="3" name="Imagen 2">
            <a:extLst>
              <a:ext uri="{FF2B5EF4-FFF2-40B4-BE49-F238E27FC236}">
                <a16:creationId xmlns:a16="http://schemas.microsoft.com/office/drawing/2014/main" id="{F0F13478-20D7-DB4D-8994-4442E9CD0E5A}"/>
              </a:ext>
            </a:extLst>
          </p:cNvPr>
          <p:cNvPicPr>
            <a:picLocks noChangeAspect="1"/>
          </p:cNvPicPr>
          <p:nvPr/>
        </p:nvPicPr>
        <p:blipFill>
          <a:blip r:embed="rId6"/>
          <a:stretch>
            <a:fillRect/>
          </a:stretch>
        </p:blipFill>
        <p:spPr>
          <a:xfrm>
            <a:off x="11210998" y="452439"/>
            <a:ext cx="523875" cy="523875"/>
          </a:xfrm>
          <a:prstGeom prst="rect">
            <a:avLst/>
          </a:prstGeom>
        </p:spPr>
      </p:pic>
      <p:sp>
        <p:nvSpPr>
          <p:cNvPr id="56" name="Marcador de posición de imagen 48">
            <a:extLst>
              <a:ext uri="{FF2B5EF4-FFF2-40B4-BE49-F238E27FC236}">
                <a16:creationId xmlns:a16="http://schemas.microsoft.com/office/drawing/2014/main" id="{E5FAA08C-8A49-324F-84B7-1DB2F697B299}"/>
              </a:ext>
            </a:extLst>
          </p:cNvPr>
          <p:cNvSpPr>
            <a:spLocks noGrp="1"/>
          </p:cNvSpPr>
          <p:nvPr>
            <p:ph type="pic" sz="quarter" idx="11" hasCustomPrompt="1"/>
          </p:nvPr>
        </p:nvSpPr>
        <p:spPr>
          <a:xfrm>
            <a:off x="3666994"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58" name="Marcador de posición de imagen 48">
            <a:extLst>
              <a:ext uri="{FF2B5EF4-FFF2-40B4-BE49-F238E27FC236}">
                <a16:creationId xmlns:a16="http://schemas.microsoft.com/office/drawing/2014/main" id="{34FF0757-2DED-4B4A-B2FA-00557BE89637}"/>
              </a:ext>
            </a:extLst>
          </p:cNvPr>
          <p:cNvSpPr>
            <a:spLocks noGrp="1"/>
          </p:cNvSpPr>
          <p:nvPr>
            <p:ph type="pic" sz="quarter" idx="12" hasCustomPrompt="1"/>
          </p:nvPr>
        </p:nvSpPr>
        <p:spPr>
          <a:xfrm>
            <a:off x="6749605"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61" name="Título 1">
            <a:extLst>
              <a:ext uri="{FF2B5EF4-FFF2-40B4-BE49-F238E27FC236}">
                <a16:creationId xmlns:a16="http://schemas.microsoft.com/office/drawing/2014/main" id="{AF37E838-6566-A847-ABB9-7092F1C16060}"/>
              </a:ext>
            </a:extLst>
          </p:cNvPr>
          <p:cNvSpPr>
            <a:spLocks noGrp="1"/>
          </p:cNvSpPr>
          <p:nvPr>
            <p:ph type="title" hasCustomPrompt="1"/>
          </p:nvPr>
        </p:nvSpPr>
        <p:spPr>
          <a:xfrm>
            <a:off x="457128" y="458787"/>
            <a:ext cx="5120382" cy="720000"/>
          </a:xfrm>
          <a:prstGeom prst="rect">
            <a:avLst/>
          </a:prstGeom>
        </p:spPr>
        <p:txBody>
          <a:bodyPr/>
          <a:lstStyle>
            <a:lvl1pPr>
              <a:lnSpc>
                <a:spcPct val="90000"/>
              </a:lnSpc>
              <a:spcBef>
                <a:spcPts val="0"/>
              </a:spcBef>
              <a:spcAft>
                <a:spcPts val="0"/>
              </a:spcAft>
              <a:defRPr sz="2000">
                <a:solidFill>
                  <a:schemeClr val="tx1"/>
                </a:solidFill>
              </a:defRPr>
            </a:lvl1pPr>
          </a:lstStyle>
          <a:p>
            <a:r>
              <a:rPr lang="es-ES" dirty="0"/>
              <a:t>Título Arial</a:t>
            </a:r>
            <a:br>
              <a:rPr lang="es-ES" dirty="0"/>
            </a:br>
            <a:r>
              <a:rPr lang="es-ES" dirty="0"/>
              <a:t>Bold 20</a:t>
            </a:r>
            <a:endParaRPr lang="es-CL" dirty="0"/>
          </a:p>
        </p:txBody>
      </p:sp>
      <p:sp>
        <p:nvSpPr>
          <p:cNvPr id="9" name="Marcador de posición de imagen 48">
            <a:extLst>
              <a:ext uri="{FF2B5EF4-FFF2-40B4-BE49-F238E27FC236}">
                <a16:creationId xmlns:a16="http://schemas.microsoft.com/office/drawing/2014/main" id="{2DFEDD8C-A34C-B34F-A4D7-68530375A69F}"/>
              </a:ext>
            </a:extLst>
          </p:cNvPr>
          <p:cNvSpPr>
            <a:spLocks noGrp="1"/>
          </p:cNvSpPr>
          <p:nvPr>
            <p:ph type="pic" sz="quarter" idx="13" hasCustomPrompt="1"/>
          </p:nvPr>
        </p:nvSpPr>
        <p:spPr>
          <a:xfrm>
            <a:off x="9832215" y="2470016"/>
            <a:ext cx="1910556" cy="1404938"/>
          </a:xfrm>
          <a:prstGeom prst="rect">
            <a:avLst/>
          </a:prstGeom>
        </p:spPr>
        <p:txBody>
          <a:bodyPr/>
          <a:lstStyle>
            <a:lvl1pPr marL="0" indent="0">
              <a:buNone/>
              <a:defRPr sz="900"/>
            </a:lvl1pPr>
          </a:lstStyle>
          <a:p>
            <a:r>
              <a:rPr lang="es-CL" dirty="0"/>
              <a:t>Doble clic para incorporar una imagen</a:t>
            </a:r>
          </a:p>
        </p:txBody>
      </p:sp>
      <p:sp>
        <p:nvSpPr>
          <p:cNvPr id="15" name="Marcador de texto 7">
            <a:extLst>
              <a:ext uri="{FF2B5EF4-FFF2-40B4-BE49-F238E27FC236}">
                <a16:creationId xmlns:a16="http://schemas.microsoft.com/office/drawing/2014/main" id="{6A7883B1-3426-A549-92EA-BD1A4023ADED}"/>
              </a:ext>
            </a:extLst>
          </p:cNvPr>
          <p:cNvSpPr>
            <a:spLocks noGrp="1"/>
          </p:cNvSpPr>
          <p:nvPr>
            <p:ph type="body" sz="quarter" idx="14" hasCustomPrompt="1"/>
          </p:nvPr>
        </p:nvSpPr>
        <p:spPr>
          <a:xfrm>
            <a:off x="584383" y="4082327"/>
            <a:ext cx="1910496" cy="1563912"/>
          </a:xfrm>
          <a:prstGeom prst="rect">
            <a:avLst/>
          </a:prstGeom>
        </p:spPr>
        <p:txBody>
          <a:bodyPr/>
          <a:lstStyle>
            <a:lvl1pPr marL="0" indent="0">
              <a:spcBef>
                <a:spcPts val="1000"/>
              </a:spcBef>
              <a:spcAft>
                <a:spcPts val="1000"/>
              </a:spcAft>
              <a:buNone/>
              <a:defRPr sz="1600" b="1">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r>
              <a:rPr lang="es-ES" dirty="0">
                <a:solidFill>
                  <a:schemeClr val="bg2"/>
                </a:solidFill>
              </a:rPr>
              <a:t>Texto que indica el capítulo en el que estamos</a:t>
            </a:r>
          </a:p>
          <a:p>
            <a:r>
              <a:rPr lang="es-ES" dirty="0">
                <a:solidFill>
                  <a:schemeClr val="bg2"/>
                </a:solidFill>
              </a:rPr>
              <a:t>Arial Bold 16</a:t>
            </a:r>
          </a:p>
        </p:txBody>
      </p:sp>
      <p:sp>
        <p:nvSpPr>
          <p:cNvPr id="17" name="Marcador de texto 7">
            <a:extLst>
              <a:ext uri="{FF2B5EF4-FFF2-40B4-BE49-F238E27FC236}">
                <a16:creationId xmlns:a16="http://schemas.microsoft.com/office/drawing/2014/main" id="{57CED1DC-47B6-A343-BB28-616597DA9FBA}"/>
              </a:ext>
            </a:extLst>
          </p:cNvPr>
          <p:cNvSpPr>
            <a:spLocks noGrp="1"/>
          </p:cNvSpPr>
          <p:nvPr>
            <p:ph type="body" sz="quarter" idx="16" hasCustomPrompt="1"/>
          </p:nvPr>
        </p:nvSpPr>
        <p:spPr>
          <a:xfrm>
            <a:off x="3667014" y="4082774"/>
            <a:ext cx="1910496" cy="15634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a16="http://schemas.microsoft.com/office/drawing/2014/main" id="{D2B3CAFC-D9A0-A34F-BD98-4510B81946EA}"/>
              </a:ext>
            </a:extLst>
          </p:cNvPr>
          <p:cNvSpPr>
            <a:spLocks noGrp="1"/>
          </p:cNvSpPr>
          <p:nvPr>
            <p:ph type="body" sz="quarter" idx="17" hasCustomPrompt="1"/>
          </p:nvPr>
        </p:nvSpPr>
        <p:spPr>
          <a:xfrm>
            <a:off x="6749645" y="4082774"/>
            <a:ext cx="1910496" cy="15634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a16="http://schemas.microsoft.com/office/drawing/2014/main" id="{BB19E2D3-8F9F-1C41-92D8-77569D290229}"/>
              </a:ext>
            </a:extLst>
          </p:cNvPr>
          <p:cNvSpPr>
            <a:spLocks noGrp="1"/>
          </p:cNvSpPr>
          <p:nvPr>
            <p:ph type="body" sz="quarter" idx="18" hasCustomPrompt="1"/>
          </p:nvPr>
        </p:nvSpPr>
        <p:spPr>
          <a:xfrm>
            <a:off x="9832275" y="4082774"/>
            <a:ext cx="1910496" cy="15634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a16="http://schemas.microsoft.com/office/drawing/2014/main" id="{9440AD7B-097E-C24C-A4EE-30C53E3EC6E3}"/>
              </a:ext>
            </a:extLst>
          </p:cNvPr>
          <p:cNvSpPr>
            <a:spLocks noGrp="1"/>
          </p:cNvSpPr>
          <p:nvPr>
            <p:ph type="body" sz="quarter" idx="20" hasCustomPrompt="1"/>
          </p:nvPr>
        </p:nvSpPr>
        <p:spPr>
          <a:xfrm>
            <a:off x="426624" y="1926714"/>
            <a:ext cx="1199956" cy="879231"/>
          </a:xfrm>
          <a:prstGeom prst="rect">
            <a:avLst/>
          </a:prstGeom>
        </p:spPr>
        <p:txBody>
          <a:bodyPr/>
          <a:lstStyle>
            <a:lvl1pPr marL="0" indent="0">
              <a:buNone/>
              <a:defRPr sz="7000" b="1">
                <a:solidFill>
                  <a:schemeClr val="bg2"/>
                </a:solidFill>
              </a:defRPr>
            </a:lvl1pPr>
          </a:lstStyle>
          <a:p>
            <a:pPr lvl="0"/>
            <a:r>
              <a:rPr lang="es-ES" dirty="0"/>
              <a:t>Nº</a:t>
            </a:r>
            <a:endParaRPr lang="es-CL" dirty="0"/>
          </a:p>
        </p:txBody>
      </p:sp>
      <p:sp>
        <p:nvSpPr>
          <p:cNvPr id="22" name="Marcador de texto 4">
            <a:extLst>
              <a:ext uri="{FF2B5EF4-FFF2-40B4-BE49-F238E27FC236}">
                <a16:creationId xmlns:a16="http://schemas.microsoft.com/office/drawing/2014/main" id="{0BD763DB-BA4F-3A45-83C4-B7A958FB7455}"/>
              </a:ext>
            </a:extLst>
          </p:cNvPr>
          <p:cNvSpPr>
            <a:spLocks noGrp="1"/>
          </p:cNvSpPr>
          <p:nvPr>
            <p:ph type="body" sz="quarter" idx="21" hasCustomPrompt="1"/>
          </p:nvPr>
        </p:nvSpPr>
        <p:spPr>
          <a:xfrm>
            <a:off x="3512434" y="1926714"/>
            <a:ext cx="1199956" cy="879231"/>
          </a:xfrm>
          <a:prstGeom prst="rect">
            <a:avLst/>
          </a:prstGeom>
        </p:spPr>
        <p:txBody>
          <a:bodyPr/>
          <a:lstStyle>
            <a:lvl1pPr marL="0" indent="0">
              <a:buNone/>
              <a:defRPr sz="7000" b="1">
                <a:solidFill>
                  <a:schemeClr val="bg2"/>
                </a:solidFill>
              </a:defRPr>
            </a:lvl1pPr>
          </a:lstStyle>
          <a:p>
            <a:pPr lvl="0"/>
            <a:r>
              <a:rPr lang="es-ES" dirty="0"/>
              <a:t>Nº</a:t>
            </a:r>
            <a:endParaRPr lang="es-CL" dirty="0"/>
          </a:p>
        </p:txBody>
      </p:sp>
      <p:sp>
        <p:nvSpPr>
          <p:cNvPr id="23" name="Marcador de texto 4">
            <a:extLst>
              <a:ext uri="{FF2B5EF4-FFF2-40B4-BE49-F238E27FC236}">
                <a16:creationId xmlns:a16="http://schemas.microsoft.com/office/drawing/2014/main" id="{D9664D75-F6A1-C840-9C99-011D8555528E}"/>
              </a:ext>
            </a:extLst>
          </p:cNvPr>
          <p:cNvSpPr>
            <a:spLocks noGrp="1"/>
          </p:cNvSpPr>
          <p:nvPr>
            <p:ph type="body" sz="quarter" idx="22" hasCustomPrompt="1"/>
          </p:nvPr>
        </p:nvSpPr>
        <p:spPr>
          <a:xfrm>
            <a:off x="6598244" y="1926714"/>
            <a:ext cx="1199956" cy="879231"/>
          </a:xfrm>
          <a:prstGeom prst="rect">
            <a:avLst/>
          </a:prstGeom>
        </p:spPr>
        <p:txBody>
          <a:bodyPr/>
          <a:lstStyle>
            <a:lvl1pPr marL="0" indent="0">
              <a:buNone/>
              <a:defRPr sz="7000" b="1">
                <a:solidFill>
                  <a:schemeClr val="bg2"/>
                </a:solidFill>
              </a:defRPr>
            </a:lvl1pPr>
          </a:lstStyle>
          <a:p>
            <a:pPr lvl="0"/>
            <a:r>
              <a:rPr lang="es-ES" dirty="0"/>
              <a:t>Nº</a:t>
            </a:r>
            <a:endParaRPr lang="es-CL" dirty="0"/>
          </a:p>
        </p:txBody>
      </p:sp>
      <p:sp>
        <p:nvSpPr>
          <p:cNvPr id="24" name="Marcador de texto 4">
            <a:extLst>
              <a:ext uri="{FF2B5EF4-FFF2-40B4-BE49-F238E27FC236}">
                <a16:creationId xmlns:a16="http://schemas.microsoft.com/office/drawing/2014/main" id="{F564BB9F-E578-B04F-B48F-901C810196C7}"/>
              </a:ext>
            </a:extLst>
          </p:cNvPr>
          <p:cNvSpPr>
            <a:spLocks noGrp="1"/>
          </p:cNvSpPr>
          <p:nvPr>
            <p:ph type="body" sz="quarter" idx="23" hasCustomPrompt="1"/>
          </p:nvPr>
        </p:nvSpPr>
        <p:spPr>
          <a:xfrm>
            <a:off x="9684055" y="1926714"/>
            <a:ext cx="1199956" cy="879231"/>
          </a:xfrm>
          <a:prstGeom prst="rect">
            <a:avLst/>
          </a:prstGeom>
        </p:spPr>
        <p:txBody>
          <a:bodyPr/>
          <a:lstStyle>
            <a:lvl1pPr marL="0" indent="0">
              <a:buNone/>
              <a:defRPr sz="7000" b="1">
                <a:solidFill>
                  <a:schemeClr val="bg2"/>
                </a:solidFill>
              </a:defRPr>
            </a:lvl1pPr>
          </a:lstStyle>
          <a:p>
            <a:pPr lvl="0"/>
            <a:r>
              <a:rPr lang="es-ES" dirty="0"/>
              <a:t>Nº</a:t>
            </a:r>
            <a:endParaRPr lang="es-CL" dirty="0"/>
          </a:p>
        </p:txBody>
      </p:sp>
      <p:cxnSp>
        <p:nvCxnSpPr>
          <p:cNvPr id="26" name="Conector recto 25">
            <a:extLst>
              <a:ext uri="{FF2B5EF4-FFF2-40B4-BE49-F238E27FC236}">
                <a16:creationId xmlns:a16="http://schemas.microsoft.com/office/drawing/2014/main" id="{07081626-6779-8F48-ACCC-F89FF4EFC3FB}"/>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0" name="Marcador de número de diapositiva 1">
            <a:extLst>
              <a:ext uri="{FF2B5EF4-FFF2-40B4-BE49-F238E27FC236}">
                <a16:creationId xmlns:a16="http://schemas.microsoft.com/office/drawing/2014/main" id="{FDE431FB-014C-F048-8EDC-BF5DCEA4DFD4}"/>
              </a:ext>
            </a:extLst>
          </p:cNvPr>
          <p:cNvSpPr>
            <a:spLocks noGrp="1"/>
          </p:cNvSpPr>
          <p:nvPr>
            <p:ph type="sldNum" sz="quarter" idx="24"/>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794184312"/>
      </p:ext>
    </p:extLst>
  </p:cSld>
  <p:clrMapOvr>
    <a:masterClrMapping/>
  </p:clrMapOvr>
  <p:transition spd="med"/>
  <p:extLst>
    <p:ext uri="{DCECCB84-F9BA-43D5-87BE-67443E8EF086}">
      <p15:sldGuideLst xmlns:p15="http://schemas.microsoft.com/office/powerpoint/2012/main">
        <p15:guide id="1" orient="horz" pos="2761">
          <p15:clr>
            <a:srgbClr val="FBAE40"/>
          </p15:clr>
        </p15:guide>
        <p15:guide id="2" pos="3840">
          <p15:clr>
            <a:srgbClr val="FBAE40"/>
          </p15:clr>
        </p15:guide>
        <p15:guide id="3" orient="horz" pos="289">
          <p15:clr>
            <a:srgbClr val="FBAE40"/>
          </p15:clr>
        </p15:guide>
        <p15:guide id="4" pos="7061">
          <p15:clr>
            <a:srgbClr val="FBAE40"/>
          </p15:clr>
        </p15:guide>
        <p15:guide id="5" orient="horz" pos="155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ámina enumeración 1">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36" name="Marcador de texto 7">
            <a:extLst>
              <a:ext uri="{FF2B5EF4-FFF2-40B4-BE49-F238E27FC236}">
                <a16:creationId xmlns:a16="http://schemas.microsoft.com/office/drawing/2014/main" id="{F98F0A76-E459-7040-92DF-0796E35D78F1}"/>
              </a:ext>
            </a:extLst>
          </p:cNvPr>
          <p:cNvSpPr>
            <a:spLocks noGrp="1"/>
          </p:cNvSpPr>
          <p:nvPr>
            <p:ph type="body" sz="quarter" idx="14" hasCustomPrompt="1"/>
          </p:nvPr>
        </p:nvSpPr>
        <p:spPr>
          <a:xfrm>
            <a:off x="451220" y="3613260"/>
            <a:ext cx="2401643" cy="2215446"/>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53" name="Conector recto 74">
            <a:extLst>
              <a:ext uri="{FF2B5EF4-FFF2-40B4-BE49-F238E27FC236}">
                <a16:creationId xmlns:a16="http://schemas.microsoft.com/office/drawing/2014/main" id="{5BEE3994-12D6-1249-9576-D8A33A059B6C}"/>
              </a:ext>
            </a:extLst>
          </p:cNvPr>
          <p:cNvSpPr/>
          <p:nvPr/>
        </p:nvSpPr>
        <p:spPr>
          <a:xfrm flipH="1">
            <a:off x="443707" y="3340780"/>
            <a:ext cx="2404800" cy="0"/>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a16="http://schemas.microsoft.com/office/drawing/2014/main" id="{42F8710E-2DE8-074A-B6FC-EE460A7B8A9B}"/>
              </a:ext>
            </a:extLst>
          </p:cNvPr>
          <p:cNvSpPr>
            <a:spLocks noGrp="1"/>
          </p:cNvSpPr>
          <p:nvPr>
            <p:ph type="body" sz="quarter" idx="13" hasCustomPrompt="1"/>
          </p:nvPr>
        </p:nvSpPr>
        <p:spPr>
          <a:xfrm>
            <a:off x="1610144" y="2750750"/>
            <a:ext cx="1266108"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73" name="Marcador de texto 7">
            <a:extLst>
              <a:ext uri="{FF2B5EF4-FFF2-40B4-BE49-F238E27FC236}">
                <a16:creationId xmlns:a16="http://schemas.microsoft.com/office/drawing/2014/main" id="{09EEDC92-36AB-3740-B395-D2782D6591A5}"/>
              </a:ext>
            </a:extLst>
          </p:cNvPr>
          <p:cNvSpPr>
            <a:spLocks noGrp="1"/>
          </p:cNvSpPr>
          <p:nvPr>
            <p:ph type="body" sz="quarter" idx="19" hasCustomPrompt="1"/>
          </p:nvPr>
        </p:nvSpPr>
        <p:spPr>
          <a:xfrm>
            <a:off x="9328642" y="3613260"/>
            <a:ext cx="2401643" cy="2215446"/>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74" name="Conector recto 74">
            <a:extLst>
              <a:ext uri="{FF2B5EF4-FFF2-40B4-BE49-F238E27FC236}">
                <a16:creationId xmlns:a16="http://schemas.microsoft.com/office/drawing/2014/main" id="{1892524C-5625-4F43-95F1-2336FF662D99}"/>
              </a:ext>
            </a:extLst>
          </p:cNvPr>
          <p:cNvSpPr/>
          <p:nvPr/>
        </p:nvSpPr>
        <p:spPr>
          <a:xfrm flipH="1">
            <a:off x="9325485" y="3340780"/>
            <a:ext cx="2404800" cy="0"/>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75" name="Marcador de texto 7">
            <a:extLst>
              <a:ext uri="{FF2B5EF4-FFF2-40B4-BE49-F238E27FC236}">
                <a16:creationId xmlns:a16="http://schemas.microsoft.com/office/drawing/2014/main" id="{FBDEA04A-F7FF-7A4B-A6D6-7B80347F9CCC}"/>
              </a:ext>
            </a:extLst>
          </p:cNvPr>
          <p:cNvSpPr>
            <a:spLocks noGrp="1"/>
          </p:cNvSpPr>
          <p:nvPr>
            <p:ph type="body" sz="quarter" idx="20" hasCustomPrompt="1"/>
          </p:nvPr>
        </p:nvSpPr>
        <p:spPr>
          <a:xfrm>
            <a:off x="10487566" y="2750750"/>
            <a:ext cx="132757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p>
          <a:p>
            <a:pPr lvl="0"/>
            <a:endParaRPr lang="es-CL" dirty="0"/>
          </a:p>
        </p:txBody>
      </p:sp>
      <p:sp>
        <p:nvSpPr>
          <p:cNvPr id="79" name="Marcador de texto 7">
            <a:extLst>
              <a:ext uri="{FF2B5EF4-FFF2-40B4-BE49-F238E27FC236}">
                <a16:creationId xmlns:a16="http://schemas.microsoft.com/office/drawing/2014/main" id="{F5423D24-59DD-744A-8BC7-9DE94EAB4131}"/>
              </a:ext>
            </a:extLst>
          </p:cNvPr>
          <p:cNvSpPr>
            <a:spLocks noGrp="1"/>
          </p:cNvSpPr>
          <p:nvPr>
            <p:ph type="body" sz="quarter" idx="21" hasCustomPrompt="1"/>
          </p:nvPr>
        </p:nvSpPr>
        <p:spPr>
          <a:xfrm>
            <a:off x="6385092" y="3613260"/>
            <a:ext cx="2401643" cy="2215446"/>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80" name="Conector recto 74">
            <a:extLst>
              <a:ext uri="{FF2B5EF4-FFF2-40B4-BE49-F238E27FC236}">
                <a16:creationId xmlns:a16="http://schemas.microsoft.com/office/drawing/2014/main" id="{4B745506-C1E7-2346-B2DA-DBC633F63A51}"/>
              </a:ext>
            </a:extLst>
          </p:cNvPr>
          <p:cNvSpPr/>
          <p:nvPr/>
        </p:nvSpPr>
        <p:spPr>
          <a:xfrm flipH="1">
            <a:off x="6385092" y="3340780"/>
            <a:ext cx="2404800" cy="0"/>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81" name="Marcador de texto 7">
            <a:extLst>
              <a:ext uri="{FF2B5EF4-FFF2-40B4-BE49-F238E27FC236}">
                <a16:creationId xmlns:a16="http://schemas.microsoft.com/office/drawing/2014/main" id="{A81970EB-E356-9143-BA0B-A32ACF22649A}"/>
              </a:ext>
            </a:extLst>
          </p:cNvPr>
          <p:cNvSpPr>
            <a:spLocks noGrp="1"/>
          </p:cNvSpPr>
          <p:nvPr>
            <p:ph type="body" sz="quarter" idx="22" hasCustomPrompt="1"/>
          </p:nvPr>
        </p:nvSpPr>
        <p:spPr>
          <a:xfrm>
            <a:off x="7551529" y="2750750"/>
            <a:ext cx="139914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85" name="Marcador de texto 7">
            <a:extLst>
              <a:ext uri="{FF2B5EF4-FFF2-40B4-BE49-F238E27FC236}">
                <a16:creationId xmlns:a16="http://schemas.microsoft.com/office/drawing/2014/main" id="{CBB12395-7669-B540-A483-15E3C0663AA5}"/>
              </a:ext>
            </a:extLst>
          </p:cNvPr>
          <p:cNvSpPr>
            <a:spLocks noGrp="1"/>
          </p:cNvSpPr>
          <p:nvPr>
            <p:ph type="body" sz="quarter" idx="23" hasCustomPrompt="1"/>
          </p:nvPr>
        </p:nvSpPr>
        <p:spPr>
          <a:xfrm>
            <a:off x="3415008" y="3613260"/>
            <a:ext cx="2401643" cy="2215446"/>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86" name="Conector recto 74">
            <a:extLst>
              <a:ext uri="{FF2B5EF4-FFF2-40B4-BE49-F238E27FC236}">
                <a16:creationId xmlns:a16="http://schemas.microsoft.com/office/drawing/2014/main" id="{F48F5271-2008-8D47-8756-E000ADACC1E6}"/>
              </a:ext>
            </a:extLst>
          </p:cNvPr>
          <p:cNvSpPr/>
          <p:nvPr/>
        </p:nvSpPr>
        <p:spPr>
          <a:xfrm flipH="1">
            <a:off x="3415008" y="3340780"/>
            <a:ext cx="2404800" cy="0"/>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87" name="Marcador de texto 7">
            <a:extLst>
              <a:ext uri="{FF2B5EF4-FFF2-40B4-BE49-F238E27FC236}">
                <a16:creationId xmlns:a16="http://schemas.microsoft.com/office/drawing/2014/main" id="{A9A75FA4-4920-B749-9B33-9A58CCB533BD}"/>
              </a:ext>
            </a:extLst>
          </p:cNvPr>
          <p:cNvSpPr>
            <a:spLocks noGrp="1"/>
          </p:cNvSpPr>
          <p:nvPr>
            <p:ph type="body" sz="quarter" idx="24" hasCustomPrompt="1"/>
          </p:nvPr>
        </p:nvSpPr>
        <p:spPr>
          <a:xfrm>
            <a:off x="4569571" y="2750750"/>
            <a:ext cx="1340162"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8" name="Marcador de texto 7">
            <a:extLst>
              <a:ext uri="{FF2B5EF4-FFF2-40B4-BE49-F238E27FC236}">
                <a16:creationId xmlns:a16="http://schemas.microsoft.com/office/drawing/2014/main" id="{0A11C487-0115-5F4D-9992-15BD35A4BCB8}"/>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sp>
        <p:nvSpPr>
          <p:cNvPr id="42" name="Marcador de posición de imagen 3">
            <a:extLst>
              <a:ext uri="{FF2B5EF4-FFF2-40B4-BE49-F238E27FC236}">
                <a16:creationId xmlns:a16="http://schemas.microsoft.com/office/drawing/2014/main" id="{0E8ACCB5-DDCA-6E42-A59F-C19DA54AD941}"/>
              </a:ext>
            </a:extLst>
          </p:cNvPr>
          <p:cNvSpPr>
            <a:spLocks noGrp="1"/>
          </p:cNvSpPr>
          <p:nvPr>
            <p:ph type="pic" sz="quarter" idx="49" hasCustomPrompt="1"/>
          </p:nvPr>
        </p:nvSpPr>
        <p:spPr>
          <a:xfrm>
            <a:off x="451220" y="2552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3" name="Marcador de posición de imagen 3">
            <a:extLst>
              <a:ext uri="{FF2B5EF4-FFF2-40B4-BE49-F238E27FC236}">
                <a16:creationId xmlns:a16="http://schemas.microsoft.com/office/drawing/2014/main" id="{A6B8CBED-9A8C-2E41-87A9-A4B4A73095C3}"/>
              </a:ext>
            </a:extLst>
          </p:cNvPr>
          <p:cNvSpPr>
            <a:spLocks noGrp="1"/>
          </p:cNvSpPr>
          <p:nvPr>
            <p:ph type="pic" sz="quarter" idx="50" hasCustomPrompt="1"/>
          </p:nvPr>
        </p:nvSpPr>
        <p:spPr>
          <a:xfrm>
            <a:off x="3415008" y="2552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4" name="Marcador de posición de imagen 3">
            <a:extLst>
              <a:ext uri="{FF2B5EF4-FFF2-40B4-BE49-F238E27FC236}">
                <a16:creationId xmlns:a16="http://schemas.microsoft.com/office/drawing/2014/main" id="{F8CBC851-6BCB-564E-829F-58E5E2D2ABA4}"/>
              </a:ext>
            </a:extLst>
          </p:cNvPr>
          <p:cNvSpPr>
            <a:spLocks noGrp="1"/>
          </p:cNvSpPr>
          <p:nvPr>
            <p:ph type="pic" sz="quarter" idx="51" hasCustomPrompt="1"/>
          </p:nvPr>
        </p:nvSpPr>
        <p:spPr>
          <a:xfrm>
            <a:off x="6385092" y="2552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5" name="Marcador de posición de imagen 3">
            <a:extLst>
              <a:ext uri="{FF2B5EF4-FFF2-40B4-BE49-F238E27FC236}">
                <a16:creationId xmlns:a16="http://schemas.microsoft.com/office/drawing/2014/main" id="{34ABF4E0-6CDE-E249-95A2-A7A05A1C8A22}"/>
              </a:ext>
            </a:extLst>
          </p:cNvPr>
          <p:cNvSpPr>
            <a:spLocks noGrp="1"/>
          </p:cNvSpPr>
          <p:nvPr>
            <p:ph type="pic" sz="quarter" idx="52" hasCustomPrompt="1"/>
          </p:nvPr>
        </p:nvSpPr>
        <p:spPr>
          <a:xfrm>
            <a:off x="9333004" y="2552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cxnSp>
        <p:nvCxnSpPr>
          <p:cNvPr id="24" name="Conector recto 23">
            <a:extLst>
              <a:ext uri="{FF2B5EF4-FFF2-40B4-BE49-F238E27FC236}">
                <a16:creationId xmlns:a16="http://schemas.microsoft.com/office/drawing/2014/main" id="{2EB6015A-54E5-CE40-8931-D2744599943C}"/>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5" name="Marcador de texto 7">
            <a:extLst>
              <a:ext uri="{FF2B5EF4-FFF2-40B4-BE49-F238E27FC236}">
                <a16:creationId xmlns:a16="http://schemas.microsoft.com/office/drawing/2014/main" id="{9F9272ED-A3F0-4441-B27D-226E5493742F}"/>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6" name="Marcador de número de diapositiva 1">
            <a:extLst>
              <a:ext uri="{FF2B5EF4-FFF2-40B4-BE49-F238E27FC236}">
                <a16:creationId xmlns:a16="http://schemas.microsoft.com/office/drawing/2014/main" id="{291A3B44-4A83-A74C-8554-067ABD362AD5}"/>
              </a:ext>
            </a:extLst>
          </p:cNvPr>
          <p:cNvSpPr>
            <a:spLocks noGrp="1"/>
          </p:cNvSpPr>
          <p:nvPr>
            <p:ph type="sldNum" sz="quarter" idx="53"/>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1505624921"/>
      </p:ext>
    </p:extLst>
  </p:cSld>
  <p:clrMapOvr>
    <a:masterClrMapping/>
  </p:clrMapOvr>
  <p:transition spd="med"/>
  <p:extLst>
    <p:ext uri="{DCECCB84-F9BA-43D5-87BE-67443E8EF086}">
      <p15:sldGuideLst xmlns:p15="http://schemas.microsoft.com/office/powerpoint/2012/main">
        <p15:guide id="1" orient="horz" pos="1366">
          <p15:clr>
            <a:srgbClr val="FBAE40"/>
          </p15:clr>
        </p15:guide>
        <p15:guide id="2" pos="280">
          <p15:clr>
            <a:srgbClr val="FBAE40"/>
          </p15:clr>
        </p15:guide>
        <p15:guide id="3" pos="17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olo texto y bullet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9" name="Marcador de texto 7">
            <a:extLst>
              <a:ext uri="{FF2B5EF4-FFF2-40B4-BE49-F238E27FC236}">
                <a16:creationId xmlns:a16="http://schemas.microsoft.com/office/drawing/2014/main" id="{992DC3DA-CCAD-CF46-BC96-16FE1F928346}"/>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14" name="Conector recto 13">
            <a:extLst>
              <a:ext uri="{FF2B5EF4-FFF2-40B4-BE49-F238E27FC236}">
                <a16:creationId xmlns:a16="http://schemas.microsoft.com/office/drawing/2014/main" id="{10FBBCFE-48E0-C041-983C-E33D245A0952}"/>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5" name="Marcador de texto 7">
            <a:extLst>
              <a:ext uri="{FF2B5EF4-FFF2-40B4-BE49-F238E27FC236}">
                <a16:creationId xmlns:a16="http://schemas.microsoft.com/office/drawing/2014/main" id="{2FC2324D-E48A-AA4F-9B9C-ACA71D2E89C3}"/>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10" name="Marcador de número de diapositiva 1">
            <a:extLst>
              <a:ext uri="{FF2B5EF4-FFF2-40B4-BE49-F238E27FC236}">
                <a16:creationId xmlns:a16="http://schemas.microsoft.com/office/drawing/2014/main" id="{29A3CDD8-DB45-3C4B-9DEB-D4CFB5DFC355}"/>
              </a:ext>
            </a:extLst>
          </p:cNvPr>
          <p:cNvSpPr>
            <a:spLocks noGrp="1"/>
          </p:cNvSpPr>
          <p:nvPr>
            <p:ph type="sldNum" sz="quarter" idx="13"/>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5" name="Marcador de texto 4">
            <a:extLst>
              <a:ext uri="{FF2B5EF4-FFF2-40B4-BE49-F238E27FC236}">
                <a16:creationId xmlns:a16="http://schemas.microsoft.com/office/drawing/2014/main" id="{4A9850EF-AAA8-8A42-93DD-9D791D527C48}"/>
              </a:ext>
            </a:extLst>
          </p:cNvPr>
          <p:cNvSpPr>
            <a:spLocks noGrp="1"/>
          </p:cNvSpPr>
          <p:nvPr>
            <p:ph type="body" sz="quarter" idx="14" hasCustomPrompt="1"/>
          </p:nvPr>
        </p:nvSpPr>
        <p:spPr>
          <a:xfrm>
            <a:off x="449263" y="1615349"/>
            <a:ext cx="11365880" cy="4735858"/>
          </a:xfrm>
          <a:prstGeom prst="rect">
            <a:avLst/>
          </a:prstGeom>
        </p:spPr>
        <p:txBody>
          <a:bodyPr/>
          <a:lstStyle>
            <a:lvl1pPr>
              <a:spcBef>
                <a:spcPts val="600"/>
              </a:spcBef>
              <a:spcAft>
                <a:spcPts val="600"/>
              </a:spcAft>
              <a:buFontTx/>
              <a:buNone/>
              <a:defRPr sz="1600">
                <a:solidFill>
                  <a:schemeClr val="tx2"/>
                </a:solidFill>
              </a:defRPr>
            </a:lvl1pPr>
            <a:lvl2pPr marL="676275" indent="-371475">
              <a:spcBef>
                <a:spcPts val="600"/>
              </a:spcBef>
              <a:spcAft>
                <a:spcPts val="600"/>
              </a:spcAft>
              <a:buClr>
                <a:schemeClr val="bg2"/>
              </a:buClr>
              <a:buSzPct val="100000"/>
              <a:buFont typeface="Wingdings" pitchFamily="2" charset="2"/>
              <a:buChar char="§"/>
              <a:tabLst/>
              <a:defRPr sz="1400">
                <a:solidFill>
                  <a:schemeClr val="tx2"/>
                </a:solidFill>
              </a:defRPr>
            </a:lvl2pPr>
            <a:lvl3pPr marL="941388" indent="-331788">
              <a:spcBef>
                <a:spcPts val="600"/>
              </a:spcBef>
              <a:spcAft>
                <a:spcPts val="600"/>
              </a:spcAft>
              <a:buClr>
                <a:schemeClr val="bg2"/>
              </a:buClr>
              <a:buSzPct val="90000"/>
              <a:buFont typeface=".Lucida Grande UI Regular"/>
              <a:buChar char="▫"/>
              <a:tabLst/>
              <a:defRPr sz="1400">
                <a:solidFill>
                  <a:schemeClr val="tx2"/>
                </a:solidFill>
              </a:defRPr>
            </a:lvl3pPr>
            <a:lvl4pPr marL="1247775" indent="-333375">
              <a:spcBef>
                <a:spcPts val="600"/>
              </a:spcBef>
              <a:spcAft>
                <a:spcPts val="600"/>
              </a:spcAft>
              <a:buClr>
                <a:schemeClr val="bg2"/>
              </a:buClr>
              <a:buSzPct val="90000"/>
              <a:buFont typeface=".Lucida Grande UI Regular"/>
              <a:buChar char="▫"/>
              <a:tabLst/>
              <a:defRPr sz="1400">
                <a:solidFill>
                  <a:schemeClr val="tx2"/>
                </a:solidFill>
              </a:defRPr>
            </a:lvl4pPr>
            <a:lvl5pPr marL="1651000" indent="-431800">
              <a:spcBef>
                <a:spcPts val="600"/>
              </a:spcBef>
              <a:spcAft>
                <a:spcPts val="600"/>
              </a:spcAft>
              <a:buClr>
                <a:schemeClr val="bg2"/>
              </a:buClr>
              <a:buSzPct val="90000"/>
              <a:buFont typeface=".Lucida Grande UI Regular"/>
              <a:buChar char="▫"/>
              <a:tabLst/>
              <a:defRPr sz="1400">
                <a:solidFill>
                  <a:schemeClr val="tx2"/>
                </a:solidFill>
              </a:defRPr>
            </a:lvl5pPr>
          </a:lstStyle>
          <a:p>
            <a:pPr lvl="0"/>
            <a:r>
              <a:rPr lang="es-ES" dirty="0"/>
              <a:t>Párrafo solo texto Arial 16</a:t>
            </a:r>
          </a:p>
          <a:p>
            <a:pPr lvl="1"/>
            <a:r>
              <a:rPr lang="es-ES" dirty="0" err="1"/>
              <a:t>Bullet</a:t>
            </a:r>
            <a:r>
              <a:rPr lang="es-ES" dirty="0"/>
              <a:t> Arial 14</a:t>
            </a:r>
          </a:p>
          <a:p>
            <a:pPr lvl="2"/>
            <a:r>
              <a:rPr lang="es-ES" dirty="0"/>
              <a:t>Sub-</a:t>
            </a:r>
            <a:r>
              <a:rPr lang="es-ES" dirty="0" err="1"/>
              <a:t>bullet</a:t>
            </a:r>
            <a:r>
              <a:rPr lang="es-ES" dirty="0"/>
              <a:t> Arial 14</a:t>
            </a:r>
          </a:p>
          <a:p>
            <a:pPr lvl="3"/>
            <a:r>
              <a:rPr lang="es-ES" dirty="0"/>
              <a:t>Sub-</a:t>
            </a:r>
            <a:r>
              <a:rPr lang="es-ES" dirty="0" err="1"/>
              <a:t>bullet</a:t>
            </a:r>
            <a:r>
              <a:rPr lang="es-ES" dirty="0"/>
              <a:t> Arial 14</a:t>
            </a:r>
          </a:p>
          <a:p>
            <a:pPr lvl="4"/>
            <a:r>
              <a:rPr lang="es-ES" dirty="0"/>
              <a:t>Sub-</a:t>
            </a:r>
            <a:r>
              <a:rPr lang="es-ES" dirty="0" err="1"/>
              <a:t>bullet</a:t>
            </a:r>
            <a:r>
              <a:rPr lang="es-ES" dirty="0"/>
              <a:t> Arial 14</a:t>
            </a:r>
          </a:p>
          <a:p>
            <a:pPr lvl="4"/>
            <a:endParaRPr lang="es-ES_tradnl" dirty="0"/>
          </a:p>
        </p:txBody>
      </p:sp>
    </p:spTree>
    <p:extLst>
      <p:ext uri="{BB962C8B-B14F-4D97-AF65-F5344CB8AC3E}">
        <p14:creationId xmlns:p14="http://schemas.microsoft.com/office/powerpoint/2010/main" val="2849923307"/>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ulo, sub titulo y log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9" name="Marcador de texto 7">
            <a:extLst>
              <a:ext uri="{FF2B5EF4-FFF2-40B4-BE49-F238E27FC236}">
                <a16:creationId xmlns:a16="http://schemas.microsoft.com/office/drawing/2014/main" id="{992DC3DA-CCAD-CF46-BC96-16FE1F928346}"/>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14" name="Conector recto 13">
            <a:extLst>
              <a:ext uri="{FF2B5EF4-FFF2-40B4-BE49-F238E27FC236}">
                <a16:creationId xmlns:a16="http://schemas.microsoft.com/office/drawing/2014/main" id="{10FBBCFE-48E0-C041-983C-E33D245A0952}"/>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5" name="Marcador de texto 7">
            <a:extLst>
              <a:ext uri="{FF2B5EF4-FFF2-40B4-BE49-F238E27FC236}">
                <a16:creationId xmlns:a16="http://schemas.microsoft.com/office/drawing/2014/main" id="{2FC2324D-E48A-AA4F-9B9C-ACA71D2E89C3}"/>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7" name="Marcador de número de diapositiva 1">
            <a:extLst>
              <a:ext uri="{FF2B5EF4-FFF2-40B4-BE49-F238E27FC236}">
                <a16:creationId xmlns:a16="http://schemas.microsoft.com/office/drawing/2014/main" id="{A5BC562B-8075-3C4C-A449-F53BCE586690}"/>
              </a:ext>
            </a:extLst>
          </p:cNvPr>
          <p:cNvSpPr>
            <a:spLocks noGrp="1"/>
          </p:cNvSpPr>
          <p:nvPr>
            <p:ph type="sldNum" sz="quarter" idx="12"/>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2674761093"/>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ulo, sub titulo y logo fondo verde">
    <p:bg>
      <p:bgPr>
        <a:solidFill>
          <a:schemeClr val="tx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9" name="Marcador de texto 7">
            <a:extLst>
              <a:ext uri="{FF2B5EF4-FFF2-40B4-BE49-F238E27FC236}">
                <a16:creationId xmlns:a16="http://schemas.microsoft.com/office/drawing/2014/main" id="{992DC3DA-CCAD-CF46-BC96-16FE1F928346}"/>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14" name="Conector recto 13">
            <a:extLst>
              <a:ext uri="{FF2B5EF4-FFF2-40B4-BE49-F238E27FC236}">
                <a16:creationId xmlns:a16="http://schemas.microsoft.com/office/drawing/2014/main" id="{10FBBCFE-48E0-C041-983C-E33D245A0952}"/>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5" name="Marcador de texto 7">
            <a:extLst>
              <a:ext uri="{FF2B5EF4-FFF2-40B4-BE49-F238E27FC236}">
                <a16:creationId xmlns:a16="http://schemas.microsoft.com/office/drawing/2014/main" id="{2FC2324D-E48A-AA4F-9B9C-ACA71D2E89C3}"/>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7" name="Marcador de número de diapositiva 1">
            <a:extLst>
              <a:ext uri="{FF2B5EF4-FFF2-40B4-BE49-F238E27FC236}">
                <a16:creationId xmlns:a16="http://schemas.microsoft.com/office/drawing/2014/main" id="{025838F8-F232-B04E-AF29-81617EA89CC6}"/>
              </a:ext>
            </a:extLst>
          </p:cNvPr>
          <p:cNvSpPr>
            <a:spLocks noGrp="1"/>
          </p:cNvSpPr>
          <p:nvPr>
            <p:ph type="sldNum" sz="quarter" idx="12"/>
          </p:nvPr>
        </p:nvSpPr>
        <p:spPr>
          <a:xfrm>
            <a:off x="9970979" y="6463752"/>
            <a:ext cx="1844164" cy="365125"/>
          </a:xfrm>
        </p:spPr>
        <p:txBody>
          <a:bodyPr anchor="t"/>
          <a:lstStyle>
            <a:lvl1pPr>
              <a:defRPr sz="1000">
                <a:solidFill>
                  <a:schemeClr val="bg1"/>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47688322"/>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ámina comparativa 1">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id="{F257A930-1B12-7B4A-B402-734BCB48BA01}"/>
              </a:ext>
            </a:extLst>
          </p:cNvPr>
          <p:cNvGraphicFramePr>
            <a:graphicFrameLocks noChangeAspect="1"/>
          </p:cNvGraphicFramePr>
          <p:nvPr>
            <p:custDataLst>
              <p:tags r:id="rId2"/>
            </p:custDataLst>
            <p:extLst>
              <p:ext uri="{D42A27DB-BD31-4B8C-83A1-F6EECF244321}">
                <p14:modId xmlns:p14="http://schemas.microsoft.com/office/powerpoint/2010/main" val="17222269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1"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a16="http://schemas.microsoft.com/office/drawing/2014/main" id="{F257A930-1B12-7B4A-B402-734BCB48BA0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Rectángulo 6">
            <a:extLst>
              <a:ext uri="{FF2B5EF4-FFF2-40B4-BE49-F238E27FC236}">
                <a16:creationId xmlns:a16="http://schemas.microsoft.com/office/drawing/2014/main" id="{43C07928-B23C-C049-8D57-638AEAE25D0A}"/>
              </a:ext>
            </a:extLst>
          </p:cNvPr>
          <p:cNvSpPr/>
          <p:nvPr/>
        </p:nvSpPr>
        <p:spPr>
          <a:xfrm>
            <a:off x="9215252" y="2327563"/>
            <a:ext cx="2520000" cy="342000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6"/>
          <a:stretch>
            <a:fillRect/>
          </a:stretch>
        </p:blipFill>
        <p:spPr>
          <a:xfrm>
            <a:off x="11210998" y="452439"/>
            <a:ext cx="523875" cy="523875"/>
          </a:xfrm>
          <a:prstGeom prst="rect">
            <a:avLst/>
          </a:prstGeom>
        </p:spPr>
      </p:pic>
      <p:sp>
        <p:nvSpPr>
          <p:cNvPr id="20" name="Conector recto 74">
            <a:extLst>
              <a:ext uri="{FF2B5EF4-FFF2-40B4-BE49-F238E27FC236}">
                <a16:creationId xmlns:a16="http://schemas.microsoft.com/office/drawing/2014/main" id="{D53F8420-F737-A142-8C02-3370D732A139}"/>
              </a:ext>
            </a:extLst>
          </p:cNvPr>
          <p:cNvSpPr/>
          <p:nvPr/>
        </p:nvSpPr>
        <p:spPr>
          <a:xfrm flipH="1">
            <a:off x="2901999" y="2346859"/>
            <a:ext cx="1" cy="3400704"/>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21" name="Conector recto 74">
            <a:extLst>
              <a:ext uri="{FF2B5EF4-FFF2-40B4-BE49-F238E27FC236}">
                <a16:creationId xmlns:a16="http://schemas.microsoft.com/office/drawing/2014/main" id="{D6D37DC4-4EA6-9544-8D43-FDA98A0A4224}"/>
              </a:ext>
            </a:extLst>
          </p:cNvPr>
          <p:cNvSpPr/>
          <p:nvPr/>
        </p:nvSpPr>
        <p:spPr>
          <a:xfrm flipH="1">
            <a:off x="5632357" y="2346859"/>
            <a:ext cx="1" cy="3400704"/>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34" name="Marcador de texto 7">
            <a:extLst>
              <a:ext uri="{FF2B5EF4-FFF2-40B4-BE49-F238E27FC236}">
                <a16:creationId xmlns:a16="http://schemas.microsoft.com/office/drawing/2014/main" id="{7B419ADE-2D25-974C-863D-0EC0DFC0A5CE}"/>
              </a:ext>
            </a:extLst>
          </p:cNvPr>
          <p:cNvSpPr>
            <a:spLocks noGrp="1"/>
          </p:cNvSpPr>
          <p:nvPr>
            <p:ph type="body" sz="quarter" idx="13" hasCustomPrompt="1"/>
          </p:nvPr>
        </p:nvSpPr>
        <p:spPr>
          <a:xfrm>
            <a:off x="451220" y="3117333"/>
            <a:ext cx="1992996" cy="548664"/>
          </a:xfrm>
          <a:prstGeom prst="rect">
            <a:avLst/>
          </a:prstGeom>
        </p:spPr>
        <p:txBody>
          <a:bodyPr/>
          <a:lstStyle>
            <a:lvl1pPr marL="0" indent="0">
              <a:spcBef>
                <a:spcPts val="0"/>
              </a:spcBef>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6" name="Marcador de texto 7">
            <a:extLst>
              <a:ext uri="{FF2B5EF4-FFF2-40B4-BE49-F238E27FC236}">
                <a16:creationId xmlns:a16="http://schemas.microsoft.com/office/drawing/2014/main" id="{F98F0A76-E459-7040-92DF-0796E35D78F1}"/>
              </a:ext>
            </a:extLst>
          </p:cNvPr>
          <p:cNvSpPr>
            <a:spLocks noGrp="1"/>
          </p:cNvSpPr>
          <p:nvPr>
            <p:ph type="body" sz="quarter" idx="14" hasCustomPrompt="1"/>
          </p:nvPr>
        </p:nvSpPr>
        <p:spPr>
          <a:xfrm>
            <a:off x="451220" y="3665997"/>
            <a:ext cx="1992996" cy="2081566"/>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0" name="Marcador de texto 7">
            <a:extLst>
              <a:ext uri="{FF2B5EF4-FFF2-40B4-BE49-F238E27FC236}">
                <a16:creationId xmlns:a16="http://schemas.microsoft.com/office/drawing/2014/main" id="{AA696213-3CE3-8141-BE88-BE027163D6E8}"/>
              </a:ext>
            </a:extLst>
          </p:cNvPr>
          <p:cNvSpPr>
            <a:spLocks noGrp="1"/>
          </p:cNvSpPr>
          <p:nvPr>
            <p:ph type="body" sz="quarter" idx="15" hasCustomPrompt="1"/>
          </p:nvPr>
        </p:nvSpPr>
        <p:spPr>
          <a:xfrm>
            <a:off x="3183305" y="3117333"/>
            <a:ext cx="1992996" cy="548664"/>
          </a:xfrm>
          <a:prstGeom prst="rect">
            <a:avLst/>
          </a:prstGeom>
        </p:spPr>
        <p:txBody>
          <a:bodyPr/>
          <a:lstStyle>
            <a:lvl1pPr marL="0" indent="0">
              <a:buNone/>
              <a:defRPr lang="es-CL" sz="1600" b="1" dirty="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1" name="Marcador de texto 7">
            <a:extLst>
              <a:ext uri="{FF2B5EF4-FFF2-40B4-BE49-F238E27FC236}">
                <a16:creationId xmlns:a16="http://schemas.microsoft.com/office/drawing/2014/main" id="{0DFE9962-D69F-9F46-8D1F-D4F2B672D851}"/>
              </a:ext>
            </a:extLst>
          </p:cNvPr>
          <p:cNvSpPr>
            <a:spLocks noGrp="1"/>
          </p:cNvSpPr>
          <p:nvPr>
            <p:ph type="body" sz="quarter" idx="16" hasCustomPrompt="1"/>
          </p:nvPr>
        </p:nvSpPr>
        <p:spPr>
          <a:xfrm>
            <a:off x="3183305" y="3654541"/>
            <a:ext cx="1992996" cy="2093022"/>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5" name="Marcador de texto 7">
            <a:extLst>
              <a:ext uri="{FF2B5EF4-FFF2-40B4-BE49-F238E27FC236}">
                <a16:creationId xmlns:a16="http://schemas.microsoft.com/office/drawing/2014/main" id="{C95A676F-0AE0-C944-BE25-BD527CB9FE85}"/>
              </a:ext>
            </a:extLst>
          </p:cNvPr>
          <p:cNvSpPr>
            <a:spLocks noGrp="1"/>
          </p:cNvSpPr>
          <p:nvPr>
            <p:ph type="body" sz="quarter" idx="17" hasCustomPrompt="1"/>
          </p:nvPr>
        </p:nvSpPr>
        <p:spPr>
          <a:xfrm>
            <a:off x="5937631" y="3117333"/>
            <a:ext cx="1992996" cy="548664"/>
          </a:xfrm>
          <a:prstGeom prst="rect">
            <a:avLst/>
          </a:prstGeom>
        </p:spPr>
        <p:txBody>
          <a:bodyPr/>
          <a:lstStyle>
            <a:lvl1pPr marL="0" indent="0">
              <a:buNone/>
              <a:defRPr lang="es-CL" sz="1600" b="1" dirty="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6" name="Marcador de texto 7">
            <a:extLst>
              <a:ext uri="{FF2B5EF4-FFF2-40B4-BE49-F238E27FC236}">
                <a16:creationId xmlns:a16="http://schemas.microsoft.com/office/drawing/2014/main" id="{40F028AC-5B4A-9844-94D7-770F95E501E4}"/>
              </a:ext>
            </a:extLst>
          </p:cNvPr>
          <p:cNvSpPr>
            <a:spLocks noGrp="1"/>
          </p:cNvSpPr>
          <p:nvPr>
            <p:ph type="body" sz="quarter" idx="18" hasCustomPrompt="1"/>
          </p:nvPr>
        </p:nvSpPr>
        <p:spPr>
          <a:xfrm>
            <a:off x="5937631" y="3665997"/>
            <a:ext cx="1992996" cy="2081566"/>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0" name="Marcador de texto 7">
            <a:extLst>
              <a:ext uri="{FF2B5EF4-FFF2-40B4-BE49-F238E27FC236}">
                <a16:creationId xmlns:a16="http://schemas.microsoft.com/office/drawing/2014/main" id="{CBFD6792-9E13-7E48-9CEA-7FCD45D83A33}"/>
              </a:ext>
            </a:extLst>
          </p:cNvPr>
          <p:cNvSpPr>
            <a:spLocks noGrp="1"/>
          </p:cNvSpPr>
          <p:nvPr>
            <p:ph type="body" sz="quarter" idx="19" hasCustomPrompt="1"/>
          </p:nvPr>
        </p:nvSpPr>
        <p:spPr>
          <a:xfrm>
            <a:off x="9283421" y="2493112"/>
            <a:ext cx="2385229" cy="412918"/>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51" name="Marcador de texto 7">
            <a:extLst>
              <a:ext uri="{FF2B5EF4-FFF2-40B4-BE49-F238E27FC236}">
                <a16:creationId xmlns:a16="http://schemas.microsoft.com/office/drawing/2014/main" id="{108DB484-1780-D345-A1D5-E256BC38977F}"/>
              </a:ext>
            </a:extLst>
          </p:cNvPr>
          <p:cNvSpPr>
            <a:spLocks noGrp="1"/>
          </p:cNvSpPr>
          <p:nvPr>
            <p:ph type="body" sz="quarter" idx="20" hasCustomPrompt="1"/>
          </p:nvPr>
        </p:nvSpPr>
        <p:spPr>
          <a:xfrm>
            <a:off x="9283421" y="3020651"/>
            <a:ext cx="2385229" cy="2619862"/>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4" name="Marcador de posición de imagen 3">
            <a:extLst>
              <a:ext uri="{FF2B5EF4-FFF2-40B4-BE49-F238E27FC236}">
                <a16:creationId xmlns:a16="http://schemas.microsoft.com/office/drawing/2014/main" id="{DC8111CA-F1A2-044A-A61E-5D535C8840BE}"/>
              </a:ext>
            </a:extLst>
          </p:cNvPr>
          <p:cNvSpPr>
            <a:spLocks noGrp="1"/>
          </p:cNvSpPr>
          <p:nvPr>
            <p:ph type="pic" sz="quarter" idx="49" hasCustomPrompt="1"/>
          </p:nvPr>
        </p:nvSpPr>
        <p:spPr>
          <a:xfrm>
            <a:off x="3183305" y="2310725"/>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0" name="Marcador de posición de imagen 3">
            <a:extLst>
              <a:ext uri="{FF2B5EF4-FFF2-40B4-BE49-F238E27FC236}">
                <a16:creationId xmlns:a16="http://schemas.microsoft.com/office/drawing/2014/main" id="{6F2BA060-6F09-A74D-BBF5-6F8F93A5EEF2}"/>
              </a:ext>
            </a:extLst>
          </p:cNvPr>
          <p:cNvSpPr>
            <a:spLocks noGrp="1"/>
          </p:cNvSpPr>
          <p:nvPr>
            <p:ph type="pic" sz="quarter" idx="50" hasCustomPrompt="1"/>
          </p:nvPr>
        </p:nvSpPr>
        <p:spPr>
          <a:xfrm>
            <a:off x="5937631" y="2310725"/>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1" name="Marcador de posición de imagen 3">
            <a:extLst>
              <a:ext uri="{FF2B5EF4-FFF2-40B4-BE49-F238E27FC236}">
                <a16:creationId xmlns:a16="http://schemas.microsoft.com/office/drawing/2014/main" id="{F49B1752-2690-5047-BF37-65DC322FED38}"/>
              </a:ext>
            </a:extLst>
          </p:cNvPr>
          <p:cNvSpPr>
            <a:spLocks noGrp="1"/>
          </p:cNvSpPr>
          <p:nvPr>
            <p:ph type="pic" sz="quarter" idx="51" hasCustomPrompt="1"/>
          </p:nvPr>
        </p:nvSpPr>
        <p:spPr>
          <a:xfrm>
            <a:off x="454170" y="2310725"/>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6" name="Línea">
            <a:extLst>
              <a:ext uri="{FF2B5EF4-FFF2-40B4-BE49-F238E27FC236}">
                <a16:creationId xmlns:a16="http://schemas.microsoft.com/office/drawing/2014/main" id="{2444CEDB-830B-134F-A2D4-D6873E299AB1}"/>
              </a:ext>
            </a:extLst>
          </p:cNvPr>
          <p:cNvSpPr/>
          <p:nvPr/>
        </p:nvSpPr>
        <p:spPr>
          <a:xfrm>
            <a:off x="8511505" y="2318308"/>
            <a:ext cx="280081" cy="3429255"/>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400" tIns="25400" rIns="25400" bIns="25400" anchor="ctr"/>
          <a:lstStyle/>
          <a:p>
            <a:pPr defTabSz="1218406">
              <a:defRPr>
                <a:latin typeface="Arial"/>
                <a:ea typeface="Arial"/>
                <a:cs typeface="Arial"/>
                <a:sym typeface="Arial"/>
              </a:defRPr>
            </a:pPr>
            <a:endParaRPr sz="1200">
              <a:latin typeface="Arial"/>
              <a:cs typeface="Arial"/>
              <a:sym typeface="Arial"/>
            </a:endParaRPr>
          </a:p>
        </p:txBody>
      </p:sp>
      <p:sp>
        <p:nvSpPr>
          <p:cNvPr id="25" name="Marcador de texto 7">
            <a:extLst>
              <a:ext uri="{FF2B5EF4-FFF2-40B4-BE49-F238E27FC236}">
                <a16:creationId xmlns:a16="http://schemas.microsoft.com/office/drawing/2014/main" id="{DB36B937-29C9-2947-86D7-0F04B96A15FB}"/>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8" name="Conector recto 27">
            <a:extLst>
              <a:ext uri="{FF2B5EF4-FFF2-40B4-BE49-F238E27FC236}">
                <a16:creationId xmlns:a16="http://schemas.microsoft.com/office/drawing/2014/main" id="{5B8BBE65-34C8-6645-AEB0-45E511C9BE9E}"/>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a16="http://schemas.microsoft.com/office/drawing/2014/main" id="{426983E7-5647-B149-9C90-D5E24D11447A}"/>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7" name="Marcador de número de diapositiva 1">
            <a:extLst>
              <a:ext uri="{FF2B5EF4-FFF2-40B4-BE49-F238E27FC236}">
                <a16:creationId xmlns:a16="http://schemas.microsoft.com/office/drawing/2014/main" id="{34BED3D6-BA71-8C4F-B456-2184D1F7C755}"/>
              </a:ext>
            </a:extLst>
          </p:cNvPr>
          <p:cNvSpPr>
            <a:spLocks noGrp="1"/>
          </p:cNvSpPr>
          <p:nvPr>
            <p:ph type="sldNum" sz="quarter" idx="52"/>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24" name="Marcador de texto 4">
            <a:extLst>
              <a:ext uri="{FF2B5EF4-FFF2-40B4-BE49-F238E27FC236}">
                <a16:creationId xmlns:a16="http://schemas.microsoft.com/office/drawing/2014/main" id="{FF04CA93-3E1F-8E43-9711-E7B6B957A428}"/>
              </a:ext>
            </a:extLst>
          </p:cNvPr>
          <p:cNvSpPr>
            <a:spLocks noGrp="1"/>
          </p:cNvSpPr>
          <p:nvPr>
            <p:ph type="body" sz="quarter" idx="48" hasCustomPrompt="1"/>
          </p:nvPr>
        </p:nvSpPr>
        <p:spPr>
          <a:xfrm>
            <a:off x="448887" y="6467632"/>
            <a:ext cx="8376505" cy="371826"/>
          </a:xfrm>
          <a:prstGeom prst="rect">
            <a:avLst/>
          </a:prstGeom>
        </p:spPr>
        <p:txBody>
          <a:bodyPr anchor="t"/>
          <a:lstStyle>
            <a:lvl1pPr marL="228600" marR="0" indent="-228600" algn="l" defTabSz="1218406"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600" marR="0" lvl="0" indent="-228600" algn="l" defTabSz="1218406"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Tree>
    <p:extLst>
      <p:ext uri="{BB962C8B-B14F-4D97-AF65-F5344CB8AC3E}">
        <p14:creationId xmlns:p14="http://schemas.microsoft.com/office/powerpoint/2010/main" val="1679248049"/>
      </p:ext>
    </p:extLst>
  </p:cSld>
  <p:clrMapOvr>
    <a:masterClrMapping/>
  </p:clrMapOvr>
  <p:transition spd="med"/>
  <p:extLst>
    <p:ext uri="{DCECCB84-F9BA-43D5-87BE-67443E8EF086}">
      <p15:sldGuideLst xmlns:p15="http://schemas.microsoft.com/office/powerpoint/2012/main">
        <p15:guide id="1" orient="horz" pos="36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lámina comparativa con foto/lámina comparativa foto/icon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21" name="Conector recto 74">
            <a:extLst>
              <a:ext uri="{FF2B5EF4-FFF2-40B4-BE49-F238E27FC236}">
                <a16:creationId xmlns:a16="http://schemas.microsoft.com/office/drawing/2014/main" id="{D6D37DC4-4EA6-9544-8D43-FDA98A0A4224}"/>
              </a:ext>
            </a:extLst>
          </p:cNvPr>
          <p:cNvSpPr/>
          <p:nvPr/>
        </p:nvSpPr>
        <p:spPr>
          <a:xfrm>
            <a:off x="5760868" y="1888942"/>
            <a:ext cx="0" cy="4358665"/>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36" name="Marcador de texto 7">
            <a:extLst>
              <a:ext uri="{FF2B5EF4-FFF2-40B4-BE49-F238E27FC236}">
                <a16:creationId xmlns:a16="http://schemas.microsoft.com/office/drawing/2014/main" id="{F98F0A76-E459-7040-92DF-0796E35D78F1}"/>
              </a:ext>
            </a:extLst>
          </p:cNvPr>
          <p:cNvSpPr>
            <a:spLocks noGrp="1"/>
          </p:cNvSpPr>
          <p:nvPr>
            <p:ph type="body" sz="quarter" idx="14" hasCustomPrompt="1"/>
          </p:nvPr>
        </p:nvSpPr>
        <p:spPr>
          <a:xfrm>
            <a:off x="458232" y="3984492"/>
            <a:ext cx="1992996" cy="2215446"/>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1" name="Marcador de texto 7">
            <a:extLst>
              <a:ext uri="{FF2B5EF4-FFF2-40B4-BE49-F238E27FC236}">
                <a16:creationId xmlns:a16="http://schemas.microsoft.com/office/drawing/2014/main" id="{0DFE9962-D69F-9F46-8D1F-D4F2B672D851}"/>
              </a:ext>
            </a:extLst>
          </p:cNvPr>
          <p:cNvSpPr>
            <a:spLocks noGrp="1"/>
          </p:cNvSpPr>
          <p:nvPr>
            <p:ph type="body" sz="quarter" idx="16" hasCustomPrompt="1"/>
          </p:nvPr>
        </p:nvSpPr>
        <p:spPr>
          <a:xfrm>
            <a:off x="3248706" y="3984492"/>
            <a:ext cx="1992996" cy="2215446"/>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6" name="Marcador de texto 7">
            <a:extLst>
              <a:ext uri="{FF2B5EF4-FFF2-40B4-BE49-F238E27FC236}">
                <a16:creationId xmlns:a16="http://schemas.microsoft.com/office/drawing/2014/main" id="{40F028AC-5B4A-9844-94D7-770F95E501E4}"/>
              </a:ext>
            </a:extLst>
          </p:cNvPr>
          <p:cNvSpPr>
            <a:spLocks noGrp="1"/>
          </p:cNvSpPr>
          <p:nvPr>
            <p:ph type="body" sz="quarter" idx="18" hasCustomPrompt="1"/>
          </p:nvPr>
        </p:nvSpPr>
        <p:spPr>
          <a:xfrm>
            <a:off x="6026914" y="3984492"/>
            <a:ext cx="1992996" cy="2215447"/>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3" name="Conector recto 74">
            <a:extLst>
              <a:ext uri="{FF2B5EF4-FFF2-40B4-BE49-F238E27FC236}">
                <a16:creationId xmlns:a16="http://schemas.microsoft.com/office/drawing/2014/main" id="{5BEE3994-12D6-1249-9576-D8A33A059B6C}"/>
              </a:ext>
            </a:extLst>
          </p:cNvPr>
          <p:cNvSpPr/>
          <p:nvPr/>
        </p:nvSpPr>
        <p:spPr>
          <a:xfrm>
            <a:off x="2975524" y="1888942"/>
            <a:ext cx="0" cy="4358665"/>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a16="http://schemas.microsoft.com/office/drawing/2014/main" id="{42F8710E-2DE8-074A-B6FC-EE460A7B8A9B}"/>
              </a:ext>
            </a:extLst>
          </p:cNvPr>
          <p:cNvSpPr>
            <a:spLocks noGrp="1"/>
          </p:cNvSpPr>
          <p:nvPr>
            <p:ph type="body" sz="quarter" idx="13" hasCustomPrompt="1"/>
          </p:nvPr>
        </p:nvSpPr>
        <p:spPr>
          <a:xfrm>
            <a:off x="458232" y="3424296"/>
            <a:ext cx="1992996" cy="468000"/>
          </a:xfrm>
          <a:prstGeom prst="rect">
            <a:avLst/>
          </a:prstGeom>
        </p:spPr>
        <p:txBody>
          <a:bodyPr/>
          <a:lstStyle>
            <a:lvl1pPr marL="0" indent="0">
              <a:spcBef>
                <a:spcPts val="0"/>
              </a:spcBef>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a:t>
            </a:r>
          </a:p>
          <a:p>
            <a:pPr lvl="0"/>
            <a:r>
              <a:rPr lang="es-ES" dirty="0"/>
              <a:t>Bold 16</a:t>
            </a:r>
            <a:endParaRPr lang="es-CL" dirty="0"/>
          </a:p>
        </p:txBody>
      </p:sp>
      <p:sp>
        <p:nvSpPr>
          <p:cNvPr id="55" name="Marcador de texto 7">
            <a:extLst>
              <a:ext uri="{FF2B5EF4-FFF2-40B4-BE49-F238E27FC236}">
                <a16:creationId xmlns:a16="http://schemas.microsoft.com/office/drawing/2014/main" id="{02CB12F5-EDD8-E346-9DE9-3A19237D4213}"/>
              </a:ext>
            </a:extLst>
          </p:cNvPr>
          <p:cNvSpPr>
            <a:spLocks noGrp="1"/>
          </p:cNvSpPr>
          <p:nvPr>
            <p:ph type="body" sz="quarter" idx="15" hasCustomPrompt="1"/>
          </p:nvPr>
        </p:nvSpPr>
        <p:spPr>
          <a:xfrm>
            <a:off x="3248706" y="3424296"/>
            <a:ext cx="1992996" cy="468000"/>
          </a:xfrm>
          <a:prstGeom prst="rect">
            <a:avLst/>
          </a:prstGeom>
        </p:spPr>
        <p:txBody>
          <a:bodyPr/>
          <a:lstStyle>
            <a:lvl1pPr marL="0" indent="0">
              <a:spcBef>
                <a:spcPts val="0"/>
              </a:spcBef>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a:t>
            </a:r>
          </a:p>
          <a:p>
            <a:pPr lvl="0"/>
            <a:r>
              <a:rPr lang="es-ES" dirty="0"/>
              <a:t>Bold 16</a:t>
            </a:r>
            <a:endParaRPr lang="es-CL" dirty="0"/>
          </a:p>
        </p:txBody>
      </p:sp>
      <p:sp>
        <p:nvSpPr>
          <p:cNvPr id="56" name="Marcador de texto 7">
            <a:extLst>
              <a:ext uri="{FF2B5EF4-FFF2-40B4-BE49-F238E27FC236}">
                <a16:creationId xmlns:a16="http://schemas.microsoft.com/office/drawing/2014/main" id="{5D9451A5-0C90-6A4B-9663-51CDE3D8B0E7}"/>
              </a:ext>
            </a:extLst>
          </p:cNvPr>
          <p:cNvSpPr>
            <a:spLocks noGrp="1"/>
          </p:cNvSpPr>
          <p:nvPr>
            <p:ph type="body" sz="quarter" idx="17" hasCustomPrompt="1"/>
          </p:nvPr>
        </p:nvSpPr>
        <p:spPr>
          <a:xfrm>
            <a:off x="6026914" y="3424296"/>
            <a:ext cx="1992996" cy="468000"/>
          </a:xfrm>
          <a:prstGeom prst="rect">
            <a:avLst/>
          </a:prstGeom>
        </p:spPr>
        <p:txBody>
          <a:bodyPr/>
          <a:lstStyle>
            <a:lvl1pPr marL="0" indent="0">
              <a:spcBef>
                <a:spcPts val="0"/>
              </a:spcBef>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a:t>
            </a:r>
          </a:p>
          <a:p>
            <a:pPr lvl="0"/>
            <a:r>
              <a:rPr lang="es-ES" dirty="0"/>
              <a:t>Bold 16</a:t>
            </a:r>
            <a:endParaRPr lang="es-CL" dirty="0"/>
          </a:p>
        </p:txBody>
      </p:sp>
      <p:sp>
        <p:nvSpPr>
          <p:cNvPr id="57" name="Marcador de posición de imagen 2">
            <a:extLst>
              <a:ext uri="{FF2B5EF4-FFF2-40B4-BE49-F238E27FC236}">
                <a16:creationId xmlns:a16="http://schemas.microsoft.com/office/drawing/2014/main" id="{D3DF0AC5-CFA7-6341-8507-840E9C986E36}"/>
              </a:ext>
            </a:extLst>
          </p:cNvPr>
          <p:cNvSpPr>
            <a:spLocks noGrp="1"/>
          </p:cNvSpPr>
          <p:nvPr>
            <p:ph type="pic" sz="quarter" idx="21" hasCustomPrompt="1"/>
          </p:nvPr>
        </p:nvSpPr>
        <p:spPr>
          <a:xfrm>
            <a:off x="458232" y="1889084"/>
            <a:ext cx="1619250" cy="1213644"/>
          </a:xfrm>
          <a:prstGeom prst="rect">
            <a:avLst/>
          </a:prstGeom>
        </p:spPr>
        <p:txBody>
          <a:bodyPr/>
          <a:lstStyle>
            <a:lvl1pPr marL="0" indent="0">
              <a:buNone/>
              <a:defRPr sz="1000"/>
            </a:lvl1pPr>
          </a:lstStyle>
          <a:p>
            <a:r>
              <a:rPr lang="es-CL" dirty="0"/>
              <a:t>Doble clic para incorporar una imagen</a:t>
            </a:r>
          </a:p>
        </p:txBody>
      </p:sp>
      <p:sp>
        <p:nvSpPr>
          <p:cNvPr id="58" name="Marcador de posición de imagen 2">
            <a:extLst>
              <a:ext uri="{FF2B5EF4-FFF2-40B4-BE49-F238E27FC236}">
                <a16:creationId xmlns:a16="http://schemas.microsoft.com/office/drawing/2014/main" id="{17B499AE-C5B2-794D-8551-F1F602A885BE}"/>
              </a:ext>
            </a:extLst>
          </p:cNvPr>
          <p:cNvSpPr>
            <a:spLocks noGrp="1"/>
          </p:cNvSpPr>
          <p:nvPr>
            <p:ph type="pic" sz="quarter" idx="22" hasCustomPrompt="1"/>
          </p:nvPr>
        </p:nvSpPr>
        <p:spPr>
          <a:xfrm>
            <a:off x="3248706" y="1889084"/>
            <a:ext cx="1619250" cy="1213644"/>
          </a:xfrm>
          <a:prstGeom prst="rect">
            <a:avLst/>
          </a:prstGeom>
        </p:spPr>
        <p:txBody>
          <a:bodyPr/>
          <a:lstStyle>
            <a:lvl1pPr marL="0" indent="0">
              <a:buNone/>
              <a:defRPr sz="1000"/>
            </a:lvl1pPr>
          </a:lstStyle>
          <a:p>
            <a:r>
              <a:rPr lang="es-CL" dirty="0"/>
              <a:t>Doble clic para incorporar una imagen</a:t>
            </a:r>
          </a:p>
        </p:txBody>
      </p:sp>
      <p:sp>
        <p:nvSpPr>
          <p:cNvPr id="59" name="Marcador de posición de imagen 2">
            <a:extLst>
              <a:ext uri="{FF2B5EF4-FFF2-40B4-BE49-F238E27FC236}">
                <a16:creationId xmlns:a16="http://schemas.microsoft.com/office/drawing/2014/main" id="{DE550592-7ED0-A544-9D4F-0101680080EB}"/>
              </a:ext>
            </a:extLst>
          </p:cNvPr>
          <p:cNvSpPr>
            <a:spLocks noGrp="1"/>
          </p:cNvSpPr>
          <p:nvPr>
            <p:ph type="pic" sz="quarter" idx="23" hasCustomPrompt="1"/>
          </p:nvPr>
        </p:nvSpPr>
        <p:spPr>
          <a:xfrm>
            <a:off x="6026914" y="1889084"/>
            <a:ext cx="1619250" cy="1213644"/>
          </a:xfrm>
          <a:prstGeom prst="rect">
            <a:avLst/>
          </a:prstGeom>
        </p:spPr>
        <p:txBody>
          <a:bodyPr/>
          <a:lstStyle>
            <a:lvl1pPr marL="0" indent="0">
              <a:buNone/>
              <a:defRPr sz="1000"/>
            </a:lvl1pPr>
          </a:lstStyle>
          <a:p>
            <a:r>
              <a:rPr lang="es-CL" dirty="0"/>
              <a:t>Doble clic para incorporar una imagen</a:t>
            </a:r>
          </a:p>
        </p:txBody>
      </p:sp>
      <p:sp>
        <p:nvSpPr>
          <p:cNvPr id="28" name="Rectángulo 27">
            <a:extLst>
              <a:ext uri="{FF2B5EF4-FFF2-40B4-BE49-F238E27FC236}">
                <a16:creationId xmlns:a16="http://schemas.microsoft.com/office/drawing/2014/main" id="{2C43F09E-A773-E547-95D6-CF8477D8072A}"/>
              </a:ext>
            </a:extLst>
          </p:cNvPr>
          <p:cNvSpPr>
            <a:spLocks/>
          </p:cNvSpPr>
          <p:nvPr/>
        </p:nvSpPr>
        <p:spPr>
          <a:xfrm>
            <a:off x="9181975" y="1899775"/>
            <a:ext cx="2556000" cy="428400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Marcador de texto 7">
            <a:extLst>
              <a:ext uri="{FF2B5EF4-FFF2-40B4-BE49-F238E27FC236}">
                <a16:creationId xmlns:a16="http://schemas.microsoft.com/office/drawing/2014/main" id="{ADDB372D-3C0A-9843-8A24-4C447B4FFFC0}"/>
              </a:ext>
            </a:extLst>
          </p:cNvPr>
          <p:cNvSpPr>
            <a:spLocks noGrp="1"/>
          </p:cNvSpPr>
          <p:nvPr>
            <p:ph type="body" sz="quarter" idx="19" hasCustomPrompt="1"/>
          </p:nvPr>
        </p:nvSpPr>
        <p:spPr>
          <a:xfrm>
            <a:off x="9273147" y="2033486"/>
            <a:ext cx="2382703" cy="412918"/>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1" name="Marcador de texto 7">
            <a:extLst>
              <a:ext uri="{FF2B5EF4-FFF2-40B4-BE49-F238E27FC236}">
                <a16:creationId xmlns:a16="http://schemas.microsoft.com/office/drawing/2014/main" id="{4F4164F6-0B99-AC40-82D2-06A1C9776C2F}"/>
              </a:ext>
            </a:extLst>
          </p:cNvPr>
          <p:cNvSpPr>
            <a:spLocks noGrp="1"/>
          </p:cNvSpPr>
          <p:nvPr>
            <p:ph type="body" sz="quarter" idx="20" hasCustomPrompt="1"/>
          </p:nvPr>
        </p:nvSpPr>
        <p:spPr>
          <a:xfrm>
            <a:off x="9273147" y="2623930"/>
            <a:ext cx="2382703" cy="3445566"/>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32" name="Marcador de texto 4">
            <a:extLst>
              <a:ext uri="{FF2B5EF4-FFF2-40B4-BE49-F238E27FC236}">
                <a16:creationId xmlns:a16="http://schemas.microsoft.com/office/drawing/2014/main" id="{63743F2B-A5AE-3F4C-B767-B2E9EB7AA468}"/>
              </a:ext>
            </a:extLst>
          </p:cNvPr>
          <p:cNvSpPr>
            <a:spLocks noGrp="1"/>
          </p:cNvSpPr>
          <p:nvPr>
            <p:ph type="body" sz="quarter" idx="48" hasCustomPrompt="1"/>
          </p:nvPr>
        </p:nvSpPr>
        <p:spPr>
          <a:xfrm>
            <a:off x="448887" y="6467632"/>
            <a:ext cx="8376505" cy="371826"/>
          </a:xfrm>
          <a:prstGeom prst="rect">
            <a:avLst/>
          </a:prstGeom>
        </p:spPr>
        <p:txBody>
          <a:bodyPr anchor="t"/>
          <a:lstStyle>
            <a:lvl1pPr marL="228600" marR="0" indent="-228600" algn="l" defTabSz="1218406"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600" marR="0" lvl="0" indent="-228600" algn="l" defTabSz="1218406"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
        <p:nvSpPr>
          <p:cNvPr id="24" name="Línea">
            <a:extLst>
              <a:ext uri="{FF2B5EF4-FFF2-40B4-BE49-F238E27FC236}">
                <a16:creationId xmlns:a16="http://schemas.microsoft.com/office/drawing/2014/main" id="{6381C55E-71FA-7248-BF78-2A722399DBD5}"/>
              </a:ext>
            </a:extLst>
          </p:cNvPr>
          <p:cNvSpPr/>
          <p:nvPr/>
        </p:nvSpPr>
        <p:spPr>
          <a:xfrm>
            <a:off x="8511505" y="1899776"/>
            <a:ext cx="280081" cy="4300162"/>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400" tIns="25400" rIns="25400" bIns="25400" anchor="ctr"/>
          <a:lstStyle/>
          <a:p>
            <a:pPr defTabSz="1218406">
              <a:defRPr>
                <a:latin typeface="Arial"/>
                <a:ea typeface="Arial"/>
                <a:cs typeface="Arial"/>
                <a:sym typeface="Arial"/>
              </a:defRPr>
            </a:pPr>
            <a:endParaRPr sz="1200">
              <a:latin typeface="Arial"/>
              <a:cs typeface="Arial"/>
              <a:sym typeface="Arial"/>
            </a:endParaRPr>
          </a:p>
        </p:txBody>
      </p:sp>
      <p:sp>
        <p:nvSpPr>
          <p:cNvPr id="29" name="Marcador de texto 7">
            <a:extLst>
              <a:ext uri="{FF2B5EF4-FFF2-40B4-BE49-F238E27FC236}">
                <a16:creationId xmlns:a16="http://schemas.microsoft.com/office/drawing/2014/main" id="{C3CBDD02-B9C3-BC4D-B282-0BC98DDF6C61}"/>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34" name="Conector recto 33">
            <a:extLst>
              <a:ext uri="{FF2B5EF4-FFF2-40B4-BE49-F238E27FC236}">
                <a16:creationId xmlns:a16="http://schemas.microsoft.com/office/drawing/2014/main" id="{CCEB4C67-BB21-4E4F-907A-F15D1B4D3FA9}"/>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35" name="Marcador de texto 7">
            <a:extLst>
              <a:ext uri="{FF2B5EF4-FFF2-40B4-BE49-F238E27FC236}">
                <a16:creationId xmlns:a16="http://schemas.microsoft.com/office/drawing/2014/main" id="{CDB5D4A7-AEBC-4F4C-A3F5-26FDC42C6CA1}"/>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5" name="Marcador de número de diapositiva 1">
            <a:extLst>
              <a:ext uri="{FF2B5EF4-FFF2-40B4-BE49-F238E27FC236}">
                <a16:creationId xmlns:a16="http://schemas.microsoft.com/office/drawing/2014/main" id="{5BAD7F1D-419D-FF40-B4CE-455DD130ED72}"/>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1266259978"/>
      </p:ext>
    </p:extLst>
  </p:cSld>
  <p:clrMapOvr>
    <a:masterClrMapping/>
  </p:clrMapOvr>
  <p:transition spd="med"/>
  <p:extLst>
    <p:ext uri="{DCECCB84-F9BA-43D5-87BE-67443E8EF086}">
      <p15:sldGuideLst xmlns:p15="http://schemas.microsoft.com/office/powerpoint/2012/main">
        <p15:guide id="1" orient="horz" pos="3906">
          <p15:clr>
            <a:srgbClr val="FBAE40"/>
          </p15:clr>
        </p15:guide>
        <p15:guide id="2" pos="280">
          <p15:clr>
            <a:srgbClr val="FBAE40"/>
          </p15:clr>
        </p15:guide>
        <p15:guide id="3" orient="horz" pos="118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11EC41E5-806D-2E4E-AAA0-2EC2EC18FE5B}"/>
              </a:ext>
            </a:extLst>
          </p:cNvPr>
          <p:cNvGraphicFramePr>
            <a:graphicFrameLocks noChangeAspect="1"/>
          </p:cNvGraphicFramePr>
          <p:nvPr>
            <p:custDataLst>
              <p:tags r:id="rId2"/>
            </p:custDataLst>
            <p:extLst>
              <p:ext uri="{D42A27DB-BD31-4B8C-83A1-F6EECF244321}">
                <p14:modId xmlns:p14="http://schemas.microsoft.com/office/powerpoint/2010/main" val="41333229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5"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id="{11EC41E5-806D-2E4E-AAA0-2EC2EC18FE5B}"/>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ángulo 2">
            <a:extLst>
              <a:ext uri="{FF2B5EF4-FFF2-40B4-BE49-F238E27FC236}">
                <a16:creationId xmlns:a16="http://schemas.microsoft.com/office/drawing/2014/main" id="{2911EB5D-1BA9-2A4A-845D-FB2FAE605904}"/>
              </a:ext>
            </a:extLst>
          </p:cNvPr>
          <p:cNvSpPr/>
          <p:nvPr/>
        </p:nvSpPr>
        <p:spPr>
          <a:xfrm>
            <a:off x="9217975" y="2349500"/>
            <a:ext cx="2520000" cy="3348000"/>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6"/>
          <a:stretch>
            <a:fillRect/>
          </a:stretch>
        </p:blipFill>
        <p:spPr>
          <a:xfrm>
            <a:off x="11210998" y="452439"/>
            <a:ext cx="523875" cy="523875"/>
          </a:xfrm>
          <a:prstGeom prst="rect">
            <a:avLst/>
          </a:prstGeom>
        </p:spPr>
      </p:pic>
      <p:sp>
        <p:nvSpPr>
          <p:cNvPr id="36" name="Marcador de texto 7">
            <a:extLst>
              <a:ext uri="{FF2B5EF4-FFF2-40B4-BE49-F238E27FC236}">
                <a16:creationId xmlns:a16="http://schemas.microsoft.com/office/drawing/2014/main" id="{F98F0A76-E459-7040-92DF-0796E35D78F1}"/>
              </a:ext>
            </a:extLst>
          </p:cNvPr>
          <p:cNvSpPr>
            <a:spLocks noGrp="1"/>
          </p:cNvSpPr>
          <p:nvPr>
            <p:ph type="body" sz="quarter" idx="14" hasCustomPrompt="1"/>
          </p:nvPr>
        </p:nvSpPr>
        <p:spPr>
          <a:xfrm>
            <a:off x="2347548" y="2386495"/>
            <a:ext cx="5352116" cy="882558"/>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3" name="Conector recto 74">
            <a:extLst>
              <a:ext uri="{FF2B5EF4-FFF2-40B4-BE49-F238E27FC236}">
                <a16:creationId xmlns:a16="http://schemas.microsoft.com/office/drawing/2014/main" id="{5BEE3994-12D6-1249-9576-D8A33A059B6C}"/>
              </a:ext>
            </a:extLst>
          </p:cNvPr>
          <p:cNvSpPr/>
          <p:nvPr/>
        </p:nvSpPr>
        <p:spPr>
          <a:xfrm>
            <a:off x="1933377" y="2379377"/>
            <a:ext cx="0" cy="888534"/>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a16="http://schemas.microsoft.com/office/drawing/2014/main" id="{42F8710E-2DE8-074A-B6FC-EE460A7B8A9B}"/>
              </a:ext>
            </a:extLst>
          </p:cNvPr>
          <p:cNvSpPr>
            <a:spLocks noGrp="1"/>
          </p:cNvSpPr>
          <p:nvPr>
            <p:ph type="body" sz="quarter" idx="13" hasCustomPrompt="1"/>
          </p:nvPr>
        </p:nvSpPr>
        <p:spPr>
          <a:xfrm>
            <a:off x="459653" y="2587447"/>
            <a:ext cx="126875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25" name="Marcador de texto 7">
            <a:extLst>
              <a:ext uri="{FF2B5EF4-FFF2-40B4-BE49-F238E27FC236}">
                <a16:creationId xmlns:a16="http://schemas.microsoft.com/office/drawing/2014/main" id="{50306EC6-0DBE-CA43-A0DD-EF256EA8F173}"/>
              </a:ext>
            </a:extLst>
          </p:cNvPr>
          <p:cNvSpPr>
            <a:spLocks noGrp="1"/>
          </p:cNvSpPr>
          <p:nvPr>
            <p:ph type="body" sz="quarter" idx="21" hasCustomPrompt="1"/>
          </p:nvPr>
        </p:nvSpPr>
        <p:spPr>
          <a:xfrm>
            <a:off x="2347548" y="3602232"/>
            <a:ext cx="5352116" cy="882558"/>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26" name="Conector recto 74">
            <a:extLst>
              <a:ext uri="{FF2B5EF4-FFF2-40B4-BE49-F238E27FC236}">
                <a16:creationId xmlns:a16="http://schemas.microsoft.com/office/drawing/2014/main" id="{66BC8E95-AD01-7340-AEF4-FA9267A7B96C}"/>
              </a:ext>
            </a:extLst>
          </p:cNvPr>
          <p:cNvSpPr/>
          <p:nvPr/>
        </p:nvSpPr>
        <p:spPr>
          <a:xfrm>
            <a:off x="1933377" y="3595114"/>
            <a:ext cx="0" cy="888534"/>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27" name="Marcador de texto 7">
            <a:extLst>
              <a:ext uri="{FF2B5EF4-FFF2-40B4-BE49-F238E27FC236}">
                <a16:creationId xmlns:a16="http://schemas.microsoft.com/office/drawing/2014/main" id="{D0EF8C13-D250-3B48-93E5-9C3D6F1E4C9B}"/>
              </a:ext>
            </a:extLst>
          </p:cNvPr>
          <p:cNvSpPr>
            <a:spLocks noGrp="1"/>
          </p:cNvSpPr>
          <p:nvPr>
            <p:ph type="body" sz="quarter" idx="22" hasCustomPrompt="1"/>
          </p:nvPr>
        </p:nvSpPr>
        <p:spPr>
          <a:xfrm>
            <a:off x="459653" y="3803184"/>
            <a:ext cx="126875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28" name="Marcador de texto 7">
            <a:extLst>
              <a:ext uri="{FF2B5EF4-FFF2-40B4-BE49-F238E27FC236}">
                <a16:creationId xmlns:a16="http://schemas.microsoft.com/office/drawing/2014/main" id="{0B4D78F6-630E-0648-BAC8-17387BDBB3B9}"/>
              </a:ext>
            </a:extLst>
          </p:cNvPr>
          <p:cNvSpPr>
            <a:spLocks noGrp="1"/>
          </p:cNvSpPr>
          <p:nvPr>
            <p:ph type="body" sz="quarter" idx="23" hasCustomPrompt="1"/>
          </p:nvPr>
        </p:nvSpPr>
        <p:spPr>
          <a:xfrm>
            <a:off x="2347548" y="4814980"/>
            <a:ext cx="5352116" cy="882558"/>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29" name="Conector recto 74">
            <a:extLst>
              <a:ext uri="{FF2B5EF4-FFF2-40B4-BE49-F238E27FC236}">
                <a16:creationId xmlns:a16="http://schemas.microsoft.com/office/drawing/2014/main" id="{0F490E9C-14C0-9941-B731-8CF1EB77CFB0}"/>
              </a:ext>
            </a:extLst>
          </p:cNvPr>
          <p:cNvSpPr/>
          <p:nvPr/>
        </p:nvSpPr>
        <p:spPr>
          <a:xfrm>
            <a:off x="1933377" y="4807862"/>
            <a:ext cx="0" cy="888534"/>
          </a:xfrm>
          <a:prstGeom prst="line">
            <a:avLst/>
          </a:prstGeom>
          <a:ln w="12700">
            <a:solidFill>
              <a:srgbClr val="79B025"/>
            </a:solidFill>
            <a:prstDash val="sysDot"/>
            <a:miter lim="400000"/>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30" name="Marcador de texto 7">
            <a:extLst>
              <a:ext uri="{FF2B5EF4-FFF2-40B4-BE49-F238E27FC236}">
                <a16:creationId xmlns:a16="http://schemas.microsoft.com/office/drawing/2014/main" id="{EF047069-CE19-1842-BAD4-C26C6CDE0550}"/>
              </a:ext>
            </a:extLst>
          </p:cNvPr>
          <p:cNvSpPr>
            <a:spLocks noGrp="1"/>
          </p:cNvSpPr>
          <p:nvPr>
            <p:ph type="body" sz="quarter" idx="24" hasCustomPrompt="1"/>
          </p:nvPr>
        </p:nvSpPr>
        <p:spPr>
          <a:xfrm>
            <a:off x="459653" y="5015932"/>
            <a:ext cx="126875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1" name="Marcador de texto 7">
            <a:extLst>
              <a:ext uri="{FF2B5EF4-FFF2-40B4-BE49-F238E27FC236}">
                <a16:creationId xmlns:a16="http://schemas.microsoft.com/office/drawing/2014/main" id="{02342014-A163-7C4D-8310-87B690C18D40}"/>
              </a:ext>
            </a:extLst>
          </p:cNvPr>
          <p:cNvSpPr>
            <a:spLocks noGrp="1"/>
          </p:cNvSpPr>
          <p:nvPr>
            <p:ph type="body" sz="quarter" idx="19" hasCustomPrompt="1"/>
          </p:nvPr>
        </p:nvSpPr>
        <p:spPr>
          <a:xfrm>
            <a:off x="9285022" y="2501440"/>
            <a:ext cx="2382703" cy="412918"/>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2" name="Marcador de texto 7">
            <a:extLst>
              <a:ext uri="{FF2B5EF4-FFF2-40B4-BE49-F238E27FC236}">
                <a16:creationId xmlns:a16="http://schemas.microsoft.com/office/drawing/2014/main" id="{89A58E29-5BE1-E74F-82E9-E7C5220EE4D6}"/>
              </a:ext>
            </a:extLst>
          </p:cNvPr>
          <p:cNvSpPr>
            <a:spLocks noGrp="1"/>
          </p:cNvSpPr>
          <p:nvPr>
            <p:ph type="body" sz="quarter" idx="20" hasCustomPrompt="1"/>
          </p:nvPr>
        </p:nvSpPr>
        <p:spPr>
          <a:xfrm>
            <a:off x="9285022" y="3011595"/>
            <a:ext cx="2382703" cy="2567569"/>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23" name="Línea">
            <a:extLst>
              <a:ext uri="{FF2B5EF4-FFF2-40B4-BE49-F238E27FC236}">
                <a16:creationId xmlns:a16="http://schemas.microsoft.com/office/drawing/2014/main" id="{CF1F37D8-7FD7-DB46-90C0-999038641338}"/>
              </a:ext>
            </a:extLst>
          </p:cNvPr>
          <p:cNvSpPr/>
          <p:nvPr/>
        </p:nvSpPr>
        <p:spPr>
          <a:xfrm>
            <a:off x="8318779" y="2345408"/>
            <a:ext cx="280081" cy="3348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400" tIns="25400" rIns="25400" bIns="25400" anchor="ctr"/>
          <a:lstStyle/>
          <a:p>
            <a:pPr defTabSz="1218406">
              <a:defRPr>
                <a:latin typeface="Arial"/>
                <a:ea typeface="Arial"/>
                <a:cs typeface="Arial"/>
                <a:sym typeface="Arial"/>
              </a:defRPr>
            </a:pPr>
            <a:endParaRPr sz="1200">
              <a:latin typeface="Arial"/>
              <a:cs typeface="Arial"/>
              <a:sym typeface="Arial"/>
            </a:endParaRPr>
          </a:p>
        </p:txBody>
      </p:sp>
      <p:sp>
        <p:nvSpPr>
          <p:cNvPr id="24" name="Marcador de texto 7">
            <a:extLst>
              <a:ext uri="{FF2B5EF4-FFF2-40B4-BE49-F238E27FC236}">
                <a16:creationId xmlns:a16="http://schemas.microsoft.com/office/drawing/2014/main" id="{9739E1CB-BE8A-BF40-BD70-3EB390C1D9B1}"/>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35" name="Conector recto 34">
            <a:extLst>
              <a:ext uri="{FF2B5EF4-FFF2-40B4-BE49-F238E27FC236}">
                <a16:creationId xmlns:a16="http://schemas.microsoft.com/office/drawing/2014/main" id="{1EEDAF2C-3BB9-5840-BE01-60F79F9B9BC8}"/>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37" name="Marcador de texto 7">
            <a:extLst>
              <a:ext uri="{FF2B5EF4-FFF2-40B4-BE49-F238E27FC236}">
                <a16:creationId xmlns:a16="http://schemas.microsoft.com/office/drawing/2014/main" id="{0FD8CCF2-DC32-1D41-B6C5-E45CC648DE84}"/>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31" name="Marcador de número de diapositiva 1">
            <a:extLst>
              <a:ext uri="{FF2B5EF4-FFF2-40B4-BE49-F238E27FC236}">
                <a16:creationId xmlns:a16="http://schemas.microsoft.com/office/drawing/2014/main" id="{B5FADFF0-C5A7-6C44-B11D-F86CE0FE0063}"/>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22" name="Marcador de texto 4">
            <a:extLst>
              <a:ext uri="{FF2B5EF4-FFF2-40B4-BE49-F238E27FC236}">
                <a16:creationId xmlns:a16="http://schemas.microsoft.com/office/drawing/2014/main" id="{60E0C8B1-ADD8-A447-AB23-23454D3FFBFC}"/>
              </a:ext>
            </a:extLst>
          </p:cNvPr>
          <p:cNvSpPr>
            <a:spLocks noGrp="1"/>
          </p:cNvSpPr>
          <p:nvPr>
            <p:ph type="body" sz="quarter" idx="48" hasCustomPrompt="1"/>
          </p:nvPr>
        </p:nvSpPr>
        <p:spPr>
          <a:xfrm>
            <a:off x="448887" y="6467632"/>
            <a:ext cx="8376505" cy="371826"/>
          </a:xfrm>
          <a:prstGeom prst="rect">
            <a:avLst/>
          </a:prstGeom>
        </p:spPr>
        <p:txBody>
          <a:bodyPr anchor="t"/>
          <a:lstStyle>
            <a:lvl1pPr marL="228600" marR="0" indent="-228600" algn="l" defTabSz="1218406"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600" marR="0" lvl="0" indent="-228600" algn="l" defTabSz="1218406"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Tree>
    <p:extLst>
      <p:ext uri="{BB962C8B-B14F-4D97-AF65-F5344CB8AC3E}">
        <p14:creationId xmlns:p14="http://schemas.microsoft.com/office/powerpoint/2010/main" val="4288722292"/>
      </p:ext>
    </p:extLst>
  </p:cSld>
  <p:clrMapOvr>
    <a:masterClrMapping/>
  </p:clrMapOvr>
  <p:transition spd="med"/>
  <p:extLst>
    <p:ext uri="{DCECCB84-F9BA-43D5-87BE-67443E8EF086}">
      <p15:sldGuideLst xmlns:p15="http://schemas.microsoft.com/office/powerpoint/2012/main">
        <p15:guide id="1" orient="horz" pos="1480">
          <p15:clr>
            <a:srgbClr val="FBAE40"/>
          </p15:clr>
        </p15:guide>
        <p15:guide id="2" pos="280">
          <p15:clr>
            <a:srgbClr val="FBAE40"/>
          </p15:clr>
        </p15:guide>
        <p15:guide id="3" orient="horz" pos="358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ámina comparativa 2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id="{5531200A-67B4-814A-95C6-ABA059808CF2}"/>
              </a:ext>
            </a:extLst>
          </p:cNvPr>
          <p:cNvGraphicFramePr>
            <a:graphicFrameLocks noChangeAspect="1"/>
          </p:cNvGraphicFramePr>
          <p:nvPr>
            <p:custDataLst>
              <p:tags r:id="rId2"/>
            </p:custDataLst>
            <p:extLst>
              <p:ext uri="{D42A27DB-BD31-4B8C-83A1-F6EECF244321}">
                <p14:modId xmlns:p14="http://schemas.microsoft.com/office/powerpoint/2010/main" val="37910543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9"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a16="http://schemas.microsoft.com/office/drawing/2014/main" id="{5531200A-67B4-814A-95C6-ABA059808CF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ángulo 3">
            <a:extLst>
              <a:ext uri="{FF2B5EF4-FFF2-40B4-BE49-F238E27FC236}">
                <a16:creationId xmlns:a16="http://schemas.microsoft.com/office/drawing/2014/main" id="{27BAF180-D9D1-0C4D-852E-CDC458C6A5AD}"/>
              </a:ext>
            </a:extLst>
          </p:cNvPr>
          <p:cNvSpPr/>
          <p:nvPr/>
        </p:nvSpPr>
        <p:spPr>
          <a:xfrm>
            <a:off x="9214873" y="2134630"/>
            <a:ext cx="2520000" cy="3670858"/>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6"/>
          <a:stretch>
            <a:fillRect/>
          </a:stretch>
        </p:blipFill>
        <p:spPr>
          <a:xfrm>
            <a:off x="11210998" y="452439"/>
            <a:ext cx="523875" cy="523875"/>
          </a:xfrm>
          <a:prstGeom prst="rect">
            <a:avLst/>
          </a:prstGeom>
        </p:spPr>
      </p:pic>
      <p:sp>
        <p:nvSpPr>
          <p:cNvPr id="22" name="Línea">
            <a:extLst>
              <a:ext uri="{FF2B5EF4-FFF2-40B4-BE49-F238E27FC236}">
                <a16:creationId xmlns:a16="http://schemas.microsoft.com/office/drawing/2014/main" id="{92245F91-D7B9-BE4A-83D9-E37F606258CA}"/>
              </a:ext>
            </a:extLst>
          </p:cNvPr>
          <p:cNvSpPr/>
          <p:nvPr/>
        </p:nvSpPr>
        <p:spPr>
          <a:xfrm>
            <a:off x="8615926" y="2134630"/>
            <a:ext cx="280081" cy="3672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400" tIns="25400" rIns="25400" bIns="25400" anchor="ctr"/>
          <a:lstStyle/>
          <a:p>
            <a:pPr defTabSz="1218406">
              <a:defRPr>
                <a:latin typeface="Arial"/>
                <a:ea typeface="Arial"/>
                <a:cs typeface="Arial"/>
                <a:sym typeface="Arial"/>
              </a:defRPr>
            </a:pPr>
            <a:endParaRPr sz="1200">
              <a:latin typeface="Arial"/>
              <a:cs typeface="Arial"/>
              <a:sym typeface="Arial"/>
            </a:endParaRPr>
          </a:p>
        </p:txBody>
      </p:sp>
      <p:sp>
        <p:nvSpPr>
          <p:cNvPr id="36" name="Marcador de texto 7">
            <a:extLst>
              <a:ext uri="{FF2B5EF4-FFF2-40B4-BE49-F238E27FC236}">
                <a16:creationId xmlns:a16="http://schemas.microsoft.com/office/drawing/2014/main" id="{F98F0A76-E459-7040-92DF-0796E35D78F1}"/>
              </a:ext>
            </a:extLst>
          </p:cNvPr>
          <p:cNvSpPr>
            <a:spLocks noGrp="1"/>
          </p:cNvSpPr>
          <p:nvPr>
            <p:ph type="body" sz="quarter" idx="14" hasCustomPrompt="1"/>
          </p:nvPr>
        </p:nvSpPr>
        <p:spPr>
          <a:xfrm>
            <a:off x="4105196" y="2134630"/>
            <a:ext cx="4033335" cy="108000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4" name="Marcador de texto 7">
            <a:extLst>
              <a:ext uri="{FF2B5EF4-FFF2-40B4-BE49-F238E27FC236}">
                <a16:creationId xmlns:a16="http://schemas.microsoft.com/office/drawing/2014/main" id="{42F8710E-2DE8-074A-B6FC-EE460A7B8A9B}"/>
              </a:ext>
            </a:extLst>
          </p:cNvPr>
          <p:cNvSpPr>
            <a:spLocks noGrp="1"/>
          </p:cNvSpPr>
          <p:nvPr>
            <p:ph type="body" sz="quarter" idx="13" hasCustomPrompt="1"/>
          </p:nvPr>
        </p:nvSpPr>
        <p:spPr>
          <a:xfrm>
            <a:off x="2217301" y="2457416"/>
            <a:ext cx="127942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4" name="Marcador de posición de imagen 2">
            <a:extLst>
              <a:ext uri="{FF2B5EF4-FFF2-40B4-BE49-F238E27FC236}">
                <a16:creationId xmlns:a16="http://schemas.microsoft.com/office/drawing/2014/main" id="{01391A15-7249-EE4F-A688-E4680B66FA1F}"/>
              </a:ext>
            </a:extLst>
          </p:cNvPr>
          <p:cNvSpPr>
            <a:spLocks noGrp="1"/>
          </p:cNvSpPr>
          <p:nvPr>
            <p:ph type="pic" sz="quarter" idx="21" hasCustomPrompt="1"/>
          </p:nvPr>
        </p:nvSpPr>
        <p:spPr>
          <a:xfrm>
            <a:off x="456902" y="2134630"/>
            <a:ext cx="1475347" cy="1080000"/>
          </a:xfrm>
          <a:prstGeom prst="rect">
            <a:avLst/>
          </a:prstGeom>
        </p:spPr>
        <p:txBody>
          <a:bodyPr/>
          <a:lstStyle>
            <a:lvl1pPr marL="0" indent="0">
              <a:buNone/>
              <a:defRPr sz="1000"/>
            </a:lvl1pPr>
          </a:lstStyle>
          <a:p>
            <a:r>
              <a:rPr lang="es-CL" dirty="0"/>
              <a:t>Doble clic para incorporar una imagen</a:t>
            </a:r>
          </a:p>
        </p:txBody>
      </p:sp>
      <p:cxnSp>
        <p:nvCxnSpPr>
          <p:cNvPr id="35" name="Conector recto 34">
            <a:extLst>
              <a:ext uri="{FF2B5EF4-FFF2-40B4-BE49-F238E27FC236}">
                <a16:creationId xmlns:a16="http://schemas.microsoft.com/office/drawing/2014/main" id="{CBC1B177-B50F-5E40-B15D-0EC5384F83A6}"/>
              </a:ext>
            </a:extLst>
          </p:cNvPr>
          <p:cNvCxnSpPr>
            <a:cxnSpLocks/>
          </p:cNvCxnSpPr>
          <p:nvPr/>
        </p:nvCxnSpPr>
        <p:spPr>
          <a:xfrm>
            <a:off x="3691025" y="2134630"/>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7" name="Marcador de texto 7">
            <a:extLst>
              <a:ext uri="{FF2B5EF4-FFF2-40B4-BE49-F238E27FC236}">
                <a16:creationId xmlns:a16="http://schemas.microsoft.com/office/drawing/2014/main" id="{5D64D211-8E0C-C94B-88E7-E1C991DD3E4A}"/>
              </a:ext>
            </a:extLst>
          </p:cNvPr>
          <p:cNvSpPr>
            <a:spLocks noGrp="1"/>
          </p:cNvSpPr>
          <p:nvPr>
            <p:ph type="body" sz="quarter" idx="22" hasCustomPrompt="1"/>
          </p:nvPr>
        </p:nvSpPr>
        <p:spPr>
          <a:xfrm>
            <a:off x="4105196" y="3429039"/>
            <a:ext cx="4033335" cy="108000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38" name="Marcador de texto 7">
            <a:extLst>
              <a:ext uri="{FF2B5EF4-FFF2-40B4-BE49-F238E27FC236}">
                <a16:creationId xmlns:a16="http://schemas.microsoft.com/office/drawing/2014/main" id="{17CE4B52-3BE3-2F44-84B5-ACEA2C0D7227}"/>
              </a:ext>
            </a:extLst>
          </p:cNvPr>
          <p:cNvSpPr>
            <a:spLocks noGrp="1"/>
          </p:cNvSpPr>
          <p:nvPr>
            <p:ph type="body" sz="quarter" idx="23" hasCustomPrompt="1"/>
          </p:nvPr>
        </p:nvSpPr>
        <p:spPr>
          <a:xfrm>
            <a:off x="2217301" y="3704325"/>
            <a:ext cx="127942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9" name="Marcador de posición de imagen 2">
            <a:extLst>
              <a:ext uri="{FF2B5EF4-FFF2-40B4-BE49-F238E27FC236}">
                <a16:creationId xmlns:a16="http://schemas.microsoft.com/office/drawing/2014/main" id="{0ECC6833-D921-F248-810B-5EEE0E76CE14}"/>
              </a:ext>
            </a:extLst>
          </p:cNvPr>
          <p:cNvSpPr>
            <a:spLocks noGrp="1"/>
          </p:cNvSpPr>
          <p:nvPr>
            <p:ph type="pic" sz="quarter" idx="24" hasCustomPrompt="1"/>
          </p:nvPr>
        </p:nvSpPr>
        <p:spPr>
          <a:xfrm>
            <a:off x="456902" y="3429039"/>
            <a:ext cx="1475347" cy="1080000"/>
          </a:xfrm>
          <a:prstGeom prst="rect">
            <a:avLst/>
          </a:prstGeom>
        </p:spPr>
        <p:txBody>
          <a:bodyPr/>
          <a:lstStyle>
            <a:lvl1pPr marL="0" indent="0">
              <a:buNone/>
              <a:defRPr sz="1000"/>
            </a:lvl1pPr>
          </a:lstStyle>
          <a:p>
            <a:r>
              <a:rPr lang="es-CL" dirty="0"/>
              <a:t>Doble clic para incorporar una imagen</a:t>
            </a:r>
          </a:p>
        </p:txBody>
      </p:sp>
      <p:cxnSp>
        <p:nvCxnSpPr>
          <p:cNvPr id="40" name="Conector recto 39">
            <a:extLst>
              <a:ext uri="{FF2B5EF4-FFF2-40B4-BE49-F238E27FC236}">
                <a16:creationId xmlns:a16="http://schemas.microsoft.com/office/drawing/2014/main" id="{94711B5F-DD02-6648-B446-B9333D6370A5}"/>
              </a:ext>
            </a:extLst>
          </p:cNvPr>
          <p:cNvCxnSpPr>
            <a:cxnSpLocks/>
          </p:cNvCxnSpPr>
          <p:nvPr/>
        </p:nvCxnSpPr>
        <p:spPr>
          <a:xfrm>
            <a:off x="3691025" y="3429039"/>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1" name="Marcador de texto 7">
            <a:extLst>
              <a:ext uri="{FF2B5EF4-FFF2-40B4-BE49-F238E27FC236}">
                <a16:creationId xmlns:a16="http://schemas.microsoft.com/office/drawing/2014/main" id="{4B4FD424-FA2D-1B46-A149-58EF233359FF}"/>
              </a:ext>
            </a:extLst>
          </p:cNvPr>
          <p:cNvSpPr>
            <a:spLocks noGrp="1"/>
          </p:cNvSpPr>
          <p:nvPr>
            <p:ph type="body" sz="quarter" idx="25" hasCustomPrompt="1"/>
          </p:nvPr>
        </p:nvSpPr>
        <p:spPr>
          <a:xfrm>
            <a:off x="4105196" y="4722386"/>
            <a:ext cx="4033335" cy="108000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2" name="Marcador de texto 7">
            <a:extLst>
              <a:ext uri="{FF2B5EF4-FFF2-40B4-BE49-F238E27FC236}">
                <a16:creationId xmlns:a16="http://schemas.microsoft.com/office/drawing/2014/main" id="{2A601485-B11B-7B46-9F04-9A94F7E41A46}"/>
              </a:ext>
            </a:extLst>
          </p:cNvPr>
          <p:cNvSpPr>
            <a:spLocks noGrp="1"/>
          </p:cNvSpPr>
          <p:nvPr>
            <p:ph type="body" sz="quarter" idx="26" hasCustomPrompt="1"/>
          </p:nvPr>
        </p:nvSpPr>
        <p:spPr>
          <a:xfrm>
            <a:off x="2217301" y="5045172"/>
            <a:ext cx="1279427"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3" name="Marcador de posición de imagen 2">
            <a:extLst>
              <a:ext uri="{FF2B5EF4-FFF2-40B4-BE49-F238E27FC236}">
                <a16:creationId xmlns:a16="http://schemas.microsoft.com/office/drawing/2014/main" id="{AEA8A8BB-FA5E-874E-AAB9-F559CF5B08D6}"/>
              </a:ext>
            </a:extLst>
          </p:cNvPr>
          <p:cNvSpPr>
            <a:spLocks noGrp="1"/>
          </p:cNvSpPr>
          <p:nvPr>
            <p:ph type="pic" sz="quarter" idx="27" hasCustomPrompt="1"/>
          </p:nvPr>
        </p:nvSpPr>
        <p:spPr>
          <a:xfrm>
            <a:off x="456902" y="4722386"/>
            <a:ext cx="1475347" cy="1080000"/>
          </a:xfrm>
          <a:prstGeom prst="rect">
            <a:avLst/>
          </a:prstGeom>
        </p:spPr>
        <p:txBody>
          <a:bodyPr/>
          <a:lstStyle>
            <a:lvl1pPr marL="0" indent="0">
              <a:buNone/>
              <a:defRPr sz="1000"/>
            </a:lvl1pPr>
          </a:lstStyle>
          <a:p>
            <a:r>
              <a:rPr lang="es-CL" dirty="0"/>
              <a:t>Doble clic para incorporar una imagen</a:t>
            </a:r>
          </a:p>
        </p:txBody>
      </p:sp>
      <p:cxnSp>
        <p:nvCxnSpPr>
          <p:cNvPr id="44" name="Conector recto 43">
            <a:extLst>
              <a:ext uri="{FF2B5EF4-FFF2-40B4-BE49-F238E27FC236}">
                <a16:creationId xmlns:a16="http://schemas.microsoft.com/office/drawing/2014/main" id="{E4F06A31-FE62-FA43-82D4-43BC324386A3}"/>
              </a:ext>
            </a:extLst>
          </p:cNvPr>
          <p:cNvCxnSpPr>
            <a:cxnSpLocks/>
          </p:cNvCxnSpPr>
          <p:nvPr/>
        </p:nvCxnSpPr>
        <p:spPr>
          <a:xfrm>
            <a:off x="3691025" y="4722386"/>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5" name="Marcador de texto 7">
            <a:extLst>
              <a:ext uri="{FF2B5EF4-FFF2-40B4-BE49-F238E27FC236}">
                <a16:creationId xmlns:a16="http://schemas.microsoft.com/office/drawing/2014/main" id="{86474526-7DF2-164F-B33E-6141E63E9BE8}"/>
              </a:ext>
            </a:extLst>
          </p:cNvPr>
          <p:cNvSpPr>
            <a:spLocks noGrp="1"/>
          </p:cNvSpPr>
          <p:nvPr>
            <p:ph type="body" sz="quarter" idx="19" hasCustomPrompt="1"/>
          </p:nvPr>
        </p:nvSpPr>
        <p:spPr>
          <a:xfrm>
            <a:off x="9298274" y="2205762"/>
            <a:ext cx="2382703" cy="412918"/>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6" name="Marcador de texto 7">
            <a:extLst>
              <a:ext uri="{FF2B5EF4-FFF2-40B4-BE49-F238E27FC236}">
                <a16:creationId xmlns:a16="http://schemas.microsoft.com/office/drawing/2014/main" id="{D3D12324-E365-794E-9EF0-965E7CA66F2D}"/>
              </a:ext>
            </a:extLst>
          </p:cNvPr>
          <p:cNvSpPr>
            <a:spLocks noGrp="1"/>
          </p:cNvSpPr>
          <p:nvPr>
            <p:ph type="body" sz="quarter" idx="20" hasCustomPrompt="1"/>
          </p:nvPr>
        </p:nvSpPr>
        <p:spPr>
          <a:xfrm>
            <a:off x="9298274" y="2733300"/>
            <a:ext cx="2382703" cy="2966856"/>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26" name="Marcador de texto 7">
            <a:extLst>
              <a:ext uri="{FF2B5EF4-FFF2-40B4-BE49-F238E27FC236}">
                <a16:creationId xmlns:a16="http://schemas.microsoft.com/office/drawing/2014/main" id="{B06E05AD-5D67-E74F-A7CA-AED62AC56C49}"/>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8" name="Conector recto 27">
            <a:extLst>
              <a:ext uri="{FF2B5EF4-FFF2-40B4-BE49-F238E27FC236}">
                <a16:creationId xmlns:a16="http://schemas.microsoft.com/office/drawing/2014/main" id="{38B57DDD-EAB1-DA44-BD2F-DD6D258E6A88}"/>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a16="http://schemas.microsoft.com/office/drawing/2014/main" id="{31011159-CF32-2246-9CD0-112FC1F6A418}"/>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7" name="Marcador de número de diapositiva 1">
            <a:extLst>
              <a:ext uri="{FF2B5EF4-FFF2-40B4-BE49-F238E27FC236}">
                <a16:creationId xmlns:a16="http://schemas.microsoft.com/office/drawing/2014/main" id="{7F75FD05-741A-804D-B57C-7FACD50F96E5}"/>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25" name="Marcador de texto 4">
            <a:extLst>
              <a:ext uri="{FF2B5EF4-FFF2-40B4-BE49-F238E27FC236}">
                <a16:creationId xmlns:a16="http://schemas.microsoft.com/office/drawing/2014/main" id="{E76C04D3-B791-8A4B-93CE-C192D8CFD668}"/>
              </a:ext>
            </a:extLst>
          </p:cNvPr>
          <p:cNvSpPr>
            <a:spLocks noGrp="1"/>
          </p:cNvSpPr>
          <p:nvPr>
            <p:ph type="body" sz="quarter" idx="48" hasCustomPrompt="1"/>
          </p:nvPr>
        </p:nvSpPr>
        <p:spPr>
          <a:xfrm>
            <a:off x="448887" y="6467632"/>
            <a:ext cx="8376505" cy="371826"/>
          </a:xfrm>
          <a:prstGeom prst="rect">
            <a:avLst/>
          </a:prstGeom>
        </p:spPr>
        <p:txBody>
          <a:bodyPr anchor="t"/>
          <a:lstStyle>
            <a:lvl1pPr marL="228600" marR="0" indent="-228600" algn="l" defTabSz="1218406"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600" marR="0" lvl="0" indent="-228600" algn="l" defTabSz="1218406"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Tree>
    <p:extLst>
      <p:ext uri="{BB962C8B-B14F-4D97-AF65-F5344CB8AC3E}">
        <p14:creationId xmlns:p14="http://schemas.microsoft.com/office/powerpoint/2010/main" val="4019057669"/>
      </p:ext>
    </p:extLst>
  </p:cSld>
  <p:clrMapOvr>
    <a:masterClrMapping/>
  </p:clrMapOvr>
  <p:transition spd="med"/>
  <p:extLst>
    <p:ext uri="{DCECCB84-F9BA-43D5-87BE-67443E8EF086}">
      <p15:sldGuideLst xmlns:p15="http://schemas.microsoft.com/office/powerpoint/2012/main">
        <p15:guide id="1" orient="horz" pos="1344">
          <p15:clr>
            <a:srgbClr val="FBAE40"/>
          </p15:clr>
        </p15:guide>
        <p15:guide id="2" pos="2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ámina comparativa 2 categorías y descripciones">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0B42D332-2844-E942-96BC-37A626E30341}"/>
              </a:ext>
            </a:extLst>
          </p:cNvPr>
          <p:cNvGraphicFramePr>
            <a:graphicFrameLocks noChangeAspect="1"/>
          </p:cNvGraphicFramePr>
          <p:nvPr>
            <p:custDataLst>
              <p:tags r:id="rId2"/>
            </p:custDataLst>
            <p:extLst>
              <p:ext uri="{D42A27DB-BD31-4B8C-83A1-F6EECF244321}">
                <p14:modId xmlns:p14="http://schemas.microsoft.com/office/powerpoint/2010/main" val="7158757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3"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id="{0B42D332-2844-E942-96BC-37A626E3034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ángulo 4">
            <a:extLst>
              <a:ext uri="{FF2B5EF4-FFF2-40B4-BE49-F238E27FC236}">
                <a16:creationId xmlns:a16="http://schemas.microsoft.com/office/drawing/2014/main" id="{52ED1F8C-1BD3-014F-996B-FFB80867B4C0}"/>
              </a:ext>
            </a:extLst>
          </p:cNvPr>
          <p:cNvSpPr/>
          <p:nvPr/>
        </p:nvSpPr>
        <p:spPr>
          <a:xfrm>
            <a:off x="9214872" y="1744734"/>
            <a:ext cx="2520000" cy="4328009"/>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6"/>
          <a:stretch>
            <a:fillRect/>
          </a:stretch>
        </p:blipFill>
        <p:spPr>
          <a:xfrm>
            <a:off x="11210998" y="452439"/>
            <a:ext cx="523875" cy="523875"/>
          </a:xfrm>
          <a:prstGeom prst="rect">
            <a:avLst/>
          </a:prstGeom>
        </p:spPr>
      </p:pic>
      <p:cxnSp>
        <p:nvCxnSpPr>
          <p:cNvPr id="108" name="Conector recto 107">
            <a:extLst>
              <a:ext uri="{FF2B5EF4-FFF2-40B4-BE49-F238E27FC236}">
                <a16:creationId xmlns:a16="http://schemas.microsoft.com/office/drawing/2014/main" id="{41C22BEC-E3DB-B444-918C-AC167E7F1462}"/>
              </a:ext>
            </a:extLst>
          </p:cNvPr>
          <p:cNvCxnSpPr>
            <a:cxnSpLocks/>
          </p:cNvCxnSpPr>
          <p:nvPr/>
        </p:nvCxnSpPr>
        <p:spPr>
          <a:xfrm>
            <a:off x="457128" y="3116979"/>
            <a:ext cx="804393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4" name="Marcador de texto 7">
            <a:extLst>
              <a:ext uri="{FF2B5EF4-FFF2-40B4-BE49-F238E27FC236}">
                <a16:creationId xmlns:a16="http://schemas.microsoft.com/office/drawing/2014/main" id="{130CF308-4F12-CF40-8431-48ED26F5E46C}"/>
              </a:ext>
            </a:extLst>
          </p:cNvPr>
          <p:cNvSpPr>
            <a:spLocks noGrp="1"/>
          </p:cNvSpPr>
          <p:nvPr>
            <p:ph type="body" sz="quarter" idx="41" hasCustomPrompt="1"/>
          </p:nvPr>
        </p:nvSpPr>
        <p:spPr>
          <a:xfrm>
            <a:off x="1016880" y="2169127"/>
            <a:ext cx="1242719" cy="73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53" name="Marcador de texto 7">
            <a:extLst>
              <a:ext uri="{FF2B5EF4-FFF2-40B4-BE49-F238E27FC236}">
                <a16:creationId xmlns:a16="http://schemas.microsoft.com/office/drawing/2014/main" id="{9381C1C0-80DF-6749-9C03-56994A4072C4}"/>
              </a:ext>
            </a:extLst>
          </p:cNvPr>
          <p:cNvSpPr>
            <a:spLocks noGrp="1"/>
          </p:cNvSpPr>
          <p:nvPr>
            <p:ph type="body" sz="quarter" idx="40" hasCustomPrompt="1"/>
          </p:nvPr>
        </p:nvSpPr>
        <p:spPr>
          <a:xfrm>
            <a:off x="2389753" y="2169127"/>
            <a:ext cx="6111310" cy="73675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4" name="Marcador de texto 7">
            <a:extLst>
              <a:ext uri="{FF2B5EF4-FFF2-40B4-BE49-F238E27FC236}">
                <a16:creationId xmlns:a16="http://schemas.microsoft.com/office/drawing/2014/main" id="{89620A1F-682C-3E4E-85BD-1A4E04D84C07}"/>
              </a:ext>
            </a:extLst>
          </p:cNvPr>
          <p:cNvSpPr>
            <a:spLocks noGrp="1"/>
          </p:cNvSpPr>
          <p:nvPr>
            <p:ph type="body" sz="quarter" idx="42" hasCustomPrompt="1"/>
          </p:nvPr>
        </p:nvSpPr>
        <p:spPr>
          <a:xfrm>
            <a:off x="2389752" y="1733847"/>
            <a:ext cx="4087247" cy="28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55" name="Conector recto 54">
            <a:extLst>
              <a:ext uri="{FF2B5EF4-FFF2-40B4-BE49-F238E27FC236}">
                <a16:creationId xmlns:a16="http://schemas.microsoft.com/office/drawing/2014/main" id="{5880D28B-3A3F-674A-8248-0EF336123F8D}"/>
              </a:ext>
            </a:extLst>
          </p:cNvPr>
          <p:cNvCxnSpPr>
            <a:cxnSpLocks/>
          </p:cNvCxnSpPr>
          <p:nvPr/>
        </p:nvCxnSpPr>
        <p:spPr>
          <a:xfrm>
            <a:off x="2389753" y="2042376"/>
            <a:ext cx="6111310"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1" name="Marcador de texto 7">
            <a:extLst>
              <a:ext uri="{FF2B5EF4-FFF2-40B4-BE49-F238E27FC236}">
                <a16:creationId xmlns:a16="http://schemas.microsoft.com/office/drawing/2014/main" id="{60D2818D-89F2-5146-96F4-FE5CC94A3B64}"/>
              </a:ext>
            </a:extLst>
          </p:cNvPr>
          <p:cNvSpPr>
            <a:spLocks noGrp="1"/>
          </p:cNvSpPr>
          <p:nvPr>
            <p:ph type="body" sz="quarter" idx="47" hasCustomPrompt="1"/>
          </p:nvPr>
        </p:nvSpPr>
        <p:spPr>
          <a:xfrm>
            <a:off x="449263" y="2169127"/>
            <a:ext cx="468000" cy="399600"/>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cxnSp>
        <p:nvCxnSpPr>
          <p:cNvPr id="70" name="Conector recto 69">
            <a:extLst>
              <a:ext uri="{FF2B5EF4-FFF2-40B4-BE49-F238E27FC236}">
                <a16:creationId xmlns:a16="http://schemas.microsoft.com/office/drawing/2014/main" id="{4F3DCFE7-4201-D24B-8EB4-FA55068862F1}"/>
              </a:ext>
            </a:extLst>
          </p:cNvPr>
          <p:cNvCxnSpPr>
            <a:cxnSpLocks/>
          </p:cNvCxnSpPr>
          <p:nvPr/>
        </p:nvCxnSpPr>
        <p:spPr>
          <a:xfrm>
            <a:off x="457128" y="4688604"/>
            <a:ext cx="804393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2" name="Marcador de texto 7">
            <a:extLst>
              <a:ext uri="{FF2B5EF4-FFF2-40B4-BE49-F238E27FC236}">
                <a16:creationId xmlns:a16="http://schemas.microsoft.com/office/drawing/2014/main" id="{2DFAEEC3-0D14-C64D-8AC4-8560CCC11D54}"/>
              </a:ext>
            </a:extLst>
          </p:cNvPr>
          <p:cNvSpPr>
            <a:spLocks noGrp="1"/>
          </p:cNvSpPr>
          <p:nvPr>
            <p:ph type="body" sz="quarter" idx="48" hasCustomPrompt="1"/>
          </p:nvPr>
        </p:nvSpPr>
        <p:spPr>
          <a:xfrm>
            <a:off x="1016880" y="3740751"/>
            <a:ext cx="1242719" cy="73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73" name="Marcador de texto 7">
            <a:extLst>
              <a:ext uri="{FF2B5EF4-FFF2-40B4-BE49-F238E27FC236}">
                <a16:creationId xmlns:a16="http://schemas.microsoft.com/office/drawing/2014/main" id="{7BB34F7A-9153-7E41-8706-B75E12C61FAF}"/>
              </a:ext>
            </a:extLst>
          </p:cNvPr>
          <p:cNvSpPr>
            <a:spLocks noGrp="1"/>
          </p:cNvSpPr>
          <p:nvPr>
            <p:ph type="body" sz="quarter" idx="49" hasCustomPrompt="1"/>
          </p:nvPr>
        </p:nvSpPr>
        <p:spPr>
          <a:xfrm>
            <a:off x="2389753" y="3740751"/>
            <a:ext cx="6111310" cy="73675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74" name="Marcador de texto 7">
            <a:extLst>
              <a:ext uri="{FF2B5EF4-FFF2-40B4-BE49-F238E27FC236}">
                <a16:creationId xmlns:a16="http://schemas.microsoft.com/office/drawing/2014/main" id="{D350E885-470E-4544-9B96-6265ACDD38BD}"/>
              </a:ext>
            </a:extLst>
          </p:cNvPr>
          <p:cNvSpPr>
            <a:spLocks noGrp="1"/>
          </p:cNvSpPr>
          <p:nvPr>
            <p:ph type="body" sz="quarter" idx="50" hasCustomPrompt="1"/>
          </p:nvPr>
        </p:nvSpPr>
        <p:spPr>
          <a:xfrm>
            <a:off x="2389752" y="3305472"/>
            <a:ext cx="4087247" cy="28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75" name="Conector recto 74">
            <a:extLst>
              <a:ext uri="{FF2B5EF4-FFF2-40B4-BE49-F238E27FC236}">
                <a16:creationId xmlns:a16="http://schemas.microsoft.com/office/drawing/2014/main" id="{0DA84D03-C754-C246-AC09-A3CAE3A0D217}"/>
              </a:ext>
            </a:extLst>
          </p:cNvPr>
          <p:cNvCxnSpPr>
            <a:cxnSpLocks/>
          </p:cNvCxnSpPr>
          <p:nvPr/>
        </p:nvCxnSpPr>
        <p:spPr>
          <a:xfrm>
            <a:off x="2389753" y="3614001"/>
            <a:ext cx="6111310"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9" name="Marcador de texto 7">
            <a:extLst>
              <a:ext uri="{FF2B5EF4-FFF2-40B4-BE49-F238E27FC236}">
                <a16:creationId xmlns:a16="http://schemas.microsoft.com/office/drawing/2014/main" id="{5F033970-6C8B-0E48-A2EF-5615634E1F39}"/>
              </a:ext>
            </a:extLst>
          </p:cNvPr>
          <p:cNvSpPr>
            <a:spLocks noGrp="1"/>
          </p:cNvSpPr>
          <p:nvPr>
            <p:ph type="body" sz="quarter" idx="53" hasCustomPrompt="1"/>
          </p:nvPr>
        </p:nvSpPr>
        <p:spPr>
          <a:xfrm>
            <a:off x="449263" y="3740751"/>
            <a:ext cx="468000" cy="399600"/>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sp>
        <p:nvSpPr>
          <p:cNvPr id="81" name="Marcador de texto 7">
            <a:extLst>
              <a:ext uri="{FF2B5EF4-FFF2-40B4-BE49-F238E27FC236}">
                <a16:creationId xmlns:a16="http://schemas.microsoft.com/office/drawing/2014/main" id="{D63CF391-BF7F-E946-8EBB-B83AE538B4ED}"/>
              </a:ext>
            </a:extLst>
          </p:cNvPr>
          <p:cNvSpPr>
            <a:spLocks noGrp="1"/>
          </p:cNvSpPr>
          <p:nvPr>
            <p:ph type="body" sz="quarter" idx="54" hasCustomPrompt="1"/>
          </p:nvPr>
        </p:nvSpPr>
        <p:spPr>
          <a:xfrm>
            <a:off x="1016880" y="5313411"/>
            <a:ext cx="1242719" cy="73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82" name="Marcador de texto 7">
            <a:extLst>
              <a:ext uri="{FF2B5EF4-FFF2-40B4-BE49-F238E27FC236}">
                <a16:creationId xmlns:a16="http://schemas.microsoft.com/office/drawing/2014/main" id="{B22EF754-D625-F14C-8B51-B265491331F8}"/>
              </a:ext>
            </a:extLst>
          </p:cNvPr>
          <p:cNvSpPr>
            <a:spLocks noGrp="1"/>
          </p:cNvSpPr>
          <p:nvPr>
            <p:ph type="body" sz="quarter" idx="55" hasCustomPrompt="1"/>
          </p:nvPr>
        </p:nvSpPr>
        <p:spPr>
          <a:xfrm>
            <a:off x="2389753" y="5313411"/>
            <a:ext cx="6111310" cy="73675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83" name="Marcador de texto 7">
            <a:extLst>
              <a:ext uri="{FF2B5EF4-FFF2-40B4-BE49-F238E27FC236}">
                <a16:creationId xmlns:a16="http://schemas.microsoft.com/office/drawing/2014/main" id="{977B32BB-9DE9-AE4E-B3F6-BC2F0A206886}"/>
              </a:ext>
            </a:extLst>
          </p:cNvPr>
          <p:cNvSpPr>
            <a:spLocks noGrp="1"/>
          </p:cNvSpPr>
          <p:nvPr>
            <p:ph type="body" sz="quarter" idx="56" hasCustomPrompt="1"/>
          </p:nvPr>
        </p:nvSpPr>
        <p:spPr>
          <a:xfrm>
            <a:off x="2389752" y="4878132"/>
            <a:ext cx="4087247" cy="28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84" name="Conector recto 83">
            <a:extLst>
              <a:ext uri="{FF2B5EF4-FFF2-40B4-BE49-F238E27FC236}">
                <a16:creationId xmlns:a16="http://schemas.microsoft.com/office/drawing/2014/main" id="{075E9141-63D8-A545-AC28-243D934CB544}"/>
              </a:ext>
            </a:extLst>
          </p:cNvPr>
          <p:cNvCxnSpPr>
            <a:cxnSpLocks/>
          </p:cNvCxnSpPr>
          <p:nvPr/>
        </p:nvCxnSpPr>
        <p:spPr>
          <a:xfrm>
            <a:off x="2389753" y="5186661"/>
            <a:ext cx="6111310"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88" name="Marcador de texto 7">
            <a:extLst>
              <a:ext uri="{FF2B5EF4-FFF2-40B4-BE49-F238E27FC236}">
                <a16:creationId xmlns:a16="http://schemas.microsoft.com/office/drawing/2014/main" id="{B99DB37B-609E-1B46-AF58-881DFC2469EA}"/>
              </a:ext>
            </a:extLst>
          </p:cNvPr>
          <p:cNvSpPr>
            <a:spLocks noGrp="1"/>
          </p:cNvSpPr>
          <p:nvPr>
            <p:ph type="body" sz="quarter" idx="59" hasCustomPrompt="1"/>
          </p:nvPr>
        </p:nvSpPr>
        <p:spPr>
          <a:xfrm>
            <a:off x="449263" y="5313411"/>
            <a:ext cx="468000" cy="399600"/>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sp>
        <p:nvSpPr>
          <p:cNvPr id="37" name="Marcador de texto 7">
            <a:extLst>
              <a:ext uri="{FF2B5EF4-FFF2-40B4-BE49-F238E27FC236}">
                <a16:creationId xmlns:a16="http://schemas.microsoft.com/office/drawing/2014/main" id="{8668C0C2-6225-9D4F-ABD5-08A2EAB96731}"/>
              </a:ext>
            </a:extLst>
          </p:cNvPr>
          <p:cNvSpPr>
            <a:spLocks noGrp="1"/>
          </p:cNvSpPr>
          <p:nvPr>
            <p:ph type="body" sz="quarter" idx="19" hasCustomPrompt="1"/>
          </p:nvPr>
        </p:nvSpPr>
        <p:spPr>
          <a:xfrm>
            <a:off x="9298274" y="1932630"/>
            <a:ext cx="2382703" cy="412918"/>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8" name="Marcador de texto 7">
            <a:extLst>
              <a:ext uri="{FF2B5EF4-FFF2-40B4-BE49-F238E27FC236}">
                <a16:creationId xmlns:a16="http://schemas.microsoft.com/office/drawing/2014/main" id="{FE6A9022-71A7-0D4D-94F7-2B454E9F5A1F}"/>
              </a:ext>
            </a:extLst>
          </p:cNvPr>
          <p:cNvSpPr>
            <a:spLocks noGrp="1"/>
          </p:cNvSpPr>
          <p:nvPr>
            <p:ph type="body" sz="quarter" idx="20" hasCustomPrompt="1"/>
          </p:nvPr>
        </p:nvSpPr>
        <p:spPr>
          <a:xfrm>
            <a:off x="9298274" y="2507669"/>
            <a:ext cx="2382703" cy="345374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31" name="Línea">
            <a:extLst>
              <a:ext uri="{FF2B5EF4-FFF2-40B4-BE49-F238E27FC236}">
                <a16:creationId xmlns:a16="http://schemas.microsoft.com/office/drawing/2014/main" id="{E4A7219B-443C-494D-9076-3FC55AAAD0AF}"/>
              </a:ext>
            </a:extLst>
          </p:cNvPr>
          <p:cNvSpPr/>
          <p:nvPr/>
        </p:nvSpPr>
        <p:spPr>
          <a:xfrm>
            <a:off x="8734790" y="1744734"/>
            <a:ext cx="280081" cy="4322113"/>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400" tIns="25400" rIns="25400" bIns="25400" anchor="ctr"/>
          <a:lstStyle/>
          <a:p>
            <a:pPr defTabSz="1218406">
              <a:defRPr>
                <a:latin typeface="Arial"/>
                <a:ea typeface="Arial"/>
                <a:cs typeface="Arial"/>
                <a:sym typeface="Arial"/>
              </a:defRPr>
            </a:pPr>
            <a:endParaRPr sz="1200">
              <a:latin typeface="Arial"/>
              <a:cs typeface="Arial"/>
              <a:sym typeface="Arial"/>
            </a:endParaRPr>
          </a:p>
        </p:txBody>
      </p:sp>
      <p:sp>
        <p:nvSpPr>
          <p:cNvPr id="35" name="Marcador de texto 7">
            <a:extLst>
              <a:ext uri="{FF2B5EF4-FFF2-40B4-BE49-F238E27FC236}">
                <a16:creationId xmlns:a16="http://schemas.microsoft.com/office/drawing/2014/main" id="{90021092-5A55-D142-B53C-75F1CAED1B98}"/>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40" name="Conector recto 39">
            <a:extLst>
              <a:ext uri="{FF2B5EF4-FFF2-40B4-BE49-F238E27FC236}">
                <a16:creationId xmlns:a16="http://schemas.microsoft.com/office/drawing/2014/main" id="{86E86363-FC33-F547-93FA-7F958D055AD2}"/>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41" name="Marcador de texto 7">
            <a:extLst>
              <a:ext uri="{FF2B5EF4-FFF2-40B4-BE49-F238E27FC236}">
                <a16:creationId xmlns:a16="http://schemas.microsoft.com/office/drawing/2014/main" id="{87ABB9E2-430C-EA45-84E4-5F473C56A45F}"/>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32" name="Marcador de número de diapositiva 1">
            <a:extLst>
              <a:ext uri="{FF2B5EF4-FFF2-40B4-BE49-F238E27FC236}">
                <a16:creationId xmlns:a16="http://schemas.microsoft.com/office/drawing/2014/main" id="{F52DF2DF-D41E-4045-821A-45609E7A60D8}"/>
              </a:ext>
            </a:extLst>
          </p:cNvPr>
          <p:cNvSpPr>
            <a:spLocks noGrp="1"/>
          </p:cNvSpPr>
          <p:nvPr>
            <p:ph type="sldNum" sz="quarter" idx="62"/>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30" name="Marcador de texto 4">
            <a:extLst>
              <a:ext uri="{FF2B5EF4-FFF2-40B4-BE49-F238E27FC236}">
                <a16:creationId xmlns:a16="http://schemas.microsoft.com/office/drawing/2014/main" id="{62329C95-7E05-4D4F-956B-E2DB7360F6E7}"/>
              </a:ext>
            </a:extLst>
          </p:cNvPr>
          <p:cNvSpPr>
            <a:spLocks noGrp="1"/>
          </p:cNvSpPr>
          <p:nvPr>
            <p:ph type="body" sz="quarter" idx="63" hasCustomPrompt="1"/>
          </p:nvPr>
        </p:nvSpPr>
        <p:spPr>
          <a:xfrm>
            <a:off x="448887" y="6467632"/>
            <a:ext cx="8376505" cy="371826"/>
          </a:xfrm>
          <a:prstGeom prst="rect">
            <a:avLst/>
          </a:prstGeom>
        </p:spPr>
        <p:txBody>
          <a:bodyPr anchor="t"/>
          <a:lstStyle>
            <a:lvl1pPr marL="228600" marR="0" indent="-228600" algn="l" defTabSz="1218406"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600" marR="0" lvl="0" indent="-228600" algn="l" defTabSz="1218406"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Tree>
    <p:extLst>
      <p:ext uri="{BB962C8B-B14F-4D97-AF65-F5344CB8AC3E}">
        <p14:creationId xmlns:p14="http://schemas.microsoft.com/office/powerpoint/2010/main" val="2242236052"/>
      </p:ext>
    </p:extLst>
  </p:cSld>
  <p:clrMapOvr>
    <a:masterClrMapping/>
  </p:clrMapOvr>
  <p:transition spd="med"/>
  <p:extLst>
    <p:ext uri="{DCECCB84-F9BA-43D5-87BE-67443E8EF086}">
      <p15:sldGuideLst xmlns:p15="http://schemas.microsoft.com/office/powerpoint/2012/main">
        <p15:guide id="1" pos="280">
          <p15:clr>
            <a:srgbClr val="FBAE40"/>
          </p15:clr>
        </p15:guide>
        <p15:guide id="2" orient="horz" pos="1094">
          <p15:clr>
            <a:srgbClr val="FBAE40"/>
          </p15:clr>
        </p15:guide>
        <p15:guide id="3" orient="horz" pos="2546">
          <p15:clr>
            <a:srgbClr val="FBAE40"/>
          </p15:clr>
        </p15:guide>
        <p15:guide id="4" orient="horz" pos="3816">
          <p15:clr>
            <a:srgbClr val="FBAE40"/>
          </p15:clr>
        </p15:guide>
        <p15:guide id="5" pos="1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 portada con foto">
    <p:bg>
      <p:bgRef idx="1001">
        <a:schemeClr val="bg1"/>
      </p:bgRef>
    </p:bg>
    <p:spTree>
      <p:nvGrpSpPr>
        <p:cNvPr id="1" name=""/>
        <p:cNvGrpSpPr/>
        <p:nvPr/>
      </p:nvGrpSpPr>
      <p:grpSpPr>
        <a:xfrm>
          <a:off x="0" y="0"/>
          <a:ext cx="0" cy="0"/>
          <a:chOff x="0" y="0"/>
          <a:chExt cx="0" cy="0"/>
        </a:xfrm>
      </p:grpSpPr>
      <p:pic>
        <p:nvPicPr>
          <p:cNvPr id="4" name="Imagen 3" descr="Imagen que contiene fábrica, exterior, moto acuática, edificio&#10;&#10;Descripción generada automáticamente">
            <a:extLst>
              <a:ext uri="{FF2B5EF4-FFF2-40B4-BE49-F238E27FC236}">
                <a16:creationId xmlns:a16="http://schemas.microsoft.com/office/drawing/2014/main" id="{524F57FB-FFCF-3249-91AB-3A11BFDD2611}"/>
              </a:ext>
            </a:extLst>
          </p:cNvPr>
          <p:cNvPicPr>
            <a:picLocks noChangeAspect="1"/>
          </p:cNvPicPr>
          <p:nvPr/>
        </p:nvPicPr>
        <p:blipFill rotWithShape="1">
          <a:blip r:embed="rId4">
            <a:alphaModFix amt="80000"/>
            <a:extLst>
              <a:ext uri="{28A0092B-C50C-407E-A947-70E740481C1C}">
                <a14:useLocalDpi xmlns:a14="http://schemas.microsoft.com/office/drawing/2010/main" val="0"/>
              </a:ext>
            </a:extLst>
          </a:blip>
          <a:srcRect l="8419" r="5852"/>
          <a:stretch/>
        </p:blipFill>
        <p:spPr>
          <a:xfrm>
            <a:off x="0" y="0"/>
            <a:ext cx="10452100" cy="6858000"/>
          </a:xfrm>
          <a:prstGeom prst="rect">
            <a:avLst/>
          </a:prstGeom>
        </p:spPr>
      </p:pic>
      <p:graphicFrame>
        <p:nvGraphicFramePr>
          <p:cNvPr id="2" name="Objeto 1" hidden="1">
            <a:extLst>
              <a:ext uri="{FF2B5EF4-FFF2-40B4-BE49-F238E27FC236}">
                <a16:creationId xmlns:a16="http://schemas.microsoft.com/office/drawing/2014/main" id="{7D264631-F2A2-F64D-95FE-2D276C78EEC7}"/>
              </a:ext>
            </a:extLst>
          </p:cNvPr>
          <p:cNvGraphicFramePr>
            <a:graphicFrameLocks noChangeAspect="1"/>
          </p:cNvGraphicFramePr>
          <p:nvPr>
            <p:custDataLst>
              <p:tags r:id="rId2"/>
            </p:custDataLst>
            <p:extLst>
              <p:ext uri="{D42A27DB-BD31-4B8C-83A1-F6EECF244321}">
                <p14:modId xmlns:p14="http://schemas.microsoft.com/office/powerpoint/2010/main" val="33150999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5"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a16="http://schemas.microsoft.com/office/drawing/2014/main" id="{7D264631-F2A2-F64D-95FE-2D276C78EEC7}"/>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id="{FF98E1B1-3B0B-3241-93AC-BE8D1054EBCA}"/>
              </a:ext>
            </a:extLst>
          </p:cNvPr>
          <p:cNvSpPr txBox="1"/>
          <p:nvPr/>
        </p:nvSpPr>
        <p:spPr>
          <a:xfrm>
            <a:off x="10918982" y="6130615"/>
            <a:ext cx="943790" cy="549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spcBef>
                <a:spcPts val="600"/>
              </a:spcBef>
              <a:defRPr sz="3000" b="1">
                <a:solidFill>
                  <a:srgbClr val="79B025"/>
                </a:solidFill>
                <a:latin typeface="Arial"/>
                <a:ea typeface="Arial"/>
                <a:cs typeface="Arial"/>
                <a:sym typeface="Arial"/>
              </a:defRPr>
            </a:pPr>
            <a:r>
              <a:rPr sz="1200" dirty="0" err="1">
                <a:solidFill>
                  <a:srgbClr val="106737"/>
                </a:solidFill>
              </a:rPr>
              <a:t>Asociación</a:t>
            </a:r>
            <a:r>
              <a:rPr sz="1200" dirty="0">
                <a:solidFill>
                  <a:srgbClr val="106737"/>
                </a:solidFill>
              </a:rPr>
              <a:t> </a:t>
            </a:r>
            <a:r>
              <a:rPr sz="1200" dirty="0" err="1">
                <a:solidFill>
                  <a:srgbClr val="106737"/>
                </a:solidFill>
              </a:rPr>
              <a:t>Chilena</a:t>
            </a:r>
            <a:r>
              <a:rPr sz="1200" dirty="0">
                <a:solidFill>
                  <a:srgbClr val="106737"/>
                </a:solidFill>
              </a:rPr>
              <a:t> de </a:t>
            </a:r>
            <a:r>
              <a:rPr sz="1200" dirty="0" err="1">
                <a:solidFill>
                  <a:srgbClr val="106737"/>
                </a:solidFill>
              </a:rPr>
              <a:t>Seguridad</a:t>
            </a:r>
            <a:endParaRPr sz="1200" dirty="0">
              <a:solidFill>
                <a:srgbClr val="106737"/>
              </a:solidFill>
            </a:endParaRPr>
          </a:p>
        </p:txBody>
      </p:sp>
      <p:pic>
        <p:nvPicPr>
          <p:cNvPr id="13" name="Imagen 12">
            <a:extLst>
              <a:ext uri="{FF2B5EF4-FFF2-40B4-BE49-F238E27FC236}">
                <a16:creationId xmlns:a16="http://schemas.microsoft.com/office/drawing/2014/main" id="{E516A13A-EE62-714D-B8F2-66374C530E65}"/>
              </a:ext>
            </a:extLst>
          </p:cNvPr>
          <p:cNvPicPr>
            <a:picLocks noChangeAspect="1"/>
          </p:cNvPicPr>
          <p:nvPr/>
        </p:nvPicPr>
        <p:blipFill>
          <a:blip r:embed="rId7"/>
          <a:stretch>
            <a:fillRect/>
          </a:stretch>
        </p:blipFill>
        <p:spPr>
          <a:xfrm>
            <a:off x="10938646" y="452438"/>
            <a:ext cx="796227" cy="796227"/>
          </a:xfrm>
          <a:prstGeom prst="rect">
            <a:avLst/>
          </a:prstGeom>
        </p:spPr>
      </p:pic>
      <p:sp>
        <p:nvSpPr>
          <p:cNvPr id="8" name="Marcador de texto 7">
            <a:extLst>
              <a:ext uri="{FF2B5EF4-FFF2-40B4-BE49-F238E27FC236}">
                <a16:creationId xmlns:a16="http://schemas.microsoft.com/office/drawing/2014/main" id="{20BE0170-29F6-464B-92DA-5BCC02F07744}"/>
              </a:ext>
            </a:extLst>
          </p:cNvPr>
          <p:cNvSpPr>
            <a:spLocks noGrp="1"/>
          </p:cNvSpPr>
          <p:nvPr>
            <p:ph type="body" sz="quarter" idx="16" hasCustomPrompt="1"/>
          </p:nvPr>
        </p:nvSpPr>
        <p:spPr>
          <a:xfrm>
            <a:off x="457127" y="6461125"/>
            <a:ext cx="1039662" cy="396875"/>
          </a:xfrm>
          <a:prstGeom prst="rect">
            <a:avLst/>
          </a:prstGeom>
        </p:spPr>
        <p:txBody>
          <a:bodyPr/>
          <a:lstStyle>
            <a:lvl1pPr marL="0" indent="0">
              <a:buNone/>
              <a:defRPr sz="1000" b="0">
                <a:solidFill>
                  <a:srgbClr val="106737"/>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9" name="Marcador de texto 7">
            <a:extLst>
              <a:ext uri="{FF2B5EF4-FFF2-40B4-BE49-F238E27FC236}">
                <a16:creationId xmlns:a16="http://schemas.microsoft.com/office/drawing/2014/main" id="{7F873C59-711E-8745-86F5-FFE4AD3A6888}"/>
              </a:ext>
            </a:extLst>
          </p:cNvPr>
          <p:cNvSpPr>
            <a:spLocks noGrp="1"/>
          </p:cNvSpPr>
          <p:nvPr>
            <p:ph type="body" sz="quarter" idx="17" hasCustomPrompt="1"/>
          </p:nvPr>
        </p:nvSpPr>
        <p:spPr>
          <a:xfrm>
            <a:off x="457128" y="1248665"/>
            <a:ext cx="4891050" cy="1300367"/>
          </a:xfrm>
          <a:prstGeom prst="rect">
            <a:avLst/>
          </a:prstGeom>
        </p:spPr>
        <p:txBody>
          <a:bodyPr/>
          <a:lstStyle>
            <a:lvl1pPr marL="0" indent="0">
              <a:spcBef>
                <a:spcPts val="0"/>
              </a:spcBef>
              <a:buNone/>
              <a:defRPr sz="3000" b="1">
                <a:solidFill>
                  <a:schemeClr val="bg1"/>
                </a:solidFill>
                <a:highlight>
                  <a:srgbClr val="106737"/>
                </a:highlight>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Bold - 30 puntos</a:t>
            </a:r>
            <a:endParaRPr lang="es-CL" dirty="0"/>
          </a:p>
        </p:txBody>
      </p:sp>
    </p:spTree>
    <p:extLst>
      <p:ext uri="{BB962C8B-B14F-4D97-AF65-F5344CB8AC3E}">
        <p14:creationId xmlns:p14="http://schemas.microsoft.com/office/powerpoint/2010/main" val="153160151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6584">
          <p15:clr>
            <a:srgbClr val="FBAE40"/>
          </p15:clr>
        </p15:guide>
        <p15:guide id="2" pos="6726">
          <p15:clr>
            <a:srgbClr val="FBAE40"/>
          </p15:clr>
        </p15:guide>
        <p15:guide id="3" orient="horz" pos="4168">
          <p15:clr>
            <a:srgbClr val="FBAE40"/>
          </p15:clr>
        </p15:guide>
        <p15:guide id="4" orient="horz" pos="78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ámina comparativa 1 categorías y descripciones + fot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41" name="Marcador de texto 7">
            <a:extLst>
              <a:ext uri="{FF2B5EF4-FFF2-40B4-BE49-F238E27FC236}">
                <a16:creationId xmlns:a16="http://schemas.microsoft.com/office/drawing/2014/main" id="{4B4FD424-FA2D-1B46-A149-58EF233359FF}"/>
              </a:ext>
            </a:extLst>
          </p:cNvPr>
          <p:cNvSpPr>
            <a:spLocks noGrp="1"/>
          </p:cNvSpPr>
          <p:nvPr>
            <p:ph type="body" sz="quarter" idx="25" hasCustomPrompt="1"/>
          </p:nvPr>
        </p:nvSpPr>
        <p:spPr>
          <a:xfrm>
            <a:off x="4430211" y="2074603"/>
            <a:ext cx="4700706" cy="73675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6" name="Rectángulo">
            <a:extLst>
              <a:ext uri="{FF2B5EF4-FFF2-40B4-BE49-F238E27FC236}">
                <a16:creationId xmlns:a16="http://schemas.microsoft.com/office/drawing/2014/main" id="{6702EB9E-A1FA-954C-A832-0A7EDF090520}"/>
              </a:ext>
            </a:extLst>
          </p:cNvPr>
          <p:cNvSpPr/>
          <p:nvPr/>
        </p:nvSpPr>
        <p:spPr>
          <a:xfrm>
            <a:off x="449263" y="2074604"/>
            <a:ext cx="1512816" cy="528415"/>
          </a:xfrm>
          <a:prstGeom prst="rect">
            <a:avLst/>
          </a:prstGeom>
          <a:solidFill>
            <a:schemeClr val="accent3"/>
          </a:solidFill>
          <a:ln w="12700">
            <a:miter lim="400000"/>
          </a:ln>
        </p:spPr>
        <p:txBody>
          <a:bodyPr lIns="25400" tIns="25400" rIns="25400" bIns="25400" anchor="ctr"/>
          <a:lstStyle/>
          <a:p>
            <a:pPr algn="ctr" defTabSz="412750">
              <a:defRPr sz="3200">
                <a:solidFill>
                  <a:srgbClr val="FFFFFF"/>
                </a:solidFill>
                <a:latin typeface="Arial"/>
                <a:ea typeface="Arial"/>
                <a:cs typeface="Arial"/>
                <a:sym typeface="Arial"/>
              </a:defRPr>
            </a:pPr>
            <a:endParaRPr sz="1600"/>
          </a:p>
        </p:txBody>
      </p:sp>
      <p:sp>
        <p:nvSpPr>
          <p:cNvPr id="60" name="Flecha">
            <a:extLst>
              <a:ext uri="{FF2B5EF4-FFF2-40B4-BE49-F238E27FC236}">
                <a16:creationId xmlns:a16="http://schemas.microsoft.com/office/drawing/2014/main" id="{E6B1C39A-FDE2-BC40-B223-3FEEA317B028}"/>
              </a:ext>
            </a:extLst>
          </p:cNvPr>
          <p:cNvSpPr/>
          <p:nvPr/>
        </p:nvSpPr>
        <p:spPr>
          <a:xfrm>
            <a:off x="2229912" y="2074604"/>
            <a:ext cx="1820446" cy="528415"/>
          </a:xfrm>
          <a:prstGeom prst="rightArrow">
            <a:avLst>
              <a:gd name="adj1" fmla="val 97321"/>
              <a:gd name="adj2" fmla="val 24371"/>
            </a:avLst>
          </a:prstGeom>
          <a:solidFill>
            <a:schemeClr val="tx1"/>
          </a:solidFill>
          <a:ln w="12700">
            <a:miter lim="400000"/>
          </a:ln>
        </p:spPr>
        <p:txBody>
          <a:bodyPr lIns="0" tIns="0" rIns="0" bIns="0"/>
          <a:lstStyle/>
          <a:p>
            <a:pPr algn="ctr" defTabSz="228600">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62" name="Marcador de texto 7">
            <a:extLst>
              <a:ext uri="{FF2B5EF4-FFF2-40B4-BE49-F238E27FC236}">
                <a16:creationId xmlns:a16="http://schemas.microsoft.com/office/drawing/2014/main" id="{D011EE18-427A-614E-A45B-317571E7FBF1}"/>
              </a:ext>
            </a:extLst>
          </p:cNvPr>
          <p:cNvSpPr>
            <a:spLocks noGrp="1"/>
          </p:cNvSpPr>
          <p:nvPr>
            <p:ph type="body" sz="quarter" idx="26" hasCustomPrompt="1"/>
          </p:nvPr>
        </p:nvSpPr>
        <p:spPr>
          <a:xfrm>
            <a:off x="2229911" y="1635136"/>
            <a:ext cx="2037287"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3" name="Conector recto 2">
            <a:extLst>
              <a:ext uri="{FF2B5EF4-FFF2-40B4-BE49-F238E27FC236}">
                <a16:creationId xmlns:a16="http://schemas.microsoft.com/office/drawing/2014/main" id="{E707E9D6-1E74-A645-A036-DEA93AAF701B}"/>
              </a:ext>
            </a:extLst>
          </p:cNvPr>
          <p:cNvCxnSpPr>
            <a:cxnSpLocks/>
          </p:cNvCxnSpPr>
          <p:nvPr/>
        </p:nvCxnSpPr>
        <p:spPr>
          <a:xfrm>
            <a:off x="2229912" y="1932778"/>
            <a:ext cx="2037600"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3" name="Marcador de texto 7">
            <a:extLst>
              <a:ext uri="{FF2B5EF4-FFF2-40B4-BE49-F238E27FC236}">
                <a16:creationId xmlns:a16="http://schemas.microsoft.com/office/drawing/2014/main" id="{DFCEB778-9AFC-7B4A-9AA5-3D853AD07888}"/>
              </a:ext>
            </a:extLst>
          </p:cNvPr>
          <p:cNvSpPr>
            <a:spLocks noGrp="1"/>
          </p:cNvSpPr>
          <p:nvPr>
            <p:ph type="body" sz="quarter" idx="28" hasCustomPrompt="1"/>
          </p:nvPr>
        </p:nvSpPr>
        <p:spPr>
          <a:xfrm>
            <a:off x="4430212" y="1635136"/>
            <a:ext cx="3045856"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64" name="Conector recto 63">
            <a:extLst>
              <a:ext uri="{FF2B5EF4-FFF2-40B4-BE49-F238E27FC236}">
                <a16:creationId xmlns:a16="http://schemas.microsoft.com/office/drawing/2014/main" id="{516A11E3-D171-8641-AA4E-29E854F66822}"/>
              </a:ext>
            </a:extLst>
          </p:cNvPr>
          <p:cNvCxnSpPr>
            <a:cxnSpLocks/>
          </p:cNvCxnSpPr>
          <p:nvPr/>
        </p:nvCxnSpPr>
        <p:spPr>
          <a:xfrm>
            <a:off x="4430211" y="1932778"/>
            <a:ext cx="4700706"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5" name="Marcador de texto 7">
            <a:extLst>
              <a:ext uri="{FF2B5EF4-FFF2-40B4-BE49-F238E27FC236}">
                <a16:creationId xmlns:a16="http://schemas.microsoft.com/office/drawing/2014/main" id="{D5CE23AB-F9F3-1C45-A483-0BE13E6B14A1}"/>
              </a:ext>
            </a:extLst>
          </p:cNvPr>
          <p:cNvSpPr>
            <a:spLocks noGrp="1"/>
          </p:cNvSpPr>
          <p:nvPr>
            <p:ph type="body" sz="quarter" idx="29" hasCustomPrompt="1"/>
          </p:nvPr>
        </p:nvSpPr>
        <p:spPr>
          <a:xfrm>
            <a:off x="9382166" y="2074603"/>
            <a:ext cx="2354635" cy="737999"/>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66" name="Marcador de texto 7">
            <a:extLst>
              <a:ext uri="{FF2B5EF4-FFF2-40B4-BE49-F238E27FC236}">
                <a16:creationId xmlns:a16="http://schemas.microsoft.com/office/drawing/2014/main" id="{8B692A92-E8A9-7C47-AD18-4649F0D21005}"/>
              </a:ext>
            </a:extLst>
          </p:cNvPr>
          <p:cNvSpPr>
            <a:spLocks noGrp="1"/>
          </p:cNvSpPr>
          <p:nvPr>
            <p:ph type="body" sz="quarter" idx="30" hasCustomPrompt="1"/>
          </p:nvPr>
        </p:nvSpPr>
        <p:spPr>
          <a:xfrm>
            <a:off x="9382166" y="1635136"/>
            <a:ext cx="2326649"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67" name="Conector recto 66">
            <a:extLst>
              <a:ext uri="{FF2B5EF4-FFF2-40B4-BE49-F238E27FC236}">
                <a16:creationId xmlns:a16="http://schemas.microsoft.com/office/drawing/2014/main" id="{4F85BE26-F0D1-724D-91CA-79E04ECAC02F}"/>
              </a:ext>
            </a:extLst>
          </p:cNvPr>
          <p:cNvCxnSpPr>
            <a:cxnSpLocks/>
          </p:cNvCxnSpPr>
          <p:nvPr/>
        </p:nvCxnSpPr>
        <p:spPr>
          <a:xfrm>
            <a:off x="9382166" y="1932778"/>
            <a:ext cx="235463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9" name="Marcador de texto 7">
            <a:extLst>
              <a:ext uri="{FF2B5EF4-FFF2-40B4-BE49-F238E27FC236}">
                <a16:creationId xmlns:a16="http://schemas.microsoft.com/office/drawing/2014/main" id="{661B3AB6-9A76-2B4A-8C31-709E7AD6C6AD}"/>
              </a:ext>
            </a:extLst>
          </p:cNvPr>
          <p:cNvSpPr>
            <a:spLocks noGrp="1"/>
          </p:cNvSpPr>
          <p:nvPr>
            <p:ph type="body" sz="quarter" idx="31" hasCustomPrompt="1"/>
          </p:nvPr>
        </p:nvSpPr>
        <p:spPr>
          <a:xfrm>
            <a:off x="2297147" y="2098915"/>
            <a:ext cx="1602168" cy="470236"/>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71" name="Marcador de texto 7">
            <a:extLst>
              <a:ext uri="{FF2B5EF4-FFF2-40B4-BE49-F238E27FC236}">
                <a16:creationId xmlns:a16="http://schemas.microsoft.com/office/drawing/2014/main" id="{6DF521A9-C541-1D4C-879C-AB754287F020}"/>
              </a:ext>
            </a:extLst>
          </p:cNvPr>
          <p:cNvSpPr>
            <a:spLocks noGrp="1"/>
          </p:cNvSpPr>
          <p:nvPr>
            <p:ph type="body" sz="quarter" idx="32" hasCustomPrompt="1"/>
          </p:nvPr>
        </p:nvSpPr>
        <p:spPr>
          <a:xfrm>
            <a:off x="529109" y="2098915"/>
            <a:ext cx="1308004" cy="470236"/>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98" name="Marcador de texto 7">
            <a:extLst>
              <a:ext uri="{FF2B5EF4-FFF2-40B4-BE49-F238E27FC236}">
                <a16:creationId xmlns:a16="http://schemas.microsoft.com/office/drawing/2014/main" id="{2B2B38A7-1E90-DD47-A64D-948E5F2F8B1D}"/>
              </a:ext>
            </a:extLst>
          </p:cNvPr>
          <p:cNvSpPr>
            <a:spLocks noGrp="1"/>
          </p:cNvSpPr>
          <p:nvPr>
            <p:ph type="body" sz="quarter" idx="33" hasCustomPrompt="1"/>
          </p:nvPr>
        </p:nvSpPr>
        <p:spPr>
          <a:xfrm>
            <a:off x="4430211" y="3688250"/>
            <a:ext cx="4700706" cy="73675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99" name="Rectángulo">
            <a:extLst>
              <a:ext uri="{FF2B5EF4-FFF2-40B4-BE49-F238E27FC236}">
                <a16:creationId xmlns:a16="http://schemas.microsoft.com/office/drawing/2014/main" id="{FD1CB431-1820-2345-98EC-38025759AF2F}"/>
              </a:ext>
            </a:extLst>
          </p:cNvPr>
          <p:cNvSpPr/>
          <p:nvPr/>
        </p:nvSpPr>
        <p:spPr>
          <a:xfrm>
            <a:off x="449263" y="3688251"/>
            <a:ext cx="1512816" cy="528415"/>
          </a:xfrm>
          <a:prstGeom prst="rect">
            <a:avLst/>
          </a:prstGeom>
          <a:solidFill>
            <a:schemeClr val="accent3"/>
          </a:solidFill>
          <a:ln w="12700">
            <a:miter lim="400000"/>
          </a:ln>
        </p:spPr>
        <p:txBody>
          <a:bodyPr lIns="25400" tIns="25400" rIns="25400" bIns="25400" anchor="ctr"/>
          <a:lstStyle/>
          <a:p>
            <a:pPr algn="ctr" defTabSz="412750">
              <a:defRPr sz="3200">
                <a:solidFill>
                  <a:srgbClr val="FFFFFF"/>
                </a:solidFill>
                <a:latin typeface="Arial"/>
                <a:ea typeface="Arial"/>
                <a:cs typeface="Arial"/>
                <a:sym typeface="Arial"/>
              </a:defRPr>
            </a:pPr>
            <a:endParaRPr sz="1600"/>
          </a:p>
        </p:txBody>
      </p:sp>
      <p:sp>
        <p:nvSpPr>
          <p:cNvPr id="100" name="Flecha">
            <a:extLst>
              <a:ext uri="{FF2B5EF4-FFF2-40B4-BE49-F238E27FC236}">
                <a16:creationId xmlns:a16="http://schemas.microsoft.com/office/drawing/2014/main" id="{51D30188-BA2F-E041-9E44-E9C991347A3B}"/>
              </a:ext>
            </a:extLst>
          </p:cNvPr>
          <p:cNvSpPr/>
          <p:nvPr/>
        </p:nvSpPr>
        <p:spPr>
          <a:xfrm>
            <a:off x="2229912" y="3688251"/>
            <a:ext cx="1820446" cy="528415"/>
          </a:xfrm>
          <a:prstGeom prst="rightArrow">
            <a:avLst>
              <a:gd name="adj1" fmla="val 97321"/>
              <a:gd name="adj2" fmla="val 24371"/>
            </a:avLst>
          </a:prstGeom>
          <a:solidFill>
            <a:schemeClr val="tx1"/>
          </a:solidFill>
          <a:ln w="12700">
            <a:miter lim="400000"/>
          </a:ln>
        </p:spPr>
        <p:txBody>
          <a:bodyPr lIns="0" tIns="0" rIns="0" bIns="0"/>
          <a:lstStyle/>
          <a:p>
            <a:pPr algn="ctr" defTabSz="228600">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101" name="Marcador de texto 7">
            <a:extLst>
              <a:ext uri="{FF2B5EF4-FFF2-40B4-BE49-F238E27FC236}">
                <a16:creationId xmlns:a16="http://schemas.microsoft.com/office/drawing/2014/main" id="{BE0B497D-B44F-C24C-8E29-BD07AF0EDD0F}"/>
              </a:ext>
            </a:extLst>
          </p:cNvPr>
          <p:cNvSpPr>
            <a:spLocks noGrp="1"/>
          </p:cNvSpPr>
          <p:nvPr>
            <p:ph type="body" sz="quarter" idx="34" hasCustomPrompt="1"/>
          </p:nvPr>
        </p:nvSpPr>
        <p:spPr>
          <a:xfrm>
            <a:off x="2229911" y="3248783"/>
            <a:ext cx="2037287"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2" name="Conector recto 101">
            <a:extLst>
              <a:ext uri="{FF2B5EF4-FFF2-40B4-BE49-F238E27FC236}">
                <a16:creationId xmlns:a16="http://schemas.microsoft.com/office/drawing/2014/main" id="{FA62AC02-A4CB-9E42-9966-0638ADE12337}"/>
              </a:ext>
            </a:extLst>
          </p:cNvPr>
          <p:cNvCxnSpPr>
            <a:cxnSpLocks/>
          </p:cNvCxnSpPr>
          <p:nvPr/>
        </p:nvCxnSpPr>
        <p:spPr>
          <a:xfrm>
            <a:off x="2229912" y="3546425"/>
            <a:ext cx="2037286"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3" name="Marcador de texto 7">
            <a:extLst>
              <a:ext uri="{FF2B5EF4-FFF2-40B4-BE49-F238E27FC236}">
                <a16:creationId xmlns:a16="http://schemas.microsoft.com/office/drawing/2014/main" id="{1BD4B4BB-F73A-8C47-9D90-CEC7DD3B41B0}"/>
              </a:ext>
            </a:extLst>
          </p:cNvPr>
          <p:cNvSpPr>
            <a:spLocks noGrp="1"/>
          </p:cNvSpPr>
          <p:nvPr>
            <p:ph type="body" sz="quarter" idx="35" hasCustomPrompt="1"/>
          </p:nvPr>
        </p:nvSpPr>
        <p:spPr>
          <a:xfrm>
            <a:off x="4430212" y="3248783"/>
            <a:ext cx="3045856"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4" name="Conector recto 103">
            <a:extLst>
              <a:ext uri="{FF2B5EF4-FFF2-40B4-BE49-F238E27FC236}">
                <a16:creationId xmlns:a16="http://schemas.microsoft.com/office/drawing/2014/main" id="{0C6E77F8-65E8-494D-8105-C0A16B41DC03}"/>
              </a:ext>
            </a:extLst>
          </p:cNvPr>
          <p:cNvCxnSpPr>
            <a:cxnSpLocks/>
          </p:cNvCxnSpPr>
          <p:nvPr/>
        </p:nvCxnSpPr>
        <p:spPr>
          <a:xfrm>
            <a:off x="4430211" y="3546425"/>
            <a:ext cx="4700706"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5" name="Marcador de texto 7">
            <a:extLst>
              <a:ext uri="{FF2B5EF4-FFF2-40B4-BE49-F238E27FC236}">
                <a16:creationId xmlns:a16="http://schemas.microsoft.com/office/drawing/2014/main" id="{15E1D5D8-969C-0C47-A83E-5B4A68DB305F}"/>
              </a:ext>
            </a:extLst>
          </p:cNvPr>
          <p:cNvSpPr>
            <a:spLocks noGrp="1"/>
          </p:cNvSpPr>
          <p:nvPr>
            <p:ph type="body" sz="quarter" idx="36" hasCustomPrompt="1"/>
          </p:nvPr>
        </p:nvSpPr>
        <p:spPr>
          <a:xfrm>
            <a:off x="9382166" y="3688250"/>
            <a:ext cx="2354635" cy="737999"/>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106" name="Marcador de texto 7">
            <a:extLst>
              <a:ext uri="{FF2B5EF4-FFF2-40B4-BE49-F238E27FC236}">
                <a16:creationId xmlns:a16="http://schemas.microsoft.com/office/drawing/2014/main" id="{5DC833E3-6DB7-4D44-8269-BEE4CDA6C721}"/>
              </a:ext>
            </a:extLst>
          </p:cNvPr>
          <p:cNvSpPr>
            <a:spLocks noGrp="1"/>
          </p:cNvSpPr>
          <p:nvPr>
            <p:ph type="body" sz="quarter" idx="37" hasCustomPrompt="1"/>
          </p:nvPr>
        </p:nvSpPr>
        <p:spPr>
          <a:xfrm>
            <a:off x="9382166" y="3248783"/>
            <a:ext cx="2326649"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7" name="Conector recto 106">
            <a:extLst>
              <a:ext uri="{FF2B5EF4-FFF2-40B4-BE49-F238E27FC236}">
                <a16:creationId xmlns:a16="http://schemas.microsoft.com/office/drawing/2014/main" id="{3DD43F7B-D2ED-9042-8179-8A0FE56FD61C}"/>
              </a:ext>
            </a:extLst>
          </p:cNvPr>
          <p:cNvCxnSpPr>
            <a:cxnSpLocks/>
          </p:cNvCxnSpPr>
          <p:nvPr/>
        </p:nvCxnSpPr>
        <p:spPr>
          <a:xfrm>
            <a:off x="9382166" y="3546425"/>
            <a:ext cx="235463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9" name="Marcador de texto 7">
            <a:extLst>
              <a:ext uri="{FF2B5EF4-FFF2-40B4-BE49-F238E27FC236}">
                <a16:creationId xmlns:a16="http://schemas.microsoft.com/office/drawing/2014/main" id="{B64B1C12-DD64-304A-8558-8A688B339723}"/>
              </a:ext>
            </a:extLst>
          </p:cNvPr>
          <p:cNvSpPr>
            <a:spLocks noGrp="1"/>
          </p:cNvSpPr>
          <p:nvPr>
            <p:ph type="body" sz="quarter" idx="38" hasCustomPrompt="1"/>
          </p:nvPr>
        </p:nvSpPr>
        <p:spPr>
          <a:xfrm>
            <a:off x="2297147" y="3712562"/>
            <a:ext cx="1602168" cy="444835"/>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110" name="Marcador de texto 7">
            <a:extLst>
              <a:ext uri="{FF2B5EF4-FFF2-40B4-BE49-F238E27FC236}">
                <a16:creationId xmlns:a16="http://schemas.microsoft.com/office/drawing/2014/main" id="{D674B401-78C8-414C-A501-6F69894D59F1}"/>
              </a:ext>
            </a:extLst>
          </p:cNvPr>
          <p:cNvSpPr>
            <a:spLocks noGrp="1"/>
          </p:cNvSpPr>
          <p:nvPr>
            <p:ph type="body" sz="quarter" idx="39" hasCustomPrompt="1"/>
          </p:nvPr>
        </p:nvSpPr>
        <p:spPr>
          <a:xfrm>
            <a:off x="529109" y="3712562"/>
            <a:ext cx="1308004" cy="470236"/>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111" name="Marcador de texto 7">
            <a:extLst>
              <a:ext uri="{FF2B5EF4-FFF2-40B4-BE49-F238E27FC236}">
                <a16:creationId xmlns:a16="http://schemas.microsoft.com/office/drawing/2014/main" id="{61CDEF0A-D72C-2648-9BF7-D2A388DD5860}"/>
              </a:ext>
            </a:extLst>
          </p:cNvPr>
          <p:cNvSpPr>
            <a:spLocks noGrp="1"/>
          </p:cNvSpPr>
          <p:nvPr>
            <p:ph type="body" sz="quarter" idx="40" hasCustomPrompt="1"/>
          </p:nvPr>
        </p:nvSpPr>
        <p:spPr>
          <a:xfrm>
            <a:off x="4430211" y="5452834"/>
            <a:ext cx="4700706" cy="73675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112" name="Rectángulo">
            <a:extLst>
              <a:ext uri="{FF2B5EF4-FFF2-40B4-BE49-F238E27FC236}">
                <a16:creationId xmlns:a16="http://schemas.microsoft.com/office/drawing/2014/main" id="{82768CE9-E1C4-3D4C-81F7-4374324630CD}"/>
              </a:ext>
            </a:extLst>
          </p:cNvPr>
          <p:cNvSpPr/>
          <p:nvPr/>
        </p:nvSpPr>
        <p:spPr>
          <a:xfrm>
            <a:off x="449263" y="5452835"/>
            <a:ext cx="1512816" cy="528415"/>
          </a:xfrm>
          <a:prstGeom prst="rect">
            <a:avLst/>
          </a:prstGeom>
          <a:solidFill>
            <a:schemeClr val="accent3"/>
          </a:solidFill>
          <a:ln w="12700">
            <a:miter lim="400000"/>
          </a:ln>
        </p:spPr>
        <p:txBody>
          <a:bodyPr lIns="25400" tIns="25400" rIns="25400" bIns="25400" anchor="ctr"/>
          <a:lstStyle/>
          <a:p>
            <a:pPr algn="ctr" defTabSz="412750">
              <a:defRPr sz="3200">
                <a:solidFill>
                  <a:srgbClr val="FFFFFF"/>
                </a:solidFill>
                <a:latin typeface="Arial"/>
                <a:ea typeface="Arial"/>
                <a:cs typeface="Arial"/>
                <a:sym typeface="Arial"/>
              </a:defRPr>
            </a:pPr>
            <a:endParaRPr sz="1600"/>
          </a:p>
        </p:txBody>
      </p:sp>
      <p:sp>
        <p:nvSpPr>
          <p:cNvPr id="113" name="Flecha">
            <a:extLst>
              <a:ext uri="{FF2B5EF4-FFF2-40B4-BE49-F238E27FC236}">
                <a16:creationId xmlns:a16="http://schemas.microsoft.com/office/drawing/2014/main" id="{11B2D5B3-C3A5-5A46-B783-E9DB7956E3FC}"/>
              </a:ext>
            </a:extLst>
          </p:cNvPr>
          <p:cNvSpPr/>
          <p:nvPr/>
        </p:nvSpPr>
        <p:spPr>
          <a:xfrm>
            <a:off x="2229912" y="5452835"/>
            <a:ext cx="1820446" cy="528415"/>
          </a:xfrm>
          <a:prstGeom prst="rightArrow">
            <a:avLst>
              <a:gd name="adj1" fmla="val 97321"/>
              <a:gd name="adj2" fmla="val 24371"/>
            </a:avLst>
          </a:prstGeom>
          <a:solidFill>
            <a:schemeClr val="tx1"/>
          </a:solidFill>
          <a:ln w="12700">
            <a:miter lim="400000"/>
          </a:ln>
        </p:spPr>
        <p:txBody>
          <a:bodyPr lIns="0" tIns="0" rIns="0" bIns="0"/>
          <a:lstStyle/>
          <a:p>
            <a:pPr algn="ctr" defTabSz="228600">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114" name="Marcador de texto 7">
            <a:extLst>
              <a:ext uri="{FF2B5EF4-FFF2-40B4-BE49-F238E27FC236}">
                <a16:creationId xmlns:a16="http://schemas.microsoft.com/office/drawing/2014/main" id="{130CF308-4F12-CF40-8431-48ED26F5E46C}"/>
              </a:ext>
            </a:extLst>
          </p:cNvPr>
          <p:cNvSpPr>
            <a:spLocks noGrp="1"/>
          </p:cNvSpPr>
          <p:nvPr>
            <p:ph type="body" sz="quarter" idx="41" hasCustomPrompt="1"/>
          </p:nvPr>
        </p:nvSpPr>
        <p:spPr>
          <a:xfrm>
            <a:off x="2229911" y="5013367"/>
            <a:ext cx="2037287"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15" name="Conector recto 114">
            <a:extLst>
              <a:ext uri="{FF2B5EF4-FFF2-40B4-BE49-F238E27FC236}">
                <a16:creationId xmlns:a16="http://schemas.microsoft.com/office/drawing/2014/main" id="{0312E910-2788-3D48-B437-F32CE1E92226}"/>
              </a:ext>
            </a:extLst>
          </p:cNvPr>
          <p:cNvCxnSpPr>
            <a:cxnSpLocks/>
          </p:cNvCxnSpPr>
          <p:nvPr/>
        </p:nvCxnSpPr>
        <p:spPr>
          <a:xfrm>
            <a:off x="2229912" y="5311009"/>
            <a:ext cx="2037600"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6" name="Marcador de texto 7">
            <a:extLst>
              <a:ext uri="{FF2B5EF4-FFF2-40B4-BE49-F238E27FC236}">
                <a16:creationId xmlns:a16="http://schemas.microsoft.com/office/drawing/2014/main" id="{F003F3C9-833A-0E40-989F-A1E89E66731F}"/>
              </a:ext>
            </a:extLst>
          </p:cNvPr>
          <p:cNvSpPr>
            <a:spLocks noGrp="1"/>
          </p:cNvSpPr>
          <p:nvPr>
            <p:ph type="body" sz="quarter" idx="42" hasCustomPrompt="1"/>
          </p:nvPr>
        </p:nvSpPr>
        <p:spPr>
          <a:xfrm>
            <a:off x="4456269" y="5013367"/>
            <a:ext cx="3045856"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17" name="Conector recto 116">
            <a:extLst>
              <a:ext uri="{FF2B5EF4-FFF2-40B4-BE49-F238E27FC236}">
                <a16:creationId xmlns:a16="http://schemas.microsoft.com/office/drawing/2014/main" id="{D297A162-44E6-444F-B15F-B309FAC6EC0E}"/>
              </a:ext>
            </a:extLst>
          </p:cNvPr>
          <p:cNvCxnSpPr>
            <a:cxnSpLocks/>
          </p:cNvCxnSpPr>
          <p:nvPr/>
        </p:nvCxnSpPr>
        <p:spPr>
          <a:xfrm>
            <a:off x="4444394" y="5311009"/>
            <a:ext cx="4700706"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8" name="Marcador de texto 7">
            <a:extLst>
              <a:ext uri="{FF2B5EF4-FFF2-40B4-BE49-F238E27FC236}">
                <a16:creationId xmlns:a16="http://schemas.microsoft.com/office/drawing/2014/main" id="{B40D342A-9934-D247-8506-3C04BA2012CC}"/>
              </a:ext>
            </a:extLst>
          </p:cNvPr>
          <p:cNvSpPr>
            <a:spLocks noGrp="1"/>
          </p:cNvSpPr>
          <p:nvPr>
            <p:ph type="body" sz="quarter" idx="43" hasCustomPrompt="1"/>
          </p:nvPr>
        </p:nvSpPr>
        <p:spPr>
          <a:xfrm>
            <a:off x="9382166" y="5452834"/>
            <a:ext cx="2354400" cy="737999"/>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119" name="Marcador de texto 7">
            <a:extLst>
              <a:ext uri="{FF2B5EF4-FFF2-40B4-BE49-F238E27FC236}">
                <a16:creationId xmlns:a16="http://schemas.microsoft.com/office/drawing/2014/main" id="{DDA9AE97-84A3-694E-9294-BAFBA6FBC7E4}"/>
              </a:ext>
            </a:extLst>
          </p:cNvPr>
          <p:cNvSpPr>
            <a:spLocks noGrp="1"/>
          </p:cNvSpPr>
          <p:nvPr>
            <p:ph type="body" sz="quarter" idx="44" hasCustomPrompt="1"/>
          </p:nvPr>
        </p:nvSpPr>
        <p:spPr>
          <a:xfrm>
            <a:off x="9408224" y="5013367"/>
            <a:ext cx="2326649" cy="218903"/>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20" name="Conector recto 119">
            <a:extLst>
              <a:ext uri="{FF2B5EF4-FFF2-40B4-BE49-F238E27FC236}">
                <a16:creationId xmlns:a16="http://schemas.microsoft.com/office/drawing/2014/main" id="{52E5032A-A04E-AF48-A2B4-4FCA1E59EB6C}"/>
              </a:ext>
            </a:extLst>
          </p:cNvPr>
          <p:cNvCxnSpPr>
            <a:cxnSpLocks/>
          </p:cNvCxnSpPr>
          <p:nvPr/>
        </p:nvCxnSpPr>
        <p:spPr>
          <a:xfrm>
            <a:off x="9408224" y="5311009"/>
            <a:ext cx="235463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22" name="Marcador de texto 7">
            <a:extLst>
              <a:ext uri="{FF2B5EF4-FFF2-40B4-BE49-F238E27FC236}">
                <a16:creationId xmlns:a16="http://schemas.microsoft.com/office/drawing/2014/main" id="{EE07E9DC-AD79-9F43-9AA5-4C2F72B701EE}"/>
              </a:ext>
            </a:extLst>
          </p:cNvPr>
          <p:cNvSpPr>
            <a:spLocks noGrp="1"/>
          </p:cNvSpPr>
          <p:nvPr>
            <p:ph type="body" sz="quarter" idx="45" hasCustomPrompt="1"/>
          </p:nvPr>
        </p:nvSpPr>
        <p:spPr>
          <a:xfrm>
            <a:off x="2297147" y="5477146"/>
            <a:ext cx="1602168" cy="470236"/>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123" name="Marcador de texto 7">
            <a:extLst>
              <a:ext uri="{FF2B5EF4-FFF2-40B4-BE49-F238E27FC236}">
                <a16:creationId xmlns:a16="http://schemas.microsoft.com/office/drawing/2014/main" id="{9E332173-B33D-EE42-B963-112D06843FB2}"/>
              </a:ext>
            </a:extLst>
          </p:cNvPr>
          <p:cNvSpPr>
            <a:spLocks noGrp="1"/>
          </p:cNvSpPr>
          <p:nvPr>
            <p:ph type="body" sz="quarter" idx="46" hasCustomPrompt="1"/>
          </p:nvPr>
        </p:nvSpPr>
        <p:spPr>
          <a:xfrm>
            <a:off x="529109" y="5477146"/>
            <a:ext cx="1308004" cy="470236"/>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5" name="Marcador de texto 7">
            <a:extLst>
              <a:ext uri="{FF2B5EF4-FFF2-40B4-BE49-F238E27FC236}">
                <a16:creationId xmlns:a16="http://schemas.microsoft.com/office/drawing/2014/main" id="{941FD6F5-0E21-BE43-9581-8AE036A32DF0}"/>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49" name="Conector recto 48">
            <a:extLst>
              <a:ext uri="{FF2B5EF4-FFF2-40B4-BE49-F238E27FC236}">
                <a16:creationId xmlns:a16="http://schemas.microsoft.com/office/drawing/2014/main" id="{1C29EAB7-7D4B-A84C-89B8-1D05BBDB7530}"/>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50" name="Marcador de texto 7">
            <a:extLst>
              <a:ext uri="{FF2B5EF4-FFF2-40B4-BE49-F238E27FC236}">
                <a16:creationId xmlns:a16="http://schemas.microsoft.com/office/drawing/2014/main" id="{D38A4427-9308-5647-9E01-473CA1899203}"/>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48" name="Marcador de número de diapositiva 1">
            <a:extLst>
              <a:ext uri="{FF2B5EF4-FFF2-40B4-BE49-F238E27FC236}">
                <a16:creationId xmlns:a16="http://schemas.microsoft.com/office/drawing/2014/main" id="{4D3AD217-54D1-EB46-9D9E-E3862C7770C2}"/>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44" name="Marcador de texto 4">
            <a:extLst>
              <a:ext uri="{FF2B5EF4-FFF2-40B4-BE49-F238E27FC236}">
                <a16:creationId xmlns:a16="http://schemas.microsoft.com/office/drawing/2014/main" id="{FE4010C5-BE7E-E340-A972-AC5AEA11BD44}"/>
              </a:ext>
            </a:extLst>
          </p:cNvPr>
          <p:cNvSpPr>
            <a:spLocks noGrp="1"/>
          </p:cNvSpPr>
          <p:nvPr>
            <p:ph type="body" sz="quarter" idx="48" hasCustomPrompt="1"/>
          </p:nvPr>
        </p:nvSpPr>
        <p:spPr>
          <a:xfrm>
            <a:off x="448887" y="6467632"/>
            <a:ext cx="8376505" cy="371826"/>
          </a:xfrm>
          <a:prstGeom prst="rect">
            <a:avLst/>
          </a:prstGeom>
        </p:spPr>
        <p:txBody>
          <a:bodyPr anchor="t"/>
          <a:lstStyle>
            <a:lvl1pPr marL="228600" marR="0" indent="-228600" algn="l" defTabSz="1218406"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600" marR="0" lvl="0" indent="-228600" algn="l" defTabSz="1218406"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Tree>
    <p:extLst>
      <p:ext uri="{BB962C8B-B14F-4D97-AF65-F5344CB8AC3E}">
        <p14:creationId xmlns:p14="http://schemas.microsoft.com/office/powerpoint/2010/main" val="3969675898"/>
      </p:ext>
    </p:extLst>
  </p:cSld>
  <p:clrMapOvr>
    <a:masterClrMapping/>
  </p:clrMapOvr>
  <p:transition spd="med"/>
  <p:extLst>
    <p:ext uri="{DCECCB84-F9BA-43D5-87BE-67443E8EF086}">
      <p15:sldGuideLst xmlns:p15="http://schemas.microsoft.com/office/powerpoint/2012/main">
        <p15:guide id="1" pos="2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arta Gantt Think-Cell">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7" name="Marcador de contenido 6">
            <a:extLst>
              <a:ext uri="{FF2B5EF4-FFF2-40B4-BE49-F238E27FC236}">
                <a16:creationId xmlns:a16="http://schemas.microsoft.com/office/drawing/2014/main" id="{C1B8FB80-D582-7D41-94DF-9DC79634318C}"/>
              </a:ext>
            </a:extLst>
          </p:cNvPr>
          <p:cNvSpPr>
            <a:spLocks noGrp="1"/>
          </p:cNvSpPr>
          <p:nvPr>
            <p:ph sz="quarter" idx="13" hasCustomPrompt="1"/>
          </p:nvPr>
        </p:nvSpPr>
        <p:spPr>
          <a:xfrm>
            <a:off x="449263" y="1620839"/>
            <a:ext cx="11285610" cy="4730368"/>
          </a:xfrm>
          <a:prstGeom prst="rect">
            <a:avLst/>
          </a:prstGeom>
        </p:spPr>
        <p:txBody>
          <a:bodyPr/>
          <a:lstStyle>
            <a:lvl1pPr marL="0" indent="0">
              <a:buFontTx/>
              <a:buNone/>
              <a:defRPr sz="1600">
                <a:solidFill>
                  <a:srgbClr val="5F5F5F"/>
                </a:solidFill>
                <a:latin typeface="Arial" panose="020B0604020202020204" pitchFamily="34" charset="0"/>
                <a:cs typeface="Arial" panose="020B0604020202020204" pitchFamily="34" charset="0"/>
              </a:defRPr>
            </a:lvl1pPr>
            <a:lvl2pPr marL="304800" indent="0">
              <a:buFontTx/>
              <a:buNone/>
              <a:defRPr sz="1300">
                <a:solidFill>
                  <a:srgbClr val="5F5F5F"/>
                </a:solidFill>
                <a:latin typeface="Arial" panose="020B0604020202020204" pitchFamily="34" charset="0"/>
                <a:cs typeface="Arial" panose="020B0604020202020204" pitchFamily="34" charset="0"/>
              </a:defRPr>
            </a:lvl2pPr>
            <a:lvl3pPr marL="609600" indent="0">
              <a:buFontTx/>
              <a:buNone/>
              <a:defRPr sz="1300">
                <a:solidFill>
                  <a:srgbClr val="5F5F5F"/>
                </a:solidFill>
                <a:latin typeface="Arial" panose="020B0604020202020204" pitchFamily="34" charset="0"/>
                <a:cs typeface="Arial" panose="020B0604020202020204" pitchFamily="34" charset="0"/>
              </a:defRPr>
            </a:lvl3pPr>
            <a:lvl4pPr marL="914400" indent="0">
              <a:buFontTx/>
              <a:buNone/>
              <a:defRPr sz="1300">
                <a:solidFill>
                  <a:srgbClr val="5F5F5F"/>
                </a:solidFill>
                <a:latin typeface="Arial" panose="020B0604020202020204" pitchFamily="34" charset="0"/>
                <a:cs typeface="Arial" panose="020B0604020202020204" pitchFamily="34" charset="0"/>
              </a:defRPr>
            </a:lvl4pPr>
            <a:lvl5pPr marL="1219200" indent="0">
              <a:buFontTx/>
              <a:buNone/>
              <a:defRPr sz="1300">
                <a:solidFill>
                  <a:srgbClr val="5F5F5F"/>
                </a:solidFill>
                <a:latin typeface="Arial" panose="020B0604020202020204" pitchFamily="34" charset="0"/>
                <a:cs typeface="Arial" panose="020B0604020202020204" pitchFamily="34" charset="0"/>
              </a:defRPr>
            </a:lvl5pPr>
          </a:lstStyle>
          <a:p>
            <a:pPr lvl="0"/>
            <a:r>
              <a:rPr lang="es-ES" dirty="0"/>
              <a:t>Insertar gráfico o carta </a:t>
            </a:r>
            <a:r>
              <a:rPr lang="es-ES" dirty="0" err="1"/>
              <a:t>gantt</a:t>
            </a:r>
            <a:endParaRPr lang="es-CL" dirty="0"/>
          </a:p>
        </p:txBody>
      </p:sp>
      <p:sp>
        <p:nvSpPr>
          <p:cNvPr id="8" name="Marcador de texto 7">
            <a:extLst>
              <a:ext uri="{FF2B5EF4-FFF2-40B4-BE49-F238E27FC236}">
                <a16:creationId xmlns:a16="http://schemas.microsoft.com/office/drawing/2014/main" id="{99DF259F-26EC-6D42-9FFD-76516139E96B}"/>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13" name="Conector recto 12">
            <a:extLst>
              <a:ext uri="{FF2B5EF4-FFF2-40B4-BE49-F238E27FC236}">
                <a16:creationId xmlns:a16="http://schemas.microsoft.com/office/drawing/2014/main" id="{6DAD5ADC-3BA7-A04E-AA58-E3B17E4EEA98}"/>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5" name="Marcador de texto 7">
            <a:extLst>
              <a:ext uri="{FF2B5EF4-FFF2-40B4-BE49-F238E27FC236}">
                <a16:creationId xmlns:a16="http://schemas.microsoft.com/office/drawing/2014/main" id="{BFD5F86E-466F-8F49-B5F9-30B2C6D24CFE}"/>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10" name="Marcador de número de diapositiva 1">
            <a:extLst>
              <a:ext uri="{FF2B5EF4-FFF2-40B4-BE49-F238E27FC236}">
                <a16:creationId xmlns:a16="http://schemas.microsoft.com/office/drawing/2014/main" id="{A92E6723-6A59-0246-B1F5-4E38B0A329F9}"/>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40823876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ámina enumeración 2">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43" name="Marcador de texto 7">
            <a:extLst>
              <a:ext uri="{FF2B5EF4-FFF2-40B4-BE49-F238E27FC236}">
                <a16:creationId xmlns:a16="http://schemas.microsoft.com/office/drawing/2014/main" id="{CF985600-E7D8-9E44-82E9-F97AD68006A0}"/>
              </a:ext>
            </a:extLst>
          </p:cNvPr>
          <p:cNvSpPr>
            <a:spLocks noGrp="1"/>
          </p:cNvSpPr>
          <p:nvPr>
            <p:ph type="body" sz="quarter" idx="14" hasCustomPrompt="1"/>
          </p:nvPr>
        </p:nvSpPr>
        <p:spPr>
          <a:xfrm>
            <a:off x="4183309" y="2023281"/>
            <a:ext cx="6996190" cy="75878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44" name="Marcador de texto 7">
            <a:extLst>
              <a:ext uri="{FF2B5EF4-FFF2-40B4-BE49-F238E27FC236}">
                <a16:creationId xmlns:a16="http://schemas.microsoft.com/office/drawing/2014/main" id="{06EBF3F5-82CF-3447-9CBB-BB0F933A6585}"/>
              </a:ext>
            </a:extLst>
          </p:cNvPr>
          <p:cNvSpPr>
            <a:spLocks noGrp="1"/>
          </p:cNvSpPr>
          <p:nvPr>
            <p:ph type="body" sz="quarter" idx="13" hasCustomPrompt="1"/>
          </p:nvPr>
        </p:nvSpPr>
        <p:spPr>
          <a:xfrm>
            <a:off x="2106938" y="2196212"/>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90" name="Conector recto 89">
            <a:extLst>
              <a:ext uri="{FF2B5EF4-FFF2-40B4-BE49-F238E27FC236}">
                <a16:creationId xmlns:a16="http://schemas.microsoft.com/office/drawing/2014/main" id="{918C4B25-4DE6-4C44-8031-9999A5B2D42B}"/>
              </a:ext>
            </a:extLst>
          </p:cNvPr>
          <p:cNvCxnSpPr/>
          <p:nvPr/>
        </p:nvCxnSpPr>
        <p:spPr>
          <a:xfrm>
            <a:off x="3777749" y="1978138"/>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a16="http://schemas.microsoft.com/office/drawing/2014/main" id="{E88A7927-DC3B-3544-BD64-28D716E9EFF1}"/>
              </a:ext>
            </a:extLst>
          </p:cNvPr>
          <p:cNvSpPr>
            <a:spLocks noGrp="1"/>
          </p:cNvSpPr>
          <p:nvPr>
            <p:ph type="body" sz="quarter" idx="15" hasCustomPrompt="1"/>
          </p:nvPr>
        </p:nvSpPr>
        <p:spPr>
          <a:xfrm>
            <a:off x="4183309" y="3114898"/>
            <a:ext cx="6996190" cy="75878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95" name="Marcador de texto 7">
            <a:extLst>
              <a:ext uri="{FF2B5EF4-FFF2-40B4-BE49-F238E27FC236}">
                <a16:creationId xmlns:a16="http://schemas.microsoft.com/office/drawing/2014/main" id="{F1AE937D-E749-AB49-A58B-96D93517F82A}"/>
              </a:ext>
            </a:extLst>
          </p:cNvPr>
          <p:cNvSpPr>
            <a:spLocks noGrp="1"/>
          </p:cNvSpPr>
          <p:nvPr>
            <p:ph type="body" sz="quarter" idx="16" hasCustomPrompt="1"/>
          </p:nvPr>
        </p:nvSpPr>
        <p:spPr>
          <a:xfrm>
            <a:off x="2106938" y="3287829"/>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96" name="Conector recto 95">
            <a:extLst>
              <a:ext uri="{FF2B5EF4-FFF2-40B4-BE49-F238E27FC236}">
                <a16:creationId xmlns:a16="http://schemas.microsoft.com/office/drawing/2014/main" id="{82B8DDEA-E931-994F-86BA-42BAB21F35DB}"/>
              </a:ext>
            </a:extLst>
          </p:cNvPr>
          <p:cNvCxnSpPr/>
          <p:nvPr/>
        </p:nvCxnSpPr>
        <p:spPr>
          <a:xfrm>
            <a:off x="3777749" y="3069755"/>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a16="http://schemas.microsoft.com/office/drawing/2014/main" id="{32B82F2E-C60E-4F49-9E04-817DE4A46A4A}"/>
              </a:ext>
            </a:extLst>
          </p:cNvPr>
          <p:cNvSpPr>
            <a:spLocks noGrp="1"/>
          </p:cNvSpPr>
          <p:nvPr>
            <p:ph type="body" sz="quarter" idx="17" hasCustomPrompt="1"/>
          </p:nvPr>
        </p:nvSpPr>
        <p:spPr>
          <a:xfrm>
            <a:off x="4183309" y="4206516"/>
            <a:ext cx="6996190" cy="75878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101" name="Marcador de texto 7">
            <a:extLst>
              <a:ext uri="{FF2B5EF4-FFF2-40B4-BE49-F238E27FC236}">
                <a16:creationId xmlns:a16="http://schemas.microsoft.com/office/drawing/2014/main" id="{53ACC097-9A1C-3241-80E5-4FA2DBCD5E94}"/>
              </a:ext>
            </a:extLst>
          </p:cNvPr>
          <p:cNvSpPr>
            <a:spLocks noGrp="1"/>
          </p:cNvSpPr>
          <p:nvPr>
            <p:ph type="body" sz="quarter" idx="18" hasCustomPrompt="1"/>
          </p:nvPr>
        </p:nvSpPr>
        <p:spPr>
          <a:xfrm>
            <a:off x="2106938" y="4379447"/>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2" name="Conector recto 101">
            <a:extLst>
              <a:ext uri="{FF2B5EF4-FFF2-40B4-BE49-F238E27FC236}">
                <a16:creationId xmlns:a16="http://schemas.microsoft.com/office/drawing/2014/main" id="{25F53A69-89D3-734D-9B06-56318A2B5E6E}"/>
              </a:ext>
            </a:extLst>
          </p:cNvPr>
          <p:cNvCxnSpPr/>
          <p:nvPr/>
        </p:nvCxnSpPr>
        <p:spPr>
          <a:xfrm>
            <a:off x="3777749" y="416137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a16="http://schemas.microsoft.com/office/drawing/2014/main" id="{E5228B0D-DF98-794A-B213-566DD6D00056}"/>
              </a:ext>
            </a:extLst>
          </p:cNvPr>
          <p:cNvSpPr>
            <a:spLocks noGrp="1"/>
          </p:cNvSpPr>
          <p:nvPr>
            <p:ph type="body" sz="quarter" idx="19" hasCustomPrompt="1"/>
          </p:nvPr>
        </p:nvSpPr>
        <p:spPr>
          <a:xfrm>
            <a:off x="4183309" y="5298133"/>
            <a:ext cx="6996190" cy="758780"/>
          </a:xfrm>
          <a:prstGeom prst="rect">
            <a:avLst/>
          </a:prstGeom>
        </p:spPr>
        <p:txBody>
          <a:bodyPr/>
          <a:lstStyle>
            <a:lvl1pPr marL="0" indent="0">
              <a:buNone/>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107" name="Marcador de texto 7">
            <a:extLst>
              <a:ext uri="{FF2B5EF4-FFF2-40B4-BE49-F238E27FC236}">
                <a16:creationId xmlns:a16="http://schemas.microsoft.com/office/drawing/2014/main" id="{12AA98F3-ECF0-0846-98CE-48B524FC174A}"/>
              </a:ext>
            </a:extLst>
          </p:cNvPr>
          <p:cNvSpPr>
            <a:spLocks noGrp="1"/>
          </p:cNvSpPr>
          <p:nvPr>
            <p:ph type="body" sz="quarter" idx="20" hasCustomPrompt="1"/>
          </p:nvPr>
        </p:nvSpPr>
        <p:spPr>
          <a:xfrm>
            <a:off x="2106938" y="5471064"/>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8" name="Conector recto 107">
            <a:extLst>
              <a:ext uri="{FF2B5EF4-FFF2-40B4-BE49-F238E27FC236}">
                <a16:creationId xmlns:a16="http://schemas.microsoft.com/office/drawing/2014/main" id="{A420EF3B-A9EA-F74A-AFB4-B01AC7830323}"/>
              </a:ext>
            </a:extLst>
          </p:cNvPr>
          <p:cNvCxnSpPr/>
          <p:nvPr/>
        </p:nvCxnSpPr>
        <p:spPr>
          <a:xfrm>
            <a:off x="3777749" y="5252991"/>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6" name="Marcador de posición de imagen 3">
            <a:extLst>
              <a:ext uri="{FF2B5EF4-FFF2-40B4-BE49-F238E27FC236}">
                <a16:creationId xmlns:a16="http://schemas.microsoft.com/office/drawing/2014/main" id="{5383AF3D-2849-A44D-B460-812DA0F91F39}"/>
              </a:ext>
            </a:extLst>
          </p:cNvPr>
          <p:cNvSpPr>
            <a:spLocks noGrp="1"/>
          </p:cNvSpPr>
          <p:nvPr>
            <p:ph type="pic" sz="quarter" idx="49" hasCustomPrompt="1"/>
          </p:nvPr>
        </p:nvSpPr>
        <p:spPr>
          <a:xfrm>
            <a:off x="982634" y="2079524"/>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7" name="Marcador de posición de imagen 3">
            <a:extLst>
              <a:ext uri="{FF2B5EF4-FFF2-40B4-BE49-F238E27FC236}">
                <a16:creationId xmlns:a16="http://schemas.microsoft.com/office/drawing/2014/main" id="{A3E9D49A-7FEB-CA48-A0DA-D7F0AD0B39D2}"/>
              </a:ext>
            </a:extLst>
          </p:cNvPr>
          <p:cNvSpPr>
            <a:spLocks noGrp="1"/>
          </p:cNvSpPr>
          <p:nvPr>
            <p:ph type="pic" sz="quarter" idx="50" hasCustomPrompt="1"/>
          </p:nvPr>
        </p:nvSpPr>
        <p:spPr>
          <a:xfrm>
            <a:off x="982634" y="3158310"/>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8" name="Marcador de posición de imagen 3">
            <a:extLst>
              <a:ext uri="{FF2B5EF4-FFF2-40B4-BE49-F238E27FC236}">
                <a16:creationId xmlns:a16="http://schemas.microsoft.com/office/drawing/2014/main" id="{21F56DF0-CFA8-3E4A-A473-7B4F791BB3B2}"/>
              </a:ext>
            </a:extLst>
          </p:cNvPr>
          <p:cNvSpPr>
            <a:spLocks noGrp="1"/>
          </p:cNvSpPr>
          <p:nvPr>
            <p:ph type="pic" sz="quarter" idx="51" hasCustomPrompt="1"/>
          </p:nvPr>
        </p:nvSpPr>
        <p:spPr>
          <a:xfrm>
            <a:off x="982634" y="4247371"/>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a16="http://schemas.microsoft.com/office/drawing/2014/main" id="{967F9466-8202-8F4B-94E1-63B831183C4E}"/>
              </a:ext>
            </a:extLst>
          </p:cNvPr>
          <p:cNvSpPr>
            <a:spLocks noGrp="1"/>
          </p:cNvSpPr>
          <p:nvPr>
            <p:ph type="pic" sz="quarter" idx="52" hasCustomPrompt="1"/>
          </p:nvPr>
        </p:nvSpPr>
        <p:spPr>
          <a:xfrm>
            <a:off x="969844" y="5336432"/>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4" name="Marcador de texto 7">
            <a:extLst>
              <a:ext uri="{FF2B5EF4-FFF2-40B4-BE49-F238E27FC236}">
                <a16:creationId xmlns:a16="http://schemas.microsoft.com/office/drawing/2014/main" id="{8DE42C5D-9720-9148-A773-2BDE55C68DB0}"/>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6" name="Conector recto 25">
            <a:extLst>
              <a:ext uri="{FF2B5EF4-FFF2-40B4-BE49-F238E27FC236}">
                <a16:creationId xmlns:a16="http://schemas.microsoft.com/office/drawing/2014/main" id="{95189023-B5F3-FD41-A53A-BE2AB9A3E4B7}"/>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8" name="Marcador de texto 7">
            <a:extLst>
              <a:ext uri="{FF2B5EF4-FFF2-40B4-BE49-F238E27FC236}">
                <a16:creationId xmlns:a16="http://schemas.microsoft.com/office/drawing/2014/main" id="{18D514EF-3EEB-824E-99EA-9C2ACAAAAE06}"/>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5" name="Marcador de número de diapositiva 1">
            <a:extLst>
              <a:ext uri="{FF2B5EF4-FFF2-40B4-BE49-F238E27FC236}">
                <a16:creationId xmlns:a16="http://schemas.microsoft.com/office/drawing/2014/main" id="{CAFA77C0-C295-3D4D-88B5-DE00CB583A44}"/>
              </a:ext>
            </a:extLst>
          </p:cNvPr>
          <p:cNvSpPr>
            <a:spLocks noGrp="1"/>
          </p:cNvSpPr>
          <p:nvPr>
            <p:ph type="sldNum" sz="quarter" idx="53"/>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565581893"/>
      </p:ext>
    </p:extLst>
  </p:cSld>
  <p:clrMapOvr>
    <a:masterClrMapping/>
  </p:clrMapOvr>
  <p:transition spd="med"/>
  <p:extLst>
    <p:ext uri="{DCECCB84-F9BA-43D5-87BE-67443E8EF086}">
      <p15:sldGuideLst xmlns:p15="http://schemas.microsoft.com/office/powerpoint/2012/main">
        <p15:guide id="1" orient="horz" pos="2081">
          <p15:clr>
            <a:srgbClr val="FBAE40"/>
          </p15:clr>
        </p15:guide>
        <p15:guide id="2" pos="2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ámina enumeración 3 + fot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43" name="Marcador de texto 7">
            <a:extLst>
              <a:ext uri="{FF2B5EF4-FFF2-40B4-BE49-F238E27FC236}">
                <a16:creationId xmlns:a16="http://schemas.microsoft.com/office/drawing/2014/main" id="{CF985600-E7D8-9E44-82E9-F97AD68006A0}"/>
              </a:ext>
            </a:extLst>
          </p:cNvPr>
          <p:cNvSpPr>
            <a:spLocks noGrp="1"/>
          </p:cNvSpPr>
          <p:nvPr>
            <p:ph type="body" sz="quarter" idx="14" hasCustomPrompt="1"/>
          </p:nvPr>
        </p:nvSpPr>
        <p:spPr>
          <a:xfrm>
            <a:off x="4005184" y="1667640"/>
            <a:ext cx="3614815" cy="758780"/>
          </a:xfrm>
          <a:prstGeom prst="rect">
            <a:avLst/>
          </a:prstGeom>
        </p:spPr>
        <p:txBody>
          <a:bodyPr/>
          <a:lstStyle>
            <a:lvl1pPr marL="171450" indent="-171450">
              <a:spcBef>
                <a:spcPts val="600"/>
              </a:spcBef>
              <a:spcAft>
                <a:spcPts val="600"/>
              </a:spcAft>
              <a:buClr>
                <a:schemeClr val="bg2"/>
              </a:buClr>
              <a:buSzPct val="120000"/>
              <a:buFont typeface="Wingdings" pitchFamily="2" charset="2"/>
              <a:buChar char="§"/>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p>
          <a:p>
            <a:pPr lvl="0"/>
            <a:r>
              <a:rPr lang="es-ES" dirty="0"/>
              <a:t>Texto Arial 14</a:t>
            </a:r>
            <a:endParaRPr lang="es-CL" dirty="0"/>
          </a:p>
        </p:txBody>
      </p:sp>
      <p:sp>
        <p:nvSpPr>
          <p:cNvPr id="44" name="Marcador de texto 7">
            <a:extLst>
              <a:ext uri="{FF2B5EF4-FFF2-40B4-BE49-F238E27FC236}">
                <a16:creationId xmlns:a16="http://schemas.microsoft.com/office/drawing/2014/main" id="{06EBF3F5-82CF-3447-9CBB-BB0F933A6585}"/>
              </a:ext>
            </a:extLst>
          </p:cNvPr>
          <p:cNvSpPr>
            <a:spLocks noGrp="1"/>
          </p:cNvSpPr>
          <p:nvPr>
            <p:ph type="body" sz="quarter" idx="13" hasCustomPrompt="1"/>
          </p:nvPr>
        </p:nvSpPr>
        <p:spPr>
          <a:xfrm>
            <a:off x="1928813" y="1840571"/>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90" name="Conector recto 89">
            <a:extLst>
              <a:ext uri="{FF2B5EF4-FFF2-40B4-BE49-F238E27FC236}">
                <a16:creationId xmlns:a16="http://schemas.microsoft.com/office/drawing/2014/main" id="{918C4B25-4DE6-4C44-8031-9999A5B2D42B}"/>
              </a:ext>
            </a:extLst>
          </p:cNvPr>
          <p:cNvCxnSpPr/>
          <p:nvPr/>
        </p:nvCxnSpPr>
        <p:spPr>
          <a:xfrm>
            <a:off x="3599624" y="162249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a16="http://schemas.microsoft.com/office/drawing/2014/main" id="{E88A7927-DC3B-3544-BD64-28D716E9EFF1}"/>
              </a:ext>
            </a:extLst>
          </p:cNvPr>
          <p:cNvSpPr>
            <a:spLocks noGrp="1"/>
          </p:cNvSpPr>
          <p:nvPr>
            <p:ph type="body" sz="quarter" idx="15" hasCustomPrompt="1"/>
          </p:nvPr>
        </p:nvSpPr>
        <p:spPr>
          <a:xfrm>
            <a:off x="4005184" y="2877804"/>
            <a:ext cx="3610800" cy="758780"/>
          </a:xfrm>
          <a:prstGeom prst="rect">
            <a:avLst/>
          </a:prstGeom>
        </p:spPr>
        <p:txBody>
          <a:bodyPr/>
          <a:lstStyle>
            <a:lvl1pPr marL="171450" indent="-171450">
              <a:spcBef>
                <a:spcPts val="600"/>
              </a:spcBef>
              <a:spcAft>
                <a:spcPts val="600"/>
              </a:spcAft>
              <a:buClr>
                <a:schemeClr val="bg2"/>
              </a:buClr>
              <a:buSzPct val="120000"/>
              <a:buFont typeface="Wingdings" pitchFamily="2" charset="2"/>
              <a:buChar char="§"/>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p>
          <a:p>
            <a:pPr lvl="0"/>
            <a:r>
              <a:rPr lang="es-ES" dirty="0"/>
              <a:t>Texto Arial 14</a:t>
            </a:r>
            <a:endParaRPr lang="es-CL" dirty="0"/>
          </a:p>
        </p:txBody>
      </p:sp>
      <p:sp>
        <p:nvSpPr>
          <p:cNvPr id="95" name="Marcador de texto 7">
            <a:extLst>
              <a:ext uri="{FF2B5EF4-FFF2-40B4-BE49-F238E27FC236}">
                <a16:creationId xmlns:a16="http://schemas.microsoft.com/office/drawing/2014/main" id="{F1AE937D-E749-AB49-A58B-96D93517F82A}"/>
              </a:ext>
            </a:extLst>
          </p:cNvPr>
          <p:cNvSpPr>
            <a:spLocks noGrp="1"/>
          </p:cNvSpPr>
          <p:nvPr>
            <p:ph type="body" sz="quarter" idx="16" hasCustomPrompt="1"/>
          </p:nvPr>
        </p:nvSpPr>
        <p:spPr>
          <a:xfrm>
            <a:off x="1928813" y="3050735"/>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96" name="Conector recto 95">
            <a:extLst>
              <a:ext uri="{FF2B5EF4-FFF2-40B4-BE49-F238E27FC236}">
                <a16:creationId xmlns:a16="http://schemas.microsoft.com/office/drawing/2014/main" id="{82B8DDEA-E931-994F-86BA-42BAB21F35DB}"/>
              </a:ext>
            </a:extLst>
          </p:cNvPr>
          <p:cNvCxnSpPr/>
          <p:nvPr/>
        </p:nvCxnSpPr>
        <p:spPr>
          <a:xfrm>
            <a:off x="3599624" y="2836620"/>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a16="http://schemas.microsoft.com/office/drawing/2014/main" id="{32B82F2E-C60E-4F49-9E04-817DE4A46A4A}"/>
              </a:ext>
            </a:extLst>
          </p:cNvPr>
          <p:cNvSpPr>
            <a:spLocks noGrp="1"/>
          </p:cNvSpPr>
          <p:nvPr>
            <p:ph type="body" sz="quarter" idx="17" hasCustomPrompt="1"/>
          </p:nvPr>
        </p:nvSpPr>
        <p:spPr>
          <a:xfrm>
            <a:off x="4005184" y="4087968"/>
            <a:ext cx="3610800" cy="758780"/>
          </a:xfrm>
          <a:prstGeom prst="rect">
            <a:avLst/>
          </a:prstGeom>
        </p:spPr>
        <p:txBody>
          <a:bodyPr/>
          <a:lstStyle>
            <a:lvl1pPr marL="171450" indent="-171450">
              <a:spcBef>
                <a:spcPts val="600"/>
              </a:spcBef>
              <a:spcAft>
                <a:spcPts val="600"/>
              </a:spcAft>
              <a:buClr>
                <a:schemeClr val="bg2"/>
              </a:buClr>
              <a:buSzPct val="120000"/>
              <a:buFont typeface="Wingdings" pitchFamily="2" charset="2"/>
              <a:buChar char="§"/>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p>
          <a:p>
            <a:pPr lvl="0"/>
            <a:r>
              <a:rPr lang="es-ES" dirty="0"/>
              <a:t>Texto Arial 14</a:t>
            </a:r>
            <a:endParaRPr lang="es-CL" dirty="0"/>
          </a:p>
        </p:txBody>
      </p:sp>
      <p:sp>
        <p:nvSpPr>
          <p:cNvPr id="101" name="Marcador de texto 7">
            <a:extLst>
              <a:ext uri="{FF2B5EF4-FFF2-40B4-BE49-F238E27FC236}">
                <a16:creationId xmlns:a16="http://schemas.microsoft.com/office/drawing/2014/main" id="{53ACC097-9A1C-3241-80E5-4FA2DBCD5E94}"/>
              </a:ext>
            </a:extLst>
          </p:cNvPr>
          <p:cNvSpPr>
            <a:spLocks noGrp="1"/>
          </p:cNvSpPr>
          <p:nvPr>
            <p:ph type="body" sz="quarter" idx="18" hasCustomPrompt="1"/>
          </p:nvPr>
        </p:nvSpPr>
        <p:spPr>
          <a:xfrm>
            <a:off x="1928813" y="4260899"/>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2" name="Conector recto 101">
            <a:extLst>
              <a:ext uri="{FF2B5EF4-FFF2-40B4-BE49-F238E27FC236}">
                <a16:creationId xmlns:a16="http://schemas.microsoft.com/office/drawing/2014/main" id="{25F53A69-89D3-734D-9B06-56318A2B5E6E}"/>
              </a:ext>
            </a:extLst>
          </p:cNvPr>
          <p:cNvCxnSpPr/>
          <p:nvPr/>
        </p:nvCxnSpPr>
        <p:spPr>
          <a:xfrm>
            <a:off x="3599624" y="405074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a16="http://schemas.microsoft.com/office/drawing/2014/main" id="{E5228B0D-DF98-794A-B213-566DD6D00056}"/>
              </a:ext>
            </a:extLst>
          </p:cNvPr>
          <p:cNvSpPr>
            <a:spLocks noGrp="1"/>
          </p:cNvSpPr>
          <p:nvPr>
            <p:ph type="body" sz="quarter" idx="19" hasCustomPrompt="1"/>
          </p:nvPr>
        </p:nvSpPr>
        <p:spPr>
          <a:xfrm>
            <a:off x="4005184" y="5298133"/>
            <a:ext cx="3614811" cy="758780"/>
          </a:xfrm>
          <a:prstGeom prst="rect">
            <a:avLst/>
          </a:prstGeom>
        </p:spPr>
        <p:txBody>
          <a:bodyPr/>
          <a:lstStyle>
            <a:lvl1pPr marL="171450" indent="-171450">
              <a:spcBef>
                <a:spcPts val="600"/>
              </a:spcBef>
              <a:spcAft>
                <a:spcPts val="600"/>
              </a:spcAft>
              <a:buClr>
                <a:schemeClr val="bg2"/>
              </a:buClr>
              <a:buSzPct val="120000"/>
              <a:buFont typeface="Wingdings" pitchFamily="2" charset="2"/>
              <a:buChar char="§"/>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p>
          <a:p>
            <a:pPr lvl="0"/>
            <a:r>
              <a:rPr lang="es-ES" dirty="0"/>
              <a:t>Texto Arial 14</a:t>
            </a:r>
            <a:endParaRPr lang="es-CL" dirty="0"/>
          </a:p>
        </p:txBody>
      </p:sp>
      <p:sp>
        <p:nvSpPr>
          <p:cNvPr id="107" name="Marcador de texto 7">
            <a:extLst>
              <a:ext uri="{FF2B5EF4-FFF2-40B4-BE49-F238E27FC236}">
                <a16:creationId xmlns:a16="http://schemas.microsoft.com/office/drawing/2014/main" id="{12AA98F3-ECF0-0846-98CE-48B524FC174A}"/>
              </a:ext>
            </a:extLst>
          </p:cNvPr>
          <p:cNvSpPr>
            <a:spLocks noGrp="1"/>
          </p:cNvSpPr>
          <p:nvPr>
            <p:ph type="body" sz="quarter" idx="20" hasCustomPrompt="1"/>
          </p:nvPr>
        </p:nvSpPr>
        <p:spPr>
          <a:xfrm>
            <a:off x="1928813" y="5471064"/>
            <a:ext cx="1257300" cy="468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cxnSp>
        <p:nvCxnSpPr>
          <p:cNvPr id="108" name="Conector recto 107">
            <a:extLst>
              <a:ext uri="{FF2B5EF4-FFF2-40B4-BE49-F238E27FC236}">
                <a16:creationId xmlns:a16="http://schemas.microsoft.com/office/drawing/2014/main" id="{A420EF3B-A9EA-F74A-AFB4-B01AC7830323}"/>
              </a:ext>
            </a:extLst>
          </p:cNvPr>
          <p:cNvCxnSpPr/>
          <p:nvPr/>
        </p:nvCxnSpPr>
        <p:spPr>
          <a:xfrm>
            <a:off x="3599624" y="5264866"/>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6" name="Marcador de posición de imagen 2">
            <a:extLst>
              <a:ext uri="{FF2B5EF4-FFF2-40B4-BE49-F238E27FC236}">
                <a16:creationId xmlns:a16="http://schemas.microsoft.com/office/drawing/2014/main" id="{8FCD531C-778A-2E4A-9ABA-A34D4648680B}"/>
              </a:ext>
            </a:extLst>
          </p:cNvPr>
          <p:cNvSpPr>
            <a:spLocks noGrp="1"/>
          </p:cNvSpPr>
          <p:nvPr>
            <p:ph type="pic" sz="quarter" idx="22" hasCustomPrompt="1"/>
          </p:nvPr>
        </p:nvSpPr>
        <p:spPr>
          <a:xfrm>
            <a:off x="8404225" y="1667640"/>
            <a:ext cx="3323432" cy="2127802"/>
          </a:xfrm>
          <a:prstGeom prst="rect">
            <a:avLst/>
          </a:prstGeom>
        </p:spPr>
        <p:txBody>
          <a:bodyPr anchor="t"/>
          <a:lstStyle>
            <a:lvl1pPr marL="0" indent="0" algn="l">
              <a:buNone/>
              <a:defRPr sz="1200">
                <a:solidFill>
                  <a:schemeClr val="tx2"/>
                </a:solidFill>
              </a:defRPr>
            </a:lvl1pPr>
          </a:lstStyle>
          <a:p>
            <a:r>
              <a:rPr lang="es-CL" dirty="0"/>
              <a:t>Doble clic para incorporar una imagen</a:t>
            </a:r>
          </a:p>
        </p:txBody>
      </p:sp>
      <p:sp>
        <p:nvSpPr>
          <p:cNvPr id="39" name="Marcador de posición de imagen 2">
            <a:extLst>
              <a:ext uri="{FF2B5EF4-FFF2-40B4-BE49-F238E27FC236}">
                <a16:creationId xmlns:a16="http://schemas.microsoft.com/office/drawing/2014/main" id="{E1719074-B64D-B840-B12F-779CE3A91C3A}"/>
              </a:ext>
            </a:extLst>
          </p:cNvPr>
          <p:cNvSpPr>
            <a:spLocks noGrp="1"/>
          </p:cNvSpPr>
          <p:nvPr>
            <p:ph type="pic" sz="quarter" idx="23" hasCustomPrompt="1"/>
          </p:nvPr>
        </p:nvSpPr>
        <p:spPr>
          <a:xfrm>
            <a:off x="8404225" y="3930697"/>
            <a:ext cx="3323432" cy="2127802"/>
          </a:xfrm>
          <a:prstGeom prst="rect">
            <a:avLst/>
          </a:prstGeom>
        </p:spPr>
        <p:txBody>
          <a:bodyPr anchor="t"/>
          <a:lstStyle>
            <a:lvl1pPr marL="0" indent="0" algn="l">
              <a:buNone/>
              <a:defRPr sz="1200">
                <a:solidFill>
                  <a:schemeClr val="tx2"/>
                </a:solidFill>
              </a:defRPr>
            </a:lvl1pPr>
          </a:lstStyle>
          <a:p>
            <a:r>
              <a:rPr lang="es-CL" dirty="0"/>
              <a:t>Doble clic para incorporar una imagen</a:t>
            </a:r>
          </a:p>
        </p:txBody>
      </p:sp>
      <p:sp>
        <p:nvSpPr>
          <p:cNvPr id="45" name="Marcador de posición de imagen 3">
            <a:extLst>
              <a:ext uri="{FF2B5EF4-FFF2-40B4-BE49-F238E27FC236}">
                <a16:creationId xmlns:a16="http://schemas.microsoft.com/office/drawing/2014/main" id="{BF352FCF-2840-F641-B261-0E6B39E92845}"/>
              </a:ext>
            </a:extLst>
          </p:cNvPr>
          <p:cNvSpPr>
            <a:spLocks noGrp="1"/>
          </p:cNvSpPr>
          <p:nvPr>
            <p:ph type="pic" sz="quarter" idx="49" hasCustomPrompt="1"/>
          </p:nvPr>
        </p:nvSpPr>
        <p:spPr>
          <a:xfrm>
            <a:off x="804509" y="1723883"/>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a16="http://schemas.microsoft.com/office/drawing/2014/main" id="{FC5D998E-8878-364C-B535-4672C2DA176D}"/>
              </a:ext>
            </a:extLst>
          </p:cNvPr>
          <p:cNvSpPr>
            <a:spLocks noGrp="1"/>
          </p:cNvSpPr>
          <p:nvPr>
            <p:ph type="pic" sz="quarter" idx="50" hasCustomPrompt="1"/>
          </p:nvPr>
        </p:nvSpPr>
        <p:spPr>
          <a:xfrm>
            <a:off x="804509" y="2931491"/>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0" name="Marcador de posición de imagen 3">
            <a:extLst>
              <a:ext uri="{FF2B5EF4-FFF2-40B4-BE49-F238E27FC236}">
                <a16:creationId xmlns:a16="http://schemas.microsoft.com/office/drawing/2014/main" id="{7BE1B078-7F8B-5649-8CC2-046FD74D82BE}"/>
              </a:ext>
            </a:extLst>
          </p:cNvPr>
          <p:cNvSpPr>
            <a:spLocks noGrp="1"/>
          </p:cNvSpPr>
          <p:nvPr>
            <p:ph type="pic" sz="quarter" idx="51" hasCustomPrompt="1"/>
          </p:nvPr>
        </p:nvSpPr>
        <p:spPr>
          <a:xfrm>
            <a:off x="804509" y="4139099"/>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1" name="Marcador de posición de imagen 3">
            <a:extLst>
              <a:ext uri="{FF2B5EF4-FFF2-40B4-BE49-F238E27FC236}">
                <a16:creationId xmlns:a16="http://schemas.microsoft.com/office/drawing/2014/main" id="{7C49BCC0-4D4D-EB4A-8268-F60F518F5523}"/>
              </a:ext>
            </a:extLst>
          </p:cNvPr>
          <p:cNvSpPr>
            <a:spLocks noGrp="1"/>
          </p:cNvSpPr>
          <p:nvPr>
            <p:ph type="pic" sz="quarter" idx="52" hasCustomPrompt="1"/>
          </p:nvPr>
        </p:nvSpPr>
        <p:spPr>
          <a:xfrm>
            <a:off x="804509" y="5346707"/>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6" name="Marcador de texto 7">
            <a:extLst>
              <a:ext uri="{FF2B5EF4-FFF2-40B4-BE49-F238E27FC236}">
                <a16:creationId xmlns:a16="http://schemas.microsoft.com/office/drawing/2014/main" id="{5C4A2C7A-F397-A246-B0CC-91E0E2BA8E28}"/>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8" name="Conector recto 27">
            <a:extLst>
              <a:ext uri="{FF2B5EF4-FFF2-40B4-BE49-F238E27FC236}">
                <a16:creationId xmlns:a16="http://schemas.microsoft.com/office/drawing/2014/main" id="{EF410534-C125-F046-BBFA-B9CD4A714ADF}"/>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a16="http://schemas.microsoft.com/office/drawing/2014/main" id="{11933FA1-F239-4040-9A8E-956380D37326}"/>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7" name="Marcador de número de diapositiva 1">
            <a:extLst>
              <a:ext uri="{FF2B5EF4-FFF2-40B4-BE49-F238E27FC236}">
                <a16:creationId xmlns:a16="http://schemas.microsoft.com/office/drawing/2014/main" id="{16214E9B-558A-2D4A-9C33-FF08516D28F6}"/>
              </a:ext>
            </a:extLst>
          </p:cNvPr>
          <p:cNvSpPr>
            <a:spLocks noGrp="1"/>
          </p:cNvSpPr>
          <p:nvPr>
            <p:ph type="sldNum" sz="quarter" idx="53"/>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560122506"/>
      </p:ext>
    </p:extLst>
  </p:cSld>
  <p:clrMapOvr>
    <a:masterClrMapping/>
  </p:clrMapOvr>
  <p:transition spd="med"/>
  <p:extLst>
    <p:ext uri="{DCECCB84-F9BA-43D5-87BE-67443E8EF086}">
      <p15:sldGuideLst xmlns:p15="http://schemas.microsoft.com/office/powerpoint/2012/main">
        <p15:guide id="1" orient="horz" pos="2081">
          <p15:clr>
            <a:srgbClr val="FBAE40"/>
          </p15:clr>
        </p15:guide>
        <p15:guide id="2" pos="280">
          <p15:clr>
            <a:srgbClr val="FBAE40"/>
          </p15:clr>
        </p15:guide>
        <p15:guide id="3" pos="1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ámina solo ícon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44" name="Marcador de texto 7">
            <a:extLst>
              <a:ext uri="{FF2B5EF4-FFF2-40B4-BE49-F238E27FC236}">
                <a16:creationId xmlns:a16="http://schemas.microsoft.com/office/drawing/2014/main" id="{06EBF3F5-82CF-3447-9CBB-BB0F933A6585}"/>
              </a:ext>
            </a:extLst>
          </p:cNvPr>
          <p:cNvSpPr>
            <a:spLocks noGrp="1"/>
          </p:cNvSpPr>
          <p:nvPr>
            <p:ph type="body" sz="quarter" idx="13" hasCustomPrompt="1"/>
          </p:nvPr>
        </p:nvSpPr>
        <p:spPr>
          <a:xfrm>
            <a:off x="463322" y="2965399"/>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78" name="Marcador de texto 7">
            <a:extLst>
              <a:ext uri="{FF2B5EF4-FFF2-40B4-BE49-F238E27FC236}">
                <a16:creationId xmlns:a16="http://schemas.microsoft.com/office/drawing/2014/main" id="{5FD5CE98-A125-7D47-90B3-6D68BF0AD1F7}"/>
              </a:ext>
            </a:extLst>
          </p:cNvPr>
          <p:cNvSpPr>
            <a:spLocks noGrp="1"/>
          </p:cNvSpPr>
          <p:nvPr>
            <p:ph type="body" sz="quarter" idx="16" hasCustomPrompt="1"/>
          </p:nvPr>
        </p:nvSpPr>
        <p:spPr>
          <a:xfrm>
            <a:off x="8968122" y="2965399"/>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82" name="Marcador de texto 7">
            <a:extLst>
              <a:ext uri="{FF2B5EF4-FFF2-40B4-BE49-F238E27FC236}">
                <a16:creationId xmlns:a16="http://schemas.microsoft.com/office/drawing/2014/main" id="{BB03827E-9E73-F54D-91ED-F37E18DF6D6B}"/>
              </a:ext>
            </a:extLst>
          </p:cNvPr>
          <p:cNvSpPr>
            <a:spLocks noGrp="1"/>
          </p:cNvSpPr>
          <p:nvPr>
            <p:ph type="body" sz="quarter" idx="15" hasCustomPrompt="1"/>
          </p:nvPr>
        </p:nvSpPr>
        <p:spPr>
          <a:xfrm>
            <a:off x="6117357" y="2965399"/>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86" name="Marcador de texto 7">
            <a:extLst>
              <a:ext uri="{FF2B5EF4-FFF2-40B4-BE49-F238E27FC236}">
                <a16:creationId xmlns:a16="http://schemas.microsoft.com/office/drawing/2014/main" id="{D3E3EFE6-6F4B-B54D-AF2C-EAD0435E5DE1}"/>
              </a:ext>
            </a:extLst>
          </p:cNvPr>
          <p:cNvSpPr>
            <a:spLocks noGrp="1"/>
          </p:cNvSpPr>
          <p:nvPr>
            <p:ph type="body" sz="quarter" idx="14" hasCustomPrompt="1"/>
          </p:nvPr>
        </p:nvSpPr>
        <p:spPr>
          <a:xfrm>
            <a:off x="3278467" y="2965399"/>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109" name="Marcador de texto 7">
            <a:extLst>
              <a:ext uri="{FF2B5EF4-FFF2-40B4-BE49-F238E27FC236}">
                <a16:creationId xmlns:a16="http://schemas.microsoft.com/office/drawing/2014/main" id="{991112FC-F65D-FA43-B1F6-7F488AE7795F}"/>
              </a:ext>
            </a:extLst>
          </p:cNvPr>
          <p:cNvSpPr>
            <a:spLocks noGrp="1"/>
          </p:cNvSpPr>
          <p:nvPr>
            <p:ph type="body" sz="quarter" idx="17" hasCustomPrompt="1"/>
          </p:nvPr>
        </p:nvSpPr>
        <p:spPr>
          <a:xfrm>
            <a:off x="463322" y="5074754"/>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113" name="Marcador de texto 7">
            <a:extLst>
              <a:ext uri="{FF2B5EF4-FFF2-40B4-BE49-F238E27FC236}">
                <a16:creationId xmlns:a16="http://schemas.microsoft.com/office/drawing/2014/main" id="{2595DA74-33F5-8E48-A29B-0384767D5661}"/>
              </a:ext>
            </a:extLst>
          </p:cNvPr>
          <p:cNvSpPr>
            <a:spLocks noGrp="1"/>
          </p:cNvSpPr>
          <p:nvPr>
            <p:ph type="body" sz="quarter" idx="18" hasCustomPrompt="1"/>
          </p:nvPr>
        </p:nvSpPr>
        <p:spPr>
          <a:xfrm>
            <a:off x="8968122" y="5074754"/>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117" name="Marcador de texto 7">
            <a:extLst>
              <a:ext uri="{FF2B5EF4-FFF2-40B4-BE49-F238E27FC236}">
                <a16:creationId xmlns:a16="http://schemas.microsoft.com/office/drawing/2014/main" id="{B9DD7AC7-E6A2-1A49-8E09-B1BBD9718069}"/>
              </a:ext>
            </a:extLst>
          </p:cNvPr>
          <p:cNvSpPr>
            <a:spLocks noGrp="1"/>
          </p:cNvSpPr>
          <p:nvPr>
            <p:ph type="body" sz="quarter" idx="19" hasCustomPrompt="1"/>
          </p:nvPr>
        </p:nvSpPr>
        <p:spPr>
          <a:xfrm>
            <a:off x="6117357" y="5074754"/>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121" name="Marcador de texto 7">
            <a:extLst>
              <a:ext uri="{FF2B5EF4-FFF2-40B4-BE49-F238E27FC236}">
                <a16:creationId xmlns:a16="http://schemas.microsoft.com/office/drawing/2014/main" id="{57427875-4083-0746-9C0D-BFCA937A310D}"/>
              </a:ext>
            </a:extLst>
          </p:cNvPr>
          <p:cNvSpPr>
            <a:spLocks noGrp="1"/>
          </p:cNvSpPr>
          <p:nvPr>
            <p:ph type="body" sz="quarter" idx="20" hasCustomPrompt="1"/>
          </p:nvPr>
        </p:nvSpPr>
        <p:spPr>
          <a:xfrm>
            <a:off x="3278467" y="5074754"/>
            <a:ext cx="1482253" cy="635000"/>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54" name="Marcador de posición de imagen 3">
            <a:extLst>
              <a:ext uri="{FF2B5EF4-FFF2-40B4-BE49-F238E27FC236}">
                <a16:creationId xmlns:a16="http://schemas.microsoft.com/office/drawing/2014/main" id="{EE3102D7-7297-9344-91F2-85FF3C368DD3}"/>
              </a:ext>
            </a:extLst>
          </p:cNvPr>
          <p:cNvSpPr>
            <a:spLocks noGrp="1"/>
          </p:cNvSpPr>
          <p:nvPr>
            <p:ph type="pic" sz="quarter" idx="53" hasCustomPrompt="1"/>
          </p:nvPr>
        </p:nvSpPr>
        <p:spPr>
          <a:xfrm>
            <a:off x="463322" y="4209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5" name="Marcador de posición de imagen 3">
            <a:extLst>
              <a:ext uri="{FF2B5EF4-FFF2-40B4-BE49-F238E27FC236}">
                <a16:creationId xmlns:a16="http://schemas.microsoft.com/office/drawing/2014/main" id="{9FBDFC9B-7C8B-DC45-B9F9-55498656D1B0}"/>
              </a:ext>
            </a:extLst>
          </p:cNvPr>
          <p:cNvSpPr>
            <a:spLocks noGrp="1"/>
          </p:cNvSpPr>
          <p:nvPr>
            <p:ph type="pic" sz="quarter" idx="54" hasCustomPrompt="1"/>
          </p:nvPr>
        </p:nvSpPr>
        <p:spPr>
          <a:xfrm>
            <a:off x="3278467" y="4209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6" name="Marcador de posición de imagen 3">
            <a:extLst>
              <a:ext uri="{FF2B5EF4-FFF2-40B4-BE49-F238E27FC236}">
                <a16:creationId xmlns:a16="http://schemas.microsoft.com/office/drawing/2014/main" id="{559CBD6C-2DC7-224F-B729-9E291911C669}"/>
              </a:ext>
            </a:extLst>
          </p:cNvPr>
          <p:cNvSpPr>
            <a:spLocks noGrp="1"/>
          </p:cNvSpPr>
          <p:nvPr>
            <p:ph type="pic" sz="quarter" idx="55" hasCustomPrompt="1"/>
          </p:nvPr>
        </p:nvSpPr>
        <p:spPr>
          <a:xfrm>
            <a:off x="6117357" y="4209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7" name="Marcador de posición de imagen 3">
            <a:extLst>
              <a:ext uri="{FF2B5EF4-FFF2-40B4-BE49-F238E27FC236}">
                <a16:creationId xmlns:a16="http://schemas.microsoft.com/office/drawing/2014/main" id="{073AEE27-09DF-6543-BB4D-7D5DFB1B4B3D}"/>
              </a:ext>
            </a:extLst>
          </p:cNvPr>
          <p:cNvSpPr>
            <a:spLocks noGrp="1"/>
          </p:cNvSpPr>
          <p:nvPr>
            <p:ph type="pic" sz="quarter" idx="56" hasCustomPrompt="1"/>
          </p:nvPr>
        </p:nvSpPr>
        <p:spPr>
          <a:xfrm>
            <a:off x="8968122" y="4209286"/>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8" name="Marcador de posición de imagen 3">
            <a:extLst>
              <a:ext uri="{FF2B5EF4-FFF2-40B4-BE49-F238E27FC236}">
                <a16:creationId xmlns:a16="http://schemas.microsoft.com/office/drawing/2014/main" id="{70515F09-3022-7248-97FD-AF60E7A637A3}"/>
              </a:ext>
            </a:extLst>
          </p:cNvPr>
          <p:cNvSpPr>
            <a:spLocks noGrp="1"/>
          </p:cNvSpPr>
          <p:nvPr>
            <p:ph type="pic" sz="quarter" idx="50" hasCustomPrompt="1"/>
          </p:nvPr>
        </p:nvSpPr>
        <p:spPr>
          <a:xfrm>
            <a:off x="3278467" y="2103084"/>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9" name="Marcador de posición de imagen 3">
            <a:extLst>
              <a:ext uri="{FF2B5EF4-FFF2-40B4-BE49-F238E27FC236}">
                <a16:creationId xmlns:a16="http://schemas.microsoft.com/office/drawing/2014/main" id="{E7CAD503-A102-B44B-9C6B-B30F3C55AFE9}"/>
              </a:ext>
            </a:extLst>
          </p:cNvPr>
          <p:cNvSpPr>
            <a:spLocks noGrp="1"/>
          </p:cNvSpPr>
          <p:nvPr>
            <p:ph type="pic" sz="quarter" idx="51" hasCustomPrompt="1"/>
          </p:nvPr>
        </p:nvSpPr>
        <p:spPr>
          <a:xfrm>
            <a:off x="6117357" y="2103084"/>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0" name="Marcador de posición de imagen 3">
            <a:extLst>
              <a:ext uri="{FF2B5EF4-FFF2-40B4-BE49-F238E27FC236}">
                <a16:creationId xmlns:a16="http://schemas.microsoft.com/office/drawing/2014/main" id="{B55D27B1-5A3C-974C-BE65-F74B63816EF2}"/>
              </a:ext>
            </a:extLst>
          </p:cNvPr>
          <p:cNvSpPr>
            <a:spLocks noGrp="1"/>
          </p:cNvSpPr>
          <p:nvPr>
            <p:ph type="pic" sz="quarter" idx="52" hasCustomPrompt="1"/>
          </p:nvPr>
        </p:nvSpPr>
        <p:spPr>
          <a:xfrm>
            <a:off x="8968122" y="2103084"/>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1" name="Marcador de posición de imagen 3">
            <a:extLst>
              <a:ext uri="{FF2B5EF4-FFF2-40B4-BE49-F238E27FC236}">
                <a16:creationId xmlns:a16="http://schemas.microsoft.com/office/drawing/2014/main" id="{537522F4-CAC5-624A-9444-E535A83A84B1}"/>
              </a:ext>
            </a:extLst>
          </p:cNvPr>
          <p:cNvSpPr>
            <a:spLocks noGrp="1"/>
          </p:cNvSpPr>
          <p:nvPr>
            <p:ph type="pic" sz="quarter" idx="49" hasCustomPrompt="1"/>
          </p:nvPr>
        </p:nvSpPr>
        <p:spPr>
          <a:xfrm>
            <a:off x="463322" y="2103084"/>
            <a:ext cx="772234" cy="661702"/>
          </a:xfrm>
          <a:prstGeom prst="rect">
            <a:avLst/>
          </a:prstGeom>
        </p:spPr>
        <p:txBody>
          <a:bodyPr anchor="ctr"/>
          <a:lstStyle>
            <a:lvl1pPr marL="0" indent="0" algn="ctr">
              <a:buFontTx/>
              <a:buNone/>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4" name="Marcador de texto 7">
            <a:extLst>
              <a:ext uri="{FF2B5EF4-FFF2-40B4-BE49-F238E27FC236}">
                <a16:creationId xmlns:a16="http://schemas.microsoft.com/office/drawing/2014/main" id="{D7F16B2B-5608-8049-AD16-92F8A7BB75C3}"/>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6" name="Conector recto 25">
            <a:extLst>
              <a:ext uri="{FF2B5EF4-FFF2-40B4-BE49-F238E27FC236}">
                <a16:creationId xmlns:a16="http://schemas.microsoft.com/office/drawing/2014/main" id="{91D8A82A-8DED-044E-BE2B-E7D87459CE44}"/>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a16="http://schemas.microsoft.com/office/drawing/2014/main" id="{3B47C91C-F7E8-3F45-821E-F2C53E4BE521}"/>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5" name="Marcador de número de diapositiva 1">
            <a:extLst>
              <a:ext uri="{FF2B5EF4-FFF2-40B4-BE49-F238E27FC236}">
                <a16:creationId xmlns:a16="http://schemas.microsoft.com/office/drawing/2014/main" id="{A6AECD0F-9426-464D-BB7E-B8E60D81534C}"/>
              </a:ext>
            </a:extLst>
          </p:cNvPr>
          <p:cNvSpPr>
            <a:spLocks noGrp="1"/>
          </p:cNvSpPr>
          <p:nvPr>
            <p:ph type="sldNum" sz="quarter" idx="57"/>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4291719835"/>
      </p:ext>
    </p:extLst>
  </p:cSld>
  <p:clrMapOvr>
    <a:masterClrMapping/>
  </p:clrMapOvr>
  <p:transition spd="med"/>
  <p:extLst>
    <p:ext uri="{DCECCB84-F9BA-43D5-87BE-67443E8EF086}">
      <p15:sldGuideLst xmlns:p15="http://schemas.microsoft.com/office/powerpoint/2012/main">
        <p15:guide id="1" orient="horz" pos="2081">
          <p15:clr>
            <a:srgbClr val="FBAE40"/>
          </p15:clr>
        </p15:guide>
        <p15:guide id="2" pos="5632">
          <p15:clr>
            <a:srgbClr val="FBAE40"/>
          </p15:clr>
        </p15:guide>
        <p15:guide id="3" pos="3840">
          <p15:clr>
            <a:srgbClr val="FBAE40"/>
          </p15:clr>
        </p15:guide>
        <p15:guide id="4" pos="20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ámina diagrama">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B9DBB79-AEF3-7142-B494-A8145235B419}"/>
              </a:ext>
            </a:extLst>
          </p:cNvPr>
          <p:cNvPicPr>
            <a:picLocks noChangeAspect="1"/>
          </p:cNvPicPr>
          <p:nvPr/>
        </p:nvPicPr>
        <p:blipFill>
          <a:blip r:embed="rId2"/>
          <a:stretch>
            <a:fillRect/>
          </a:stretch>
        </p:blipFill>
        <p:spPr>
          <a:xfrm>
            <a:off x="11210998" y="452439"/>
            <a:ext cx="523875" cy="523875"/>
          </a:xfrm>
          <a:prstGeom prst="rect">
            <a:avLst/>
          </a:prstGeom>
        </p:spPr>
      </p:pic>
      <p:sp>
        <p:nvSpPr>
          <p:cNvPr id="39" name="Conector recto 74">
            <a:extLst>
              <a:ext uri="{FF2B5EF4-FFF2-40B4-BE49-F238E27FC236}">
                <a16:creationId xmlns:a16="http://schemas.microsoft.com/office/drawing/2014/main" id="{2E83A0D3-D9D1-6D40-A776-3D97DAAA669E}"/>
              </a:ext>
            </a:extLst>
          </p:cNvPr>
          <p:cNvSpPr/>
          <p:nvPr/>
        </p:nvSpPr>
        <p:spPr>
          <a:xfrm flipH="1">
            <a:off x="2490076" y="4761353"/>
            <a:ext cx="2100209" cy="1"/>
          </a:xfrm>
          <a:prstGeom prst="line">
            <a:avLst/>
          </a:prstGeom>
          <a:solidFill>
            <a:srgbClr val="FFFFFF"/>
          </a:solidFill>
          <a:ln w="15875">
            <a:solidFill>
              <a:srgbClr val="34783B"/>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40" name="Imagen" descr="Imagen">
            <a:extLst>
              <a:ext uri="{FF2B5EF4-FFF2-40B4-BE49-F238E27FC236}">
                <a16:creationId xmlns:a16="http://schemas.microsoft.com/office/drawing/2014/main" id="{9779F4AF-5D4E-794B-A466-FB22A903A06F}"/>
              </a:ext>
            </a:extLst>
          </p:cNvPr>
          <p:cNvPicPr>
            <a:picLocks noChangeAspect="1"/>
          </p:cNvPicPr>
          <p:nvPr/>
        </p:nvPicPr>
        <p:blipFill>
          <a:blip r:embed="rId3"/>
          <a:stretch>
            <a:fillRect/>
          </a:stretch>
        </p:blipFill>
        <p:spPr>
          <a:xfrm>
            <a:off x="2261465" y="1712995"/>
            <a:ext cx="7734487" cy="2581598"/>
          </a:xfrm>
          <a:prstGeom prst="rect">
            <a:avLst/>
          </a:prstGeom>
          <a:ln w="12700" cap="flat">
            <a:noFill/>
            <a:miter lim="400000"/>
          </a:ln>
          <a:effectLst/>
        </p:spPr>
      </p:pic>
      <p:sp>
        <p:nvSpPr>
          <p:cNvPr id="42" name="Círculo">
            <a:extLst>
              <a:ext uri="{FF2B5EF4-FFF2-40B4-BE49-F238E27FC236}">
                <a16:creationId xmlns:a16="http://schemas.microsoft.com/office/drawing/2014/main" id="{47C42AAE-D2EA-A84A-871A-0C47609DE7C1}"/>
              </a:ext>
            </a:extLst>
          </p:cNvPr>
          <p:cNvSpPr/>
          <p:nvPr/>
        </p:nvSpPr>
        <p:spPr>
          <a:xfrm>
            <a:off x="2077070" y="2797290"/>
            <a:ext cx="413006" cy="413006"/>
          </a:xfrm>
          <a:prstGeom prst="ellipse">
            <a:avLst/>
          </a:prstGeom>
          <a:solidFill>
            <a:srgbClr val="FFFFFF"/>
          </a:solidFill>
          <a:ln w="31750" cap="flat">
            <a:solidFill>
              <a:schemeClr val="tx1"/>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43" name="TextBox 3">
            <a:extLst>
              <a:ext uri="{FF2B5EF4-FFF2-40B4-BE49-F238E27FC236}">
                <a16:creationId xmlns:a16="http://schemas.microsoft.com/office/drawing/2014/main" id="{0FCA73FE-D49A-7545-825C-40B69769AC2B}"/>
              </a:ext>
            </a:extLst>
          </p:cNvPr>
          <p:cNvSpPr txBox="1"/>
          <p:nvPr/>
        </p:nvSpPr>
        <p:spPr>
          <a:xfrm>
            <a:off x="2186639" y="2856629"/>
            <a:ext cx="205379" cy="3122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34783B"/>
                </a:solidFill>
                <a:latin typeface="Arial"/>
                <a:ea typeface="Arial"/>
                <a:cs typeface="Arial"/>
                <a:sym typeface="Arial"/>
              </a:defRPr>
            </a:lvl1pPr>
          </a:lstStyle>
          <a:p>
            <a:r>
              <a:rPr sz="2000" dirty="0"/>
              <a:t>1</a:t>
            </a:r>
          </a:p>
        </p:txBody>
      </p:sp>
      <p:sp>
        <p:nvSpPr>
          <p:cNvPr id="47" name="Círculo">
            <a:extLst>
              <a:ext uri="{FF2B5EF4-FFF2-40B4-BE49-F238E27FC236}">
                <a16:creationId xmlns:a16="http://schemas.microsoft.com/office/drawing/2014/main" id="{45ECB7D4-EDAE-FE48-9F43-04C457C03100}"/>
              </a:ext>
            </a:extLst>
          </p:cNvPr>
          <p:cNvSpPr/>
          <p:nvPr/>
        </p:nvSpPr>
        <p:spPr>
          <a:xfrm>
            <a:off x="7744554" y="3795582"/>
            <a:ext cx="413006" cy="413006"/>
          </a:xfrm>
          <a:prstGeom prst="ellipse">
            <a:avLst/>
          </a:prstGeom>
          <a:solidFill>
            <a:srgbClr val="FFFFFF"/>
          </a:solidFill>
          <a:ln w="31750" cap="flat">
            <a:solidFill>
              <a:srgbClr val="90BB3A"/>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48" name="TextBox 3">
            <a:extLst>
              <a:ext uri="{FF2B5EF4-FFF2-40B4-BE49-F238E27FC236}">
                <a16:creationId xmlns:a16="http://schemas.microsoft.com/office/drawing/2014/main" id="{ECA73037-CC25-994E-B9C4-3D9D5FEDFBCF}"/>
              </a:ext>
            </a:extLst>
          </p:cNvPr>
          <p:cNvSpPr txBox="1"/>
          <p:nvPr/>
        </p:nvSpPr>
        <p:spPr>
          <a:xfrm>
            <a:off x="7860242" y="3849395"/>
            <a:ext cx="205379" cy="312265"/>
          </a:xfrm>
          <a:prstGeom prst="rect">
            <a:avLst/>
          </a:prstGeom>
          <a:noFill/>
          <a:ln w="12700" cap="flat">
            <a:solidFill>
              <a:schemeClr val="bg1"/>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90BB3A"/>
                </a:solidFill>
                <a:latin typeface="Arial"/>
                <a:ea typeface="Arial"/>
                <a:cs typeface="Arial"/>
                <a:sym typeface="Arial"/>
              </a:defRPr>
            </a:lvl1pPr>
          </a:lstStyle>
          <a:p>
            <a:r>
              <a:rPr sz="2000" dirty="0"/>
              <a:t>3</a:t>
            </a:r>
          </a:p>
        </p:txBody>
      </p:sp>
      <p:sp>
        <p:nvSpPr>
          <p:cNvPr id="49" name="Círculo">
            <a:extLst>
              <a:ext uri="{FF2B5EF4-FFF2-40B4-BE49-F238E27FC236}">
                <a16:creationId xmlns:a16="http://schemas.microsoft.com/office/drawing/2014/main" id="{B91AEEFA-2801-0E4A-A557-935B69C160C0}"/>
              </a:ext>
            </a:extLst>
          </p:cNvPr>
          <p:cNvSpPr/>
          <p:nvPr/>
        </p:nvSpPr>
        <p:spPr>
          <a:xfrm>
            <a:off x="5151646" y="1773241"/>
            <a:ext cx="413006" cy="413006"/>
          </a:xfrm>
          <a:prstGeom prst="ellipse">
            <a:avLst/>
          </a:prstGeom>
          <a:solidFill>
            <a:srgbClr val="FFFFFF"/>
          </a:solidFill>
          <a:ln w="31750" cap="flat">
            <a:solidFill>
              <a:schemeClr val="tx2"/>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0" name="TextBox 3">
            <a:extLst>
              <a:ext uri="{FF2B5EF4-FFF2-40B4-BE49-F238E27FC236}">
                <a16:creationId xmlns:a16="http://schemas.microsoft.com/office/drawing/2014/main" id="{5CB1B3A6-600F-8646-AE4B-9007700B8084}"/>
              </a:ext>
            </a:extLst>
          </p:cNvPr>
          <p:cNvSpPr txBox="1"/>
          <p:nvPr/>
        </p:nvSpPr>
        <p:spPr>
          <a:xfrm>
            <a:off x="5259269" y="1832578"/>
            <a:ext cx="205379" cy="3122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5E5E5E"/>
                </a:solidFill>
                <a:latin typeface="Arial"/>
                <a:ea typeface="Arial"/>
                <a:cs typeface="Arial"/>
                <a:sym typeface="Arial"/>
              </a:defRPr>
            </a:lvl1pPr>
          </a:lstStyle>
          <a:p>
            <a:r>
              <a:rPr sz="2000" dirty="0"/>
              <a:t>2</a:t>
            </a:r>
          </a:p>
        </p:txBody>
      </p:sp>
      <p:sp>
        <p:nvSpPr>
          <p:cNvPr id="51" name="Conector recto 74">
            <a:extLst>
              <a:ext uri="{FF2B5EF4-FFF2-40B4-BE49-F238E27FC236}">
                <a16:creationId xmlns:a16="http://schemas.microsoft.com/office/drawing/2014/main" id="{5581399F-60DC-C146-9774-D7BD814FB18C}"/>
              </a:ext>
            </a:extLst>
          </p:cNvPr>
          <p:cNvSpPr/>
          <p:nvPr/>
        </p:nvSpPr>
        <p:spPr>
          <a:xfrm flipH="1">
            <a:off x="5045895" y="4761353"/>
            <a:ext cx="2100209" cy="1"/>
          </a:xfrm>
          <a:prstGeom prst="line">
            <a:avLst/>
          </a:prstGeom>
          <a:solidFill>
            <a:srgbClr val="FFFFFF"/>
          </a:solidFill>
          <a:ln w="15875">
            <a:solidFill>
              <a:srgbClr val="5E5E5E"/>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2" name="Conector recto 74">
            <a:extLst>
              <a:ext uri="{FF2B5EF4-FFF2-40B4-BE49-F238E27FC236}">
                <a16:creationId xmlns:a16="http://schemas.microsoft.com/office/drawing/2014/main" id="{27D50CA8-0FE2-7645-830A-F4271EB0ED40}"/>
              </a:ext>
            </a:extLst>
          </p:cNvPr>
          <p:cNvSpPr/>
          <p:nvPr/>
        </p:nvSpPr>
        <p:spPr>
          <a:xfrm flipH="1">
            <a:off x="7626555" y="4761353"/>
            <a:ext cx="2100209" cy="1"/>
          </a:xfrm>
          <a:prstGeom prst="line">
            <a:avLst/>
          </a:prstGeom>
          <a:solidFill>
            <a:srgbClr val="FFFFFF"/>
          </a:solidFill>
          <a:ln w="15875">
            <a:solidFill>
              <a:srgbClr val="90BB3A"/>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7" name="Marcador de texto 7">
            <a:extLst>
              <a:ext uri="{FF2B5EF4-FFF2-40B4-BE49-F238E27FC236}">
                <a16:creationId xmlns:a16="http://schemas.microsoft.com/office/drawing/2014/main" id="{CB581C8C-78B0-CF47-B07E-37D4BD365727}"/>
              </a:ext>
            </a:extLst>
          </p:cNvPr>
          <p:cNvSpPr>
            <a:spLocks noGrp="1"/>
          </p:cNvSpPr>
          <p:nvPr>
            <p:ph type="body" sz="quarter" idx="14" hasCustomPrompt="1"/>
          </p:nvPr>
        </p:nvSpPr>
        <p:spPr>
          <a:xfrm>
            <a:off x="2490076" y="4999498"/>
            <a:ext cx="2100209" cy="758780"/>
          </a:xfrm>
          <a:prstGeom prst="rect">
            <a:avLst/>
          </a:prstGeom>
        </p:spPr>
        <p:txBody>
          <a:bodyPr/>
          <a:lstStyle>
            <a:lvl1pPr marL="171450" indent="-171450">
              <a:buClr>
                <a:schemeClr val="tx1"/>
              </a:buClr>
              <a:buSzPct val="80000"/>
              <a:buFont typeface="Wingdings" pitchFamily="2" charset="2"/>
              <a:buChar char="§"/>
              <a:defRPr sz="1400" b="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8" name="Marcador de texto 7">
            <a:extLst>
              <a:ext uri="{FF2B5EF4-FFF2-40B4-BE49-F238E27FC236}">
                <a16:creationId xmlns:a16="http://schemas.microsoft.com/office/drawing/2014/main" id="{F6152E70-DB5D-FB46-AC42-E25D38843705}"/>
              </a:ext>
            </a:extLst>
          </p:cNvPr>
          <p:cNvSpPr>
            <a:spLocks noGrp="1"/>
          </p:cNvSpPr>
          <p:nvPr>
            <p:ph type="body" sz="quarter" idx="15" hasCustomPrompt="1"/>
          </p:nvPr>
        </p:nvSpPr>
        <p:spPr>
          <a:xfrm>
            <a:off x="5058316" y="4999498"/>
            <a:ext cx="2100209" cy="758780"/>
          </a:xfrm>
          <a:prstGeom prst="rect">
            <a:avLst/>
          </a:prstGeom>
        </p:spPr>
        <p:txBody>
          <a:bodyPr/>
          <a:lstStyle>
            <a:lvl1pPr marL="171450" indent="-171450">
              <a:buClr>
                <a:schemeClr val="tx2"/>
              </a:buClr>
              <a:buSzPct val="80000"/>
              <a:buFont typeface="Wingdings" pitchFamily="2" charset="2"/>
              <a:buChar char="§"/>
              <a:defRPr sz="14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59" name="Marcador de texto 7">
            <a:extLst>
              <a:ext uri="{FF2B5EF4-FFF2-40B4-BE49-F238E27FC236}">
                <a16:creationId xmlns:a16="http://schemas.microsoft.com/office/drawing/2014/main" id="{97E32544-5D63-C045-A2C9-208A3A350E23}"/>
              </a:ext>
            </a:extLst>
          </p:cNvPr>
          <p:cNvSpPr>
            <a:spLocks noGrp="1"/>
          </p:cNvSpPr>
          <p:nvPr>
            <p:ph type="body" sz="quarter" idx="16" hasCustomPrompt="1"/>
          </p:nvPr>
        </p:nvSpPr>
        <p:spPr>
          <a:xfrm>
            <a:off x="7626555" y="4999498"/>
            <a:ext cx="2100209" cy="758780"/>
          </a:xfrm>
          <a:prstGeom prst="rect">
            <a:avLst/>
          </a:prstGeom>
        </p:spPr>
        <p:txBody>
          <a:bodyPr/>
          <a:lstStyle>
            <a:lvl1pPr marL="171450" indent="-171450">
              <a:buClr>
                <a:schemeClr val="bg2"/>
              </a:buClr>
              <a:buSzPct val="80000"/>
              <a:buFont typeface="Wingdings" pitchFamily="2" charset="2"/>
              <a:buChar char="§"/>
              <a:defRPr sz="14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14</a:t>
            </a:r>
            <a:endParaRPr lang="es-CL" dirty="0"/>
          </a:p>
        </p:txBody>
      </p:sp>
      <p:sp>
        <p:nvSpPr>
          <p:cNvPr id="24" name="Marcador de texto 7">
            <a:extLst>
              <a:ext uri="{FF2B5EF4-FFF2-40B4-BE49-F238E27FC236}">
                <a16:creationId xmlns:a16="http://schemas.microsoft.com/office/drawing/2014/main" id="{BB74E2B5-747C-214B-A21F-ABB027615978}"/>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9" name="Conector recto 28">
            <a:extLst>
              <a:ext uri="{FF2B5EF4-FFF2-40B4-BE49-F238E27FC236}">
                <a16:creationId xmlns:a16="http://schemas.microsoft.com/office/drawing/2014/main" id="{B16CE18D-9213-524F-A475-59E8222A8FB2}"/>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30" name="Marcador de texto 7">
            <a:extLst>
              <a:ext uri="{FF2B5EF4-FFF2-40B4-BE49-F238E27FC236}">
                <a16:creationId xmlns:a16="http://schemas.microsoft.com/office/drawing/2014/main" id="{422E74A6-DF90-4340-84D6-7FDDA2ACD07A}"/>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25" name="Marcador de número de diapositiva 1">
            <a:extLst>
              <a:ext uri="{FF2B5EF4-FFF2-40B4-BE49-F238E27FC236}">
                <a16:creationId xmlns:a16="http://schemas.microsoft.com/office/drawing/2014/main" id="{BD2892FD-8B11-D94E-92D6-35A1466F2AC1}"/>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
        <p:nvSpPr>
          <p:cNvPr id="23" name="Marcador de texto 7">
            <a:extLst>
              <a:ext uri="{FF2B5EF4-FFF2-40B4-BE49-F238E27FC236}">
                <a16:creationId xmlns:a16="http://schemas.microsoft.com/office/drawing/2014/main" id="{4D8C07C6-F038-574C-9447-EE5D23F2AED9}"/>
              </a:ext>
            </a:extLst>
          </p:cNvPr>
          <p:cNvSpPr>
            <a:spLocks noGrp="1"/>
          </p:cNvSpPr>
          <p:nvPr>
            <p:ph type="body" sz="quarter" idx="50" hasCustomPrompt="1"/>
          </p:nvPr>
        </p:nvSpPr>
        <p:spPr>
          <a:xfrm>
            <a:off x="2490076" y="2789698"/>
            <a:ext cx="2100209" cy="758780"/>
          </a:xfrm>
          <a:prstGeom prst="rect">
            <a:avLst/>
          </a:prstGeom>
        </p:spPr>
        <p:txBody>
          <a:bodyPr/>
          <a:lstStyle>
            <a:lvl1pPr marL="171450" indent="-171450" algn="ctr">
              <a:buClr>
                <a:schemeClr val="tx1"/>
              </a:buClr>
              <a:buSzPct val="80000"/>
              <a:buFontTx/>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26" name="Marcador de texto 7">
            <a:extLst>
              <a:ext uri="{FF2B5EF4-FFF2-40B4-BE49-F238E27FC236}">
                <a16:creationId xmlns:a16="http://schemas.microsoft.com/office/drawing/2014/main" id="{078480EC-C091-BE4F-BA1A-99D711D37C60}"/>
              </a:ext>
            </a:extLst>
          </p:cNvPr>
          <p:cNvSpPr>
            <a:spLocks noGrp="1"/>
          </p:cNvSpPr>
          <p:nvPr>
            <p:ph type="body" sz="quarter" idx="51" hasCustomPrompt="1"/>
          </p:nvPr>
        </p:nvSpPr>
        <p:spPr>
          <a:xfrm>
            <a:off x="5058316" y="2789698"/>
            <a:ext cx="2100209" cy="758780"/>
          </a:xfrm>
          <a:prstGeom prst="rect">
            <a:avLst/>
          </a:prstGeom>
        </p:spPr>
        <p:txBody>
          <a:bodyPr/>
          <a:lstStyle>
            <a:lvl1pPr marL="171450" indent="-171450" algn="ctr">
              <a:buClr>
                <a:schemeClr val="tx2"/>
              </a:buClr>
              <a:buSzPct val="80000"/>
              <a:buFontTx/>
              <a:buNone/>
              <a:defRPr sz="1600" b="1">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
        <p:nvSpPr>
          <p:cNvPr id="27" name="Marcador de texto 7">
            <a:extLst>
              <a:ext uri="{FF2B5EF4-FFF2-40B4-BE49-F238E27FC236}">
                <a16:creationId xmlns:a16="http://schemas.microsoft.com/office/drawing/2014/main" id="{A2A206CD-450F-6D4C-9ED9-D8B8580AA5FC}"/>
              </a:ext>
            </a:extLst>
          </p:cNvPr>
          <p:cNvSpPr>
            <a:spLocks noGrp="1"/>
          </p:cNvSpPr>
          <p:nvPr>
            <p:ph type="body" sz="quarter" idx="52" hasCustomPrompt="1"/>
          </p:nvPr>
        </p:nvSpPr>
        <p:spPr>
          <a:xfrm>
            <a:off x="7626555" y="2789698"/>
            <a:ext cx="2100209" cy="758780"/>
          </a:xfrm>
          <a:prstGeom prst="rect">
            <a:avLst/>
          </a:prstGeom>
        </p:spPr>
        <p:txBody>
          <a:bodyPr/>
          <a:lstStyle>
            <a:lvl1pPr marL="171450" indent="-171450" algn="ctr">
              <a:buClr>
                <a:schemeClr val="bg2"/>
              </a:buClr>
              <a:buSzPct val="80000"/>
              <a:buFontTx/>
              <a:buNone/>
              <a:defRPr sz="1600" b="1">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Bold 16</a:t>
            </a:r>
            <a:endParaRPr lang="es-CL" dirty="0"/>
          </a:p>
        </p:txBody>
      </p:sp>
    </p:spTree>
    <p:extLst>
      <p:ext uri="{BB962C8B-B14F-4D97-AF65-F5344CB8AC3E}">
        <p14:creationId xmlns:p14="http://schemas.microsoft.com/office/powerpoint/2010/main" val="4076935550"/>
      </p:ext>
    </p:extLst>
  </p:cSld>
  <p:clrMapOvr>
    <a:masterClrMapping/>
  </p:clrMapOvr>
  <p:transition spd="med"/>
  <p:extLst>
    <p:ext uri="{DCECCB84-F9BA-43D5-87BE-67443E8EF086}">
      <p15:sldGuideLst xmlns:p15="http://schemas.microsoft.com/office/powerpoint/2012/main">
        <p15:guide id="1" pos="280">
          <p15:clr>
            <a:srgbClr val="FBAE40"/>
          </p15:clr>
        </p15:guide>
        <p15:guide id="2" pos="1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ámina noticias">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A18F745A-2F94-7047-844D-CB79FE04F507}"/>
              </a:ext>
            </a:extLst>
          </p:cNvPr>
          <p:cNvPicPr>
            <a:picLocks noChangeAspect="1"/>
          </p:cNvPicPr>
          <p:nvPr/>
        </p:nvPicPr>
        <p:blipFill>
          <a:blip r:embed="rId2"/>
          <a:stretch>
            <a:fillRect/>
          </a:stretch>
        </p:blipFill>
        <p:spPr>
          <a:xfrm>
            <a:off x="11210998" y="452439"/>
            <a:ext cx="523875" cy="523875"/>
          </a:xfrm>
          <a:prstGeom prst="rect">
            <a:avLst/>
          </a:prstGeom>
        </p:spPr>
      </p:pic>
      <p:sp>
        <p:nvSpPr>
          <p:cNvPr id="43" name="Rectángulo">
            <a:extLst>
              <a:ext uri="{FF2B5EF4-FFF2-40B4-BE49-F238E27FC236}">
                <a16:creationId xmlns:a16="http://schemas.microsoft.com/office/drawing/2014/main" id="{42316AC7-064E-6646-A5F4-425D51B6A2C9}"/>
              </a:ext>
            </a:extLst>
          </p:cNvPr>
          <p:cNvSpPr/>
          <p:nvPr/>
        </p:nvSpPr>
        <p:spPr>
          <a:xfrm>
            <a:off x="430791" y="3429000"/>
            <a:ext cx="2736057" cy="3430172"/>
          </a:xfrm>
          <a:prstGeom prst="rect">
            <a:avLst/>
          </a:prstGeom>
          <a:solidFill>
            <a:schemeClr val="tx2">
              <a:lumMod val="20000"/>
              <a:lumOff val="80000"/>
            </a:schemeClr>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1200"/>
          </a:p>
        </p:txBody>
      </p:sp>
      <p:sp>
        <p:nvSpPr>
          <p:cNvPr id="65" name="Marcador de texto 7">
            <a:extLst>
              <a:ext uri="{FF2B5EF4-FFF2-40B4-BE49-F238E27FC236}">
                <a16:creationId xmlns:a16="http://schemas.microsoft.com/office/drawing/2014/main" id="{6BF8A88C-2650-B342-AC6A-0910D46C6316}"/>
              </a:ext>
            </a:extLst>
          </p:cNvPr>
          <p:cNvSpPr>
            <a:spLocks noGrp="1"/>
          </p:cNvSpPr>
          <p:nvPr>
            <p:ph type="body" sz="quarter" idx="16" hasCustomPrompt="1"/>
          </p:nvPr>
        </p:nvSpPr>
        <p:spPr>
          <a:xfrm>
            <a:off x="707457" y="5036560"/>
            <a:ext cx="2186319" cy="1539730"/>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66" name="Marcador de texto 7">
            <a:extLst>
              <a:ext uri="{FF2B5EF4-FFF2-40B4-BE49-F238E27FC236}">
                <a16:creationId xmlns:a16="http://schemas.microsoft.com/office/drawing/2014/main" id="{8FBF1655-AF76-F945-B38F-FE31E3035DB0}"/>
              </a:ext>
            </a:extLst>
          </p:cNvPr>
          <p:cNvSpPr>
            <a:spLocks noGrp="1"/>
          </p:cNvSpPr>
          <p:nvPr>
            <p:ph type="body" sz="quarter" idx="13" hasCustomPrompt="1"/>
          </p:nvPr>
        </p:nvSpPr>
        <p:spPr>
          <a:xfrm>
            <a:off x="707457" y="3947663"/>
            <a:ext cx="1257300" cy="511852"/>
          </a:xfrm>
          <a:prstGeom prst="rect">
            <a:avLst/>
          </a:prstGeom>
        </p:spPr>
        <p:txBody>
          <a:bodyPr/>
          <a:lstStyle>
            <a:lvl1pPr marL="0" indent="0">
              <a:buNone/>
              <a:defRPr sz="40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sp>
        <p:nvSpPr>
          <p:cNvPr id="67" name="Marcador de texto 7">
            <a:extLst>
              <a:ext uri="{FF2B5EF4-FFF2-40B4-BE49-F238E27FC236}">
                <a16:creationId xmlns:a16="http://schemas.microsoft.com/office/drawing/2014/main" id="{D09FBF73-0F86-334D-A640-40FA6422E5DF}"/>
              </a:ext>
            </a:extLst>
          </p:cNvPr>
          <p:cNvSpPr>
            <a:spLocks noGrp="1"/>
          </p:cNvSpPr>
          <p:nvPr>
            <p:ph type="body" sz="quarter" idx="15" hasCustomPrompt="1"/>
          </p:nvPr>
        </p:nvSpPr>
        <p:spPr>
          <a:xfrm>
            <a:off x="707458" y="4506530"/>
            <a:ext cx="1454400" cy="252000"/>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68" name="Rectángulo">
            <a:extLst>
              <a:ext uri="{FF2B5EF4-FFF2-40B4-BE49-F238E27FC236}">
                <a16:creationId xmlns:a16="http://schemas.microsoft.com/office/drawing/2014/main" id="{276E5EE1-B3E1-3F4B-83B9-25BBCDB7164A}"/>
              </a:ext>
            </a:extLst>
          </p:cNvPr>
          <p:cNvSpPr/>
          <p:nvPr/>
        </p:nvSpPr>
        <p:spPr>
          <a:xfrm>
            <a:off x="3284827" y="2606947"/>
            <a:ext cx="2736057" cy="4251053"/>
          </a:xfrm>
          <a:prstGeom prst="rect">
            <a:avLst/>
          </a:prstGeom>
          <a:solidFill>
            <a:schemeClr val="tx1"/>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69" name="Marcador de texto 7">
            <a:extLst>
              <a:ext uri="{FF2B5EF4-FFF2-40B4-BE49-F238E27FC236}">
                <a16:creationId xmlns:a16="http://schemas.microsoft.com/office/drawing/2014/main" id="{8DAFB3E8-F17D-0145-B3D7-D9F9A58CEAC9}"/>
              </a:ext>
            </a:extLst>
          </p:cNvPr>
          <p:cNvSpPr>
            <a:spLocks noGrp="1"/>
          </p:cNvSpPr>
          <p:nvPr>
            <p:ph type="body" sz="quarter" idx="17" hasCustomPrompt="1"/>
          </p:nvPr>
        </p:nvSpPr>
        <p:spPr>
          <a:xfrm>
            <a:off x="3544175" y="4215680"/>
            <a:ext cx="2186319" cy="1539730"/>
          </a:xfrm>
          <a:prstGeom prst="rect">
            <a:avLst/>
          </a:prstGeom>
        </p:spPr>
        <p:txBody>
          <a:bodyPr/>
          <a:lstStyle>
            <a:lvl1pPr marL="0" indent="0">
              <a:buNone/>
              <a:defRPr sz="1600" b="0">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70" name="Marcador de texto 7">
            <a:extLst>
              <a:ext uri="{FF2B5EF4-FFF2-40B4-BE49-F238E27FC236}">
                <a16:creationId xmlns:a16="http://schemas.microsoft.com/office/drawing/2014/main" id="{69AEA284-6214-104E-8E27-8BB480AF742F}"/>
              </a:ext>
            </a:extLst>
          </p:cNvPr>
          <p:cNvSpPr>
            <a:spLocks noGrp="1"/>
          </p:cNvSpPr>
          <p:nvPr>
            <p:ph type="body" sz="quarter" idx="18" hasCustomPrompt="1"/>
          </p:nvPr>
        </p:nvSpPr>
        <p:spPr>
          <a:xfrm>
            <a:off x="3544175" y="3126783"/>
            <a:ext cx="1257300" cy="511852"/>
          </a:xfrm>
          <a:prstGeom prst="rect">
            <a:avLst/>
          </a:prstGeom>
        </p:spPr>
        <p:txBody>
          <a:bodyPr/>
          <a:lstStyle>
            <a:lvl1pPr marL="0" indent="0">
              <a:buNone/>
              <a:defRPr sz="4000" b="0">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sp>
        <p:nvSpPr>
          <p:cNvPr id="71" name="Marcador de texto 7">
            <a:extLst>
              <a:ext uri="{FF2B5EF4-FFF2-40B4-BE49-F238E27FC236}">
                <a16:creationId xmlns:a16="http://schemas.microsoft.com/office/drawing/2014/main" id="{38C79E41-A17D-4B48-8B91-1215DC2A1AA0}"/>
              </a:ext>
            </a:extLst>
          </p:cNvPr>
          <p:cNvSpPr>
            <a:spLocks noGrp="1"/>
          </p:cNvSpPr>
          <p:nvPr>
            <p:ph type="body" sz="quarter" idx="19" hasCustomPrompt="1"/>
          </p:nvPr>
        </p:nvSpPr>
        <p:spPr>
          <a:xfrm>
            <a:off x="3544175" y="3685649"/>
            <a:ext cx="1440000" cy="252000"/>
          </a:xfrm>
          <a:prstGeom prst="rect">
            <a:avLst/>
          </a:prstGeom>
        </p:spPr>
        <p:txBody>
          <a:bodyPr/>
          <a:lstStyle>
            <a:lvl1pPr marL="0" indent="0">
              <a:buNone/>
              <a:defRPr sz="1600" b="0">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72" name="Rectángulo">
            <a:extLst>
              <a:ext uri="{FF2B5EF4-FFF2-40B4-BE49-F238E27FC236}">
                <a16:creationId xmlns:a16="http://schemas.microsoft.com/office/drawing/2014/main" id="{34114B99-D22D-E64B-9FCB-2F541FEA6055}"/>
              </a:ext>
            </a:extLst>
          </p:cNvPr>
          <p:cNvSpPr/>
          <p:nvPr/>
        </p:nvSpPr>
        <p:spPr>
          <a:xfrm>
            <a:off x="6138863" y="3427828"/>
            <a:ext cx="2736057" cy="3430172"/>
          </a:xfrm>
          <a:prstGeom prst="rect">
            <a:avLst/>
          </a:prstGeom>
          <a:solidFill>
            <a:schemeClr val="tx2">
              <a:lumMod val="20000"/>
              <a:lumOff val="80000"/>
            </a:schemeClr>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73" name="Marcador de texto 7">
            <a:extLst>
              <a:ext uri="{FF2B5EF4-FFF2-40B4-BE49-F238E27FC236}">
                <a16:creationId xmlns:a16="http://schemas.microsoft.com/office/drawing/2014/main" id="{E6767AED-37F8-A841-8040-0EEB3BC4FFDD}"/>
              </a:ext>
            </a:extLst>
          </p:cNvPr>
          <p:cNvSpPr>
            <a:spLocks noGrp="1"/>
          </p:cNvSpPr>
          <p:nvPr>
            <p:ph type="body" sz="quarter" idx="20" hasCustomPrompt="1"/>
          </p:nvPr>
        </p:nvSpPr>
        <p:spPr>
          <a:xfrm>
            <a:off x="6412066" y="5036560"/>
            <a:ext cx="2186319" cy="1539730"/>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74" name="Marcador de texto 7">
            <a:extLst>
              <a:ext uri="{FF2B5EF4-FFF2-40B4-BE49-F238E27FC236}">
                <a16:creationId xmlns:a16="http://schemas.microsoft.com/office/drawing/2014/main" id="{55E7DFFB-09B1-2241-828E-6853EF3F2177}"/>
              </a:ext>
            </a:extLst>
          </p:cNvPr>
          <p:cNvSpPr>
            <a:spLocks noGrp="1"/>
          </p:cNvSpPr>
          <p:nvPr>
            <p:ph type="body" sz="quarter" idx="21" hasCustomPrompt="1"/>
          </p:nvPr>
        </p:nvSpPr>
        <p:spPr>
          <a:xfrm>
            <a:off x="6412066" y="3947663"/>
            <a:ext cx="1257300" cy="511852"/>
          </a:xfrm>
          <a:prstGeom prst="rect">
            <a:avLst/>
          </a:prstGeom>
        </p:spPr>
        <p:txBody>
          <a:bodyPr/>
          <a:lstStyle>
            <a:lvl1pPr marL="0" indent="0">
              <a:buNone/>
              <a:defRPr sz="40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sp>
        <p:nvSpPr>
          <p:cNvPr id="90" name="Marcador de texto 7">
            <a:extLst>
              <a:ext uri="{FF2B5EF4-FFF2-40B4-BE49-F238E27FC236}">
                <a16:creationId xmlns:a16="http://schemas.microsoft.com/office/drawing/2014/main" id="{A458015D-8739-2F48-BD8C-5FAB6F27784E}"/>
              </a:ext>
            </a:extLst>
          </p:cNvPr>
          <p:cNvSpPr>
            <a:spLocks noGrp="1"/>
          </p:cNvSpPr>
          <p:nvPr>
            <p:ph type="body" sz="quarter" idx="22" hasCustomPrompt="1"/>
          </p:nvPr>
        </p:nvSpPr>
        <p:spPr>
          <a:xfrm>
            <a:off x="6412067" y="4506531"/>
            <a:ext cx="1440000" cy="252506"/>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91" name="Rectángulo">
            <a:extLst>
              <a:ext uri="{FF2B5EF4-FFF2-40B4-BE49-F238E27FC236}">
                <a16:creationId xmlns:a16="http://schemas.microsoft.com/office/drawing/2014/main" id="{10682241-31DE-024D-A676-34E4EE3DCF6E}"/>
              </a:ext>
            </a:extLst>
          </p:cNvPr>
          <p:cNvSpPr/>
          <p:nvPr/>
        </p:nvSpPr>
        <p:spPr>
          <a:xfrm>
            <a:off x="8992900" y="3427828"/>
            <a:ext cx="2736057" cy="3430172"/>
          </a:xfrm>
          <a:prstGeom prst="rect">
            <a:avLst/>
          </a:prstGeom>
          <a:solidFill>
            <a:schemeClr val="tx2">
              <a:lumMod val="20000"/>
              <a:lumOff val="80000"/>
            </a:schemeClr>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92" name="Marcador de texto 7">
            <a:extLst>
              <a:ext uri="{FF2B5EF4-FFF2-40B4-BE49-F238E27FC236}">
                <a16:creationId xmlns:a16="http://schemas.microsoft.com/office/drawing/2014/main" id="{37B63F82-511B-904F-AE58-F9D328095577}"/>
              </a:ext>
            </a:extLst>
          </p:cNvPr>
          <p:cNvSpPr>
            <a:spLocks noGrp="1"/>
          </p:cNvSpPr>
          <p:nvPr>
            <p:ph type="body" sz="quarter" idx="23" hasCustomPrompt="1"/>
          </p:nvPr>
        </p:nvSpPr>
        <p:spPr>
          <a:xfrm>
            <a:off x="9238394" y="5036560"/>
            <a:ext cx="2186319" cy="1539730"/>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93" name="Marcador de texto 7">
            <a:extLst>
              <a:ext uri="{FF2B5EF4-FFF2-40B4-BE49-F238E27FC236}">
                <a16:creationId xmlns:a16="http://schemas.microsoft.com/office/drawing/2014/main" id="{1B33BBFE-9406-CE41-ACA3-CFE95C7448AC}"/>
              </a:ext>
            </a:extLst>
          </p:cNvPr>
          <p:cNvSpPr>
            <a:spLocks noGrp="1"/>
          </p:cNvSpPr>
          <p:nvPr>
            <p:ph type="body" sz="quarter" idx="24" hasCustomPrompt="1"/>
          </p:nvPr>
        </p:nvSpPr>
        <p:spPr>
          <a:xfrm>
            <a:off x="9238394" y="3947663"/>
            <a:ext cx="1257300" cy="511852"/>
          </a:xfrm>
          <a:prstGeom prst="rect">
            <a:avLst/>
          </a:prstGeom>
        </p:spPr>
        <p:txBody>
          <a:bodyPr/>
          <a:lstStyle>
            <a:lvl1pPr marL="0" indent="0">
              <a:buNone/>
              <a:defRPr sz="40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Nº</a:t>
            </a:r>
            <a:endParaRPr lang="es-CL" dirty="0"/>
          </a:p>
        </p:txBody>
      </p:sp>
      <p:sp>
        <p:nvSpPr>
          <p:cNvPr id="94" name="Marcador de texto 7">
            <a:extLst>
              <a:ext uri="{FF2B5EF4-FFF2-40B4-BE49-F238E27FC236}">
                <a16:creationId xmlns:a16="http://schemas.microsoft.com/office/drawing/2014/main" id="{C874917F-D4AC-584B-91E6-BD1A3D307CF7}"/>
              </a:ext>
            </a:extLst>
          </p:cNvPr>
          <p:cNvSpPr>
            <a:spLocks noGrp="1"/>
          </p:cNvSpPr>
          <p:nvPr>
            <p:ph type="body" sz="quarter" idx="25" hasCustomPrompt="1"/>
          </p:nvPr>
        </p:nvSpPr>
        <p:spPr>
          <a:xfrm>
            <a:off x="9238394" y="4506531"/>
            <a:ext cx="1440000" cy="252506"/>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3" name="Marcador de texto 7">
            <a:extLst>
              <a:ext uri="{FF2B5EF4-FFF2-40B4-BE49-F238E27FC236}">
                <a16:creationId xmlns:a16="http://schemas.microsoft.com/office/drawing/2014/main" id="{288B394B-59AC-3341-A03B-2871C2DCFA03}"/>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sp>
        <p:nvSpPr>
          <p:cNvPr id="24" name="Marcador de texto 7">
            <a:extLst>
              <a:ext uri="{FF2B5EF4-FFF2-40B4-BE49-F238E27FC236}">
                <a16:creationId xmlns:a16="http://schemas.microsoft.com/office/drawing/2014/main" id="{E3E80800-B2D5-BA49-99E7-7B7BA142D7EB}"/>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cxnSp>
        <p:nvCxnSpPr>
          <p:cNvPr id="25" name="Conector recto 24">
            <a:extLst>
              <a:ext uri="{FF2B5EF4-FFF2-40B4-BE49-F238E27FC236}">
                <a16:creationId xmlns:a16="http://schemas.microsoft.com/office/drawing/2014/main" id="{7FFFC22C-002A-634D-885D-15941E6B6411}"/>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9392164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74">
          <p15:clr>
            <a:srgbClr val="FBAE40"/>
          </p15:clr>
        </p15:guide>
        <p15:guide id="3" orient="horz" pos="1638">
          <p15:clr>
            <a:srgbClr val="FBAE40"/>
          </p15:clr>
        </p15:guide>
        <p15:guide id="4" pos="2071">
          <p15:clr>
            <a:srgbClr val="FBAE40"/>
          </p15:clr>
        </p15:guide>
        <p15:guide id="5" pos="565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ámina noticias con foto">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id="{A18F745A-2F94-7047-844D-CB79FE04F507}"/>
              </a:ext>
            </a:extLst>
          </p:cNvPr>
          <p:cNvPicPr>
            <a:picLocks noChangeAspect="1"/>
          </p:cNvPicPr>
          <p:nvPr/>
        </p:nvPicPr>
        <p:blipFill>
          <a:blip r:embed="rId2"/>
          <a:stretch>
            <a:fillRect/>
          </a:stretch>
        </p:blipFill>
        <p:spPr>
          <a:xfrm>
            <a:off x="11210998" y="452439"/>
            <a:ext cx="523875" cy="523875"/>
          </a:xfrm>
          <a:prstGeom prst="rect">
            <a:avLst/>
          </a:prstGeom>
        </p:spPr>
      </p:pic>
      <p:sp>
        <p:nvSpPr>
          <p:cNvPr id="22" name="Rectángulo">
            <a:extLst>
              <a:ext uri="{FF2B5EF4-FFF2-40B4-BE49-F238E27FC236}">
                <a16:creationId xmlns:a16="http://schemas.microsoft.com/office/drawing/2014/main" id="{924593A7-BA3B-134F-B552-3C8E240BE639}"/>
              </a:ext>
            </a:extLst>
          </p:cNvPr>
          <p:cNvSpPr/>
          <p:nvPr/>
        </p:nvSpPr>
        <p:spPr>
          <a:xfrm>
            <a:off x="436563" y="2598738"/>
            <a:ext cx="2736057" cy="4283076"/>
          </a:xfrm>
          <a:prstGeom prst="rect">
            <a:avLst/>
          </a:prstGeom>
          <a:solidFill>
            <a:schemeClr val="accent3">
              <a:lumMod val="20000"/>
              <a:lumOff val="80000"/>
            </a:schemeClr>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28" name="Marcador de texto 7">
            <a:extLst>
              <a:ext uri="{FF2B5EF4-FFF2-40B4-BE49-F238E27FC236}">
                <a16:creationId xmlns:a16="http://schemas.microsoft.com/office/drawing/2014/main" id="{F57E9CCB-4FEF-3B4C-BB29-A871DC96C82B}"/>
              </a:ext>
            </a:extLst>
          </p:cNvPr>
          <p:cNvSpPr>
            <a:spLocks noGrp="1"/>
          </p:cNvSpPr>
          <p:nvPr>
            <p:ph type="body" sz="quarter" idx="18" hasCustomPrompt="1"/>
          </p:nvPr>
        </p:nvSpPr>
        <p:spPr>
          <a:xfrm>
            <a:off x="676284" y="2870424"/>
            <a:ext cx="2336790" cy="511852"/>
          </a:xfrm>
          <a:prstGeom prst="rect">
            <a:avLst/>
          </a:prstGeom>
        </p:spPr>
        <p:txBody>
          <a:bodyPr/>
          <a:lstStyle>
            <a:lvl1pPr marL="0" indent="0">
              <a:buNone/>
              <a:defRPr sz="1600" b="1">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29" name="Marcador de texto 7">
            <a:extLst>
              <a:ext uri="{FF2B5EF4-FFF2-40B4-BE49-F238E27FC236}">
                <a16:creationId xmlns:a16="http://schemas.microsoft.com/office/drawing/2014/main" id="{D012B9D1-835B-7745-97E3-74B7D8ED94F3}"/>
              </a:ext>
            </a:extLst>
          </p:cNvPr>
          <p:cNvSpPr>
            <a:spLocks noGrp="1"/>
          </p:cNvSpPr>
          <p:nvPr>
            <p:ph type="body" sz="quarter" idx="19" hasCustomPrompt="1"/>
          </p:nvPr>
        </p:nvSpPr>
        <p:spPr>
          <a:xfrm>
            <a:off x="676284" y="3429292"/>
            <a:ext cx="2336791" cy="1239876"/>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r>
              <a:rPr lang="es-CL" dirty="0"/>
              <a:t>Texto Arial 16</a:t>
            </a:r>
          </a:p>
        </p:txBody>
      </p:sp>
      <p:sp>
        <p:nvSpPr>
          <p:cNvPr id="3" name="Marcador de posición de imagen 2">
            <a:extLst>
              <a:ext uri="{FF2B5EF4-FFF2-40B4-BE49-F238E27FC236}">
                <a16:creationId xmlns:a16="http://schemas.microsoft.com/office/drawing/2014/main" id="{0EA17AB2-535B-3E41-9012-14AE4DF3B697}"/>
              </a:ext>
            </a:extLst>
          </p:cNvPr>
          <p:cNvSpPr>
            <a:spLocks noGrp="1"/>
          </p:cNvSpPr>
          <p:nvPr>
            <p:ph type="pic" sz="quarter" idx="20" hasCustomPrompt="1"/>
          </p:nvPr>
        </p:nvSpPr>
        <p:spPr>
          <a:xfrm>
            <a:off x="676275" y="4852194"/>
            <a:ext cx="2336800" cy="1465263"/>
          </a:xfrm>
          <a:prstGeom prst="rect">
            <a:avLst/>
          </a:prstGeom>
        </p:spPr>
        <p:txBody>
          <a:bodyPr/>
          <a:lstStyle>
            <a:lvl1pPr marL="0" indent="0">
              <a:buNone/>
              <a:defRPr sz="1600">
                <a:solidFill>
                  <a:schemeClr val="tx2"/>
                </a:solidFill>
              </a:defRPr>
            </a:lvl1pPr>
          </a:lstStyle>
          <a:p>
            <a:r>
              <a:rPr lang="es-CL" dirty="0"/>
              <a:t>Doble clic para incorporar una imagen</a:t>
            </a:r>
          </a:p>
        </p:txBody>
      </p:sp>
      <p:sp>
        <p:nvSpPr>
          <p:cNvPr id="32" name="Rectángulo">
            <a:extLst>
              <a:ext uri="{FF2B5EF4-FFF2-40B4-BE49-F238E27FC236}">
                <a16:creationId xmlns:a16="http://schemas.microsoft.com/office/drawing/2014/main" id="{47872927-EDEB-034D-AB0F-40AD76882404}"/>
              </a:ext>
            </a:extLst>
          </p:cNvPr>
          <p:cNvSpPr/>
          <p:nvPr/>
        </p:nvSpPr>
        <p:spPr>
          <a:xfrm>
            <a:off x="3284826" y="2597944"/>
            <a:ext cx="2736057" cy="4283076"/>
          </a:xfrm>
          <a:prstGeom prst="rect">
            <a:avLst/>
          </a:prstGeom>
          <a:solidFill>
            <a:schemeClr val="tx1"/>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33" name="Marcador de texto 7">
            <a:extLst>
              <a:ext uri="{FF2B5EF4-FFF2-40B4-BE49-F238E27FC236}">
                <a16:creationId xmlns:a16="http://schemas.microsoft.com/office/drawing/2014/main" id="{0DCF0A1D-0E92-3E4E-AE6C-06E920D6E6EC}"/>
              </a:ext>
            </a:extLst>
          </p:cNvPr>
          <p:cNvSpPr>
            <a:spLocks noGrp="1"/>
          </p:cNvSpPr>
          <p:nvPr>
            <p:ph type="body" sz="quarter" idx="21" hasCustomPrompt="1"/>
          </p:nvPr>
        </p:nvSpPr>
        <p:spPr>
          <a:xfrm>
            <a:off x="3513002" y="2870424"/>
            <a:ext cx="2336790" cy="511852"/>
          </a:xfrm>
          <a:prstGeom prst="rect">
            <a:avLst/>
          </a:prstGeom>
        </p:spPr>
        <p:txBody>
          <a:bodyPr/>
          <a:lstStyle>
            <a:lvl1pPr marL="0" indent="0">
              <a:buNone/>
              <a:defRPr sz="16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4" name="Marcador de texto 7">
            <a:extLst>
              <a:ext uri="{FF2B5EF4-FFF2-40B4-BE49-F238E27FC236}">
                <a16:creationId xmlns:a16="http://schemas.microsoft.com/office/drawing/2014/main" id="{6C423F7D-EEBF-3A44-B527-08BE6EB1B0E3}"/>
              </a:ext>
            </a:extLst>
          </p:cNvPr>
          <p:cNvSpPr>
            <a:spLocks noGrp="1"/>
          </p:cNvSpPr>
          <p:nvPr>
            <p:ph type="body" sz="quarter" idx="22" hasCustomPrompt="1"/>
          </p:nvPr>
        </p:nvSpPr>
        <p:spPr>
          <a:xfrm>
            <a:off x="3513002" y="3429292"/>
            <a:ext cx="2336791" cy="1239876"/>
          </a:xfrm>
          <a:prstGeom prst="rect">
            <a:avLst/>
          </a:prstGeom>
        </p:spPr>
        <p:txBody>
          <a:bodyPr/>
          <a:lstStyle>
            <a:lvl1pPr marL="0" indent="0">
              <a:spcBef>
                <a:spcPts val="600"/>
              </a:spcBef>
              <a:spcAft>
                <a:spcPts val="600"/>
              </a:spcAft>
              <a:buNone/>
              <a:defRPr sz="1600" b="0">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r>
              <a:rPr lang="es-CL" dirty="0"/>
              <a:t>Texto Arial 16</a:t>
            </a:r>
          </a:p>
        </p:txBody>
      </p:sp>
      <p:sp>
        <p:nvSpPr>
          <p:cNvPr id="35" name="Marcador de posición de imagen 2">
            <a:extLst>
              <a:ext uri="{FF2B5EF4-FFF2-40B4-BE49-F238E27FC236}">
                <a16:creationId xmlns:a16="http://schemas.microsoft.com/office/drawing/2014/main" id="{93186F0C-C7B9-764C-B99E-96FA0437C4CE}"/>
              </a:ext>
            </a:extLst>
          </p:cNvPr>
          <p:cNvSpPr>
            <a:spLocks noGrp="1"/>
          </p:cNvSpPr>
          <p:nvPr>
            <p:ph type="pic" sz="quarter" idx="23" hasCustomPrompt="1"/>
          </p:nvPr>
        </p:nvSpPr>
        <p:spPr>
          <a:xfrm>
            <a:off x="3512993" y="4852194"/>
            <a:ext cx="2336800" cy="1465263"/>
          </a:xfrm>
          <a:prstGeom prst="rect">
            <a:avLst/>
          </a:prstGeom>
        </p:spPr>
        <p:txBody>
          <a:bodyPr/>
          <a:lstStyle>
            <a:lvl1pPr marL="0" indent="0">
              <a:buNone/>
              <a:defRPr sz="1600">
                <a:solidFill>
                  <a:schemeClr val="bg1"/>
                </a:solidFill>
              </a:defRPr>
            </a:lvl1pPr>
          </a:lstStyle>
          <a:p>
            <a:r>
              <a:rPr lang="es-CL" dirty="0"/>
              <a:t>Doble clic para incorporar una imagen</a:t>
            </a:r>
          </a:p>
        </p:txBody>
      </p:sp>
      <p:sp>
        <p:nvSpPr>
          <p:cNvPr id="36" name="Rectángulo">
            <a:extLst>
              <a:ext uri="{FF2B5EF4-FFF2-40B4-BE49-F238E27FC236}">
                <a16:creationId xmlns:a16="http://schemas.microsoft.com/office/drawing/2014/main" id="{43BC13CA-7E2D-6E45-8712-486D874903DD}"/>
              </a:ext>
            </a:extLst>
          </p:cNvPr>
          <p:cNvSpPr/>
          <p:nvPr/>
        </p:nvSpPr>
        <p:spPr>
          <a:xfrm>
            <a:off x="6138862" y="2597944"/>
            <a:ext cx="2736057" cy="4283076"/>
          </a:xfrm>
          <a:prstGeom prst="rect">
            <a:avLst/>
          </a:prstGeom>
          <a:solidFill>
            <a:schemeClr val="accent3">
              <a:lumMod val="20000"/>
              <a:lumOff val="80000"/>
            </a:schemeClr>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37" name="Marcador de texto 7">
            <a:extLst>
              <a:ext uri="{FF2B5EF4-FFF2-40B4-BE49-F238E27FC236}">
                <a16:creationId xmlns:a16="http://schemas.microsoft.com/office/drawing/2014/main" id="{B61C247D-37DA-1141-B436-E9CA5E4D938A}"/>
              </a:ext>
            </a:extLst>
          </p:cNvPr>
          <p:cNvSpPr>
            <a:spLocks noGrp="1"/>
          </p:cNvSpPr>
          <p:nvPr>
            <p:ph type="body" sz="quarter" idx="24" hasCustomPrompt="1"/>
          </p:nvPr>
        </p:nvSpPr>
        <p:spPr>
          <a:xfrm>
            <a:off x="6380893" y="2870424"/>
            <a:ext cx="2336790" cy="511852"/>
          </a:xfrm>
          <a:prstGeom prst="rect">
            <a:avLst/>
          </a:prstGeom>
        </p:spPr>
        <p:txBody>
          <a:bodyPr/>
          <a:lstStyle>
            <a:lvl1pPr marL="0" indent="0">
              <a:buNone/>
              <a:defRPr sz="1600" b="1">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38" name="Marcador de texto 7">
            <a:extLst>
              <a:ext uri="{FF2B5EF4-FFF2-40B4-BE49-F238E27FC236}">
                <a16:creationId xmlns:a16="http://schemas.microsoft.com/office/drawing/2014/main" id="{BBA61BC9-7FB0-9C4F-B8DC-AC4C5F1DD8DE}"/>
              </a:ext>
            </a:extLst>
          </p:cNvPr>
          <p:cNvSpPr>
            <a:spLocks noGrp="1"/>
          </p:cNvSpPr>
          <p:nvPr>
            <p:ph type="body" sz="quarter" idx="25" hasCustomPrompt="1"/>
          </p:nvPr>
        </p:nvSpPr>
        <p:spPr>
          <a:xfrm>
            <a:off x="6380893" y="3429292"/>
            <a:ext cx="2336791" cy="1239876"/>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r>
              <a:rPr lang="es-CL" dirty="0"/>
              <a:t>Texto Arial 16</a:t>
            </a:r>
          </a:p>
        </p:txBody>
      </p:sp>
      <p:sp>
        <p:nvSpPr>
          <p:cNvPr id="44" name="Marcador de posición de imagen 2">
            <a:extLst>
              <a:ext uri="{FF2B5EF4-FFF2-40B4-BE49-F238E27FC236}">
                <a16:creationId xmlns:a16="http://schemas.microsoft.com/office/drawing/2014/main" id="{57D13356-69C7-2542-A744-E65AE47B81E2}"/>
              </a:ext>
            </a:extLst>
          </p:cNvPr>
          <p:cNvSpPr>
            <a:spLocks noGrp="1"/>
          </p:cNvSpPr>
          <p:nvPr>
            <p:ph type="pic" sz="quarter" idx="26" hasCustomPrompt="1"/>
          </p:nvPr>
        </p:nvSpPr>
        <p:spPr>
          <a:xfrm>
            <a:off x="6380884" y="4852194"/>
            <a:ext cx="2336800" cy="1465263"/>
          </a:xfrm>
          <a:prstGeom prst="rect">
            <a:avLst/>
          </a:prstGeom>
        </p:spPr>
        <p:txBody>
          <a:bodyPr/>
          <a:lstStyle>
            <a:lvl1pPr marL="0" indent="0">
              <a:buNone/>
              <a:defRPr sz="1600">
                <a:solidFill>
                  <a:schemeClr val="tx2"/>
                </a:solidFill>
              </a:defRPr>
            </a:lvl1pPr>
          </a:lstStyle>
          <a:p>
            <a:r>
              <a:rPr lang="es-CL" dirty="0"/>
              <a:t>Doble clic para incorporar una imagen</a:t>
            </a:r>
          </a:p>
        </p:txBody>
      </p:sp>
      <p:sp>
        <p:nvSpPr>
          <p:cNvPr id="45" name="Rectángulo">
            <a:extLst>
              <a:ext uri="{FF2B5EF4-FFF2-40B4-BE49-F238E27FC236}">
                <a16:creationId xmlns:a16="http://schemas.microsoft.com/office/drawing/2014/main" id="{8FB68190-D7E3-B141-817A-FAF1FE4B4632}"/>
              </a:ext>
            </a:extLst>
          </p:cNvPr>
          <p:cNvSpPr/>
          <p:nvPr/>
        </p:nvSpPr>
        <p:spPr>
          <a:xfrm>
            <a:off x="8992899" y="2597944"/>
            <a:ext cx="2736057" cy="4283076"/>
          </a:xfrm>
          <a:prstGeom prst="rect">
            <a:avLst/>
          </a:prstGeom>
          <a:solidFill>
            <a:schemeClr val="accent3">
              <a:lumMod val="20000"/>
              <a:lumOff val="80000"/>
            </a:schemeClr>
          </a:solidFill>
          <a:ln w="12700">
            <a:noFill/>
            <a:miter lim="400000"/>
          </a:ln>
        </p:spPr>
        <p:txBody>
          <a:bodyPr lIns="25400" tIns="25400" rIns="25400" bIns="25400" anchor="ctr"/>
          <a:lstStyle/>
          <a:p>
            <a:pPr algn="ctr" defTabSz="913606">
              <a:defRPr sz="3600">
                <a:solidFill>
                  <a:srgbClr val="FFFFFF"/>
                </a:solidFill>
                <a:latin typeface="Arial"/>
                <a:ea typeface="Arial"/>
                <a:cs typeface="Arial"/>
                <a:sym typeface="Arial"/>
              </a:defRPr>
            </a:pPr>
            <a:endParaRPr sz="3600"/>
          </a:p>
        </p:txBody>
      </p:sp>
      <p:sp>
        <p:nvSpPr>
          <p:cNvPr id="46" name="Marcador de texto 7">
            <a:extLst>
              <a:ext uri="{FF2B5EF4-FFF2-40B4-BE49-F238E27FC236}">
                <a16:creationId xmlns:a16="http://schemas.microsoft.com/office/drawing/2014/main" id="{31421233-7F3D-574E-9B40-A3D57BE496C8}"/>
              </a:ext>
            </a:extLst>
          </p:cNvPr>
          <p:cNvSpPr>
            <a:spLocks noGrp="1"/>
          </p:cNvSpPr>
          <p:nvPr>
            <p:ph type="body" sz="quarter" idx="27" hasCustomPrompt="1"/>
          </p:nvPr>
        </p:nvSpPr>
        <p:spPr>
          <a:xfrm>
            <a:off x="9207220" y="2870424"/>
            <a:ext cx="2336791" cy="511852"/>
          </a:xfrm>
          <a:prstGeom prst="rect">
            <a:avLst/>
          </a:prstGeom>
        </p:spPr>
        <p:txBody>
          <a:bodyPr/>
          <a:lstStyle>
            <a:lvl1pPr marL="0" indent="0">
              <a:buNone/>
              <a:defRPr sz="1600" b="1">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16</a:t>
            </a:r>
            <a:endParaRPr lang="es-CL" dirty="0"/>
          </a:p>
        </p:txBody>
      </p:sp>
      <p:sp>
        <p:nvSpPr>
          <p:cNvPr id="47" name="Marcador de texto 7">
            <a:extLst>
              <a:ext uri="{FF2B5EF4-FFF2-40B4-BE49-F238E27FC236}">
                <a16:creationId xmlns:a16="http://schemas.microsoft.com/office/drawing/2014/main" id="{B2A73391-D262-9140-B309-BB12AA19FA1C}"/>
              </a:ext>
            </a:extLst>
          </p:cNvPr>
          <p:cNvSpPr>
            <a:spLocks noGrp="1"/>
          </p:cNvSpPr>
          <p:nvPr>
            <p:ph type="body" sz="quarter" idx="28" hasCustomPrompt="1"/>
          </p:nvPr>
        </p:nvSpPr>
        <p:spPr>
          <a:xfrm>
            <a:off x="9207221" y="3429292"/>
            <a:ext cx="2336791" cy="1239876"/>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r>
              <a:rPr lang="es-CL" dirty="0"/>
              <a:t>Texto Arial 16</a:t>
            </a:r>
          </a:p>
        </p:txBody>
      </p:sp>
      <p:sp>
        <p:nvSpPr>
          <p:cNvPr id="48" name="Marcador de posición de imagen 2">
            <a:extLst>
              <a:ext uri="{FF2B5EF4-FFF2-40B4-BE49-F238E27FC236}">
                <a16:creationId xmlns:a16="http://schemas.microsoft.com/office/drawing/2014/main" id="{45275E7E-6C59-1249-AD15-26DA1036953E}"/>
              </a:ext>
            </a:extLst>
          </p:cNvPr>
          <p:cNvSpPr>
            <a:spLocks noGrp="1"/>
          </p:cNvSpPr>
          <p:nvPr>
            <p:ph type="pic" sz="quarter" idx="29" hasCustomPrompt="1"/>
          </p:nvPr>
        </p:nvSpPr>
        <p:spPr>
          <a:xfrm>
            <a:off x="9207212" y="4852194"/>
            <a:ext cx="2336800" cy="1465263"/>
          </a:xfrm>
          <a:prstGeom prst="rect">
            <a:avLst/>
          </a:prstGeom>
        </p:spPr>
        <p:txBody>
          <a:bodyPr/>
          <a:lstStyle>
            <a:lvl1pPr marL="0" indent="0">
              <a:buNone/>
              <a:defRPr sz="1600">
                <a:solidFill>
                  <a:schemeClr val="tx2"/>
                </a:solidFill>
              </a:defRPr>
            </a:lvl1pPr>
          </a:lstStyle>
          <a:p>
            <a:r>
              <a:rPr lang="es-CL" dirty="0"/>
              <a:t>Doble clic para incorporar una imagen</a:t>
            </a:r>
          </a:p>
        </p:txBody>
      </p:sp>
      <p:sp>
        <p:nvSpPr>
          <p:cNvPr id="24" name="Marcador de texto 7">
            <a:extLst>
              <a:ext uri="{FF2B5EF4-FFF2-40B4-BE49-F238E27FC236}">
                <a16:creationId xmlns:a16="http://schemas.microsoft.com/office/drawing/2014/main" id="{722C3EDB-D738-E246-86EC-97C9B2ABBCA4}"/>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26" name="Conector recto 25">
            <a:extLst>
              <a:ext uri="{FF2B5EF4-FFF2-40B4-BE49-F238E27FC236}">
                <a16:creationId xmlns:a16="http://schemas.microsoft.com/office/drawing/2014/main" id="{E2640798-A3FA-A14B-B083-0D0C4A2696AD}"/>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31" name="Marcador de texto 7">
            <a:extLst>
              <a:ext uri="{FF2B5EF4-FFF2-40B4-BE49-F238E27FC236}">
                <a16:creationId xmlns:a16="http://schemas.microsoft.com/office/drawing/2014/main" id="{78E7700C-5F84-EC46-AB3F-AE24E72EA103}"/>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Tree>
    <p:extLst>
      <p:ext uri="{BB962C8B-B14F-4D97-AF65-F5344CB8AC3E}">
        <p14:creationId xmlns:p14="http://schemas.microsoft.com/office/powerpoint/2010/main" val="317941904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74">
          <p15:clr>
            <a:srgbClr val="FBAE40"/>
          </p15:clr>
        </p15:guide>
        <p15:guide id="3" orient="horz" pos="1637">
          <p15:clr>
            <a:srgbClr val="FBAE40"/>
          </p15:clr>
        </p15:guide>
        <p15:guide id="4" pos="2071">
          <p15:clr>
            <a:srgbClr val="FBAE40"/>
          </p15:clr>
        </p15:guide>
        <p15:guide id="5" pos="565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5_texto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id="{C6F6EF54-31B0-E446-AA5A-A0BC24DEC563}"/>
              </a:ext>
            </a:extLst>
          </p:cNvPr>
          <p:cNvGraphicFramePr>
            <a:graphicFrameLocks noChangeAspect="1"/>
          </p:cNvGraphicFramePr>
          <p:nvPr>
            <p:custDataLst>
              <p:tags r:id="rId2"/>
            </p:custDataLst>
            <p:extLst>
              <p:ext uri="{D42A27DB-BD31-4B8C-83A1-F6EECF244321}">
                <p14:modId xmlns:p14="http://schemas.microsoft.com/office/powerpoint/2010/main" val="5003444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7"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a16="http://schemas.microsoft.com/office/drawing/2014/main" id="{C6F6EF54-31B0-E446-AA5A-A0BC24DEC563}"/>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7" name="Marcador de posición de imagen 3">
            <a:extLst>
              <a:ext uri="{FF2B5EF4-FFF2-40B4-BE49-F238E27FC236}">
                <a16:creationId xmlns:a16="http://schemas.microsoft.com/office/drawing/2014/main" id="{602734B2-65B4-284E-AF5A-74CF40B76692}"/>
              </a:ext>
            </a:extLst>
          </p:cNvPr>
          <p:cNvSpPr>
            <a:spLocks noGrp="1"/>
          </p:cNvSpPr>
          <p:nvPr>
            <p:ph type="pic" sz="quarter" idx="10" hasCustomPrompt="1"/>
          </p:nvPr>
        </p:nvSpPr>
        <p:spPr>
          <a:xfrm>
            <a:off x="4358244" y="1629752"/>
            <a:ext cx="7354331" cy="4645734"/>
          </a:xfrm>
          <a:prstGeom prst="rect">
            <a:avLst/>
          </a:prstGeom>
        </p:spPr>
        <p:txBody>
          <a:bodyPr/>
          <a:lstStyle>
            <a:lvl1pPr marL="0" indent="0">
              <a:buNone/>
              <a:defRPr sz="1600">
                <a:solidFill>
                  <a:srgbClr val="5F5F5F"/>
                </a:solidFill>
              </a:defRPr>
            </a:lvl1pPr>
          </a:lstStyle>
          <a:p>
            <a:r>
              <a:rPr lang="es-CL" dirty="0"/>
              <a:t>Doble clic para incorporar una imagen</a:t>
            </a:r>
          </a:p>
        </p:txBody>
      </p:sp>
      <p:sp>
        <p:nvSpPr>
          <p:cNvPr id="30" name="Marcador de posición de imagen 5">
            <a:extLst>
              <a:ext uri="{FF2B5EF4-FFF2-40B4-BE49-F238E27FC236}">
                <a16:creationId xmlns:a16="http://schemas.microsoft.com/office/drawing/2014/main" id="{57FDAB6D-EC3D-AD46-90D9-9F81574BB848}"/>
              </a:ext>
            </a:extLst>
          </p:cNvPr>
          <p:cNvSpPr>
            <a:spLocks noGrp="1"/>
          </p:cNvSpPr>
          <p:nvPr>
            <p:ph type="pic" sz="quarter" idx="11" hasCustomPrompt="1"/>
          </p:nvPr>
        </p:nvSpPr>
        <p:spPr>
          <a:xfrm>
            <a:off x="450463" y="1629752"/>
            <a:ext cx="3599023" cy="2235620"/>
          </a:xfrm>
          <a:prstGeom prst="rect">
            <a:avLst/>
          </a:prstGeom>
        </p:spPr>
        <p:txBody>
          <a:bodyPr/>
          <a:lstStyle>
            <a:lvl1pPr marL="0" indent="0">
              <a:buNone/>
              <a:defRPr sz="1600">
                <a:solidFill>
                  <a:srgbClr val="5F5F5F"/>
                </a:solidFill>
              </a:defRPr>
            </a:lvl1pPr>
          </a:lstStyle>
          <a:p>
            <a:r>
              <a:rPr lang="es-CL" dirty="0"/>
              <a:t>Doble clic para incorporar una imagen</a:t>
            </a:r>
          </a:p>
        </p:txBody>
      </p:sp>
      <p:sp>
        <p:nvSpPr>
          <p:cNvPr id="43" name="Marcador de posición de imagen 5">
            <a:extLst>
              <a:ext uri="{FF2B5EF4-FFF2-40B4-BE49-F238E27FC236}">
                <a16:creationId xmlns:a16="http://schemas.microsoft.com/office/drawing/2014/main" id="{2934B818-E267-2047-A000-A4E61AED2649}"/>
              </a:ext>
            </a:extLst>
          </p:cNvPr>
          <p:cNvSpPr>
            <a:spLocks noGrp="1"/>
          </p:cNvSpPr>
          <p:nvPr>
            <p:ph type="pic" sz="quarter" idx="12" hasCustomPrompt="1"/>
          </p:nvPr>
        </p:nvSpPr>
        <p:spPr>
          <a:xfrm>
            <a:off x="450463" y="4039866"/>
            <a:ext cx="3599023" cy="2235620"/>
          </a:xfrm>
          <a:prstGeom prst="rect">
            <a:avLst/>
          </a:prstGeom>
        </p:spPr>
        <p:txBody>
          <a:bodyPr/>
          <a:lstStyle>
            <a:lvl1pPr marL="0" indent="0">
              <a:buNone/>
              <a:defRPr sz="1600">
                <a:solidFill>
                  <a:srgbClr val="5F5F5F"/>
                </a:solidFill>
              </a:defRPr>
            </a:lvl1pPr>
          </a:lstStyle>
          <a:p>
            <a:r>
              <a:rPr lang="es-CL" dirty="0"/>
              <a:t>Doble clic para incorporar una imagen</a:t>
            </a:r>
          </a:p>
        </p:txBody>
      </p:sp>
      <p:sp>
        <p:nvSpPr>
          <p:cNvPr id="13" name="Marcador de texto 7">
            <a:extLst>
              <a:ext uri="{FF2B5EF4-FFF2-40B4-BE49-F238E27FC236}">
                <a16:creationId xmlns:a16="http://schemas.microsoft.com/office/drawing/2014/main" id="{89DAC31A-247A-D74E-952E-6F83C0287898}"/>
              </a:ext>
            </a:extLst>
          </p:cNvPr>
          <p:cNvSpPr>
            <a:spLocks noGrp="1"/>
          </p:cNvSpPr>
          <p:nvPr>
            <p:ph type="body" sz="quarter" idx="21" hasCustomPrompt="1"/>
          </p:nvPr>
        </p:nvSpPr>
        <p:spPr>
          <a:xfrm>
            <a:off x="449263" y="450851"/>
            <a:ext cx="7170738" cy="412918"/>
          </a:xfrm>
          <a:prstGeom prst="rect">
            <a:avLst/>
          </a:prstGeom>
        </p:spPr>
        <p:txBody>
          <a:bodyPr/>
          <a:lstStyle>
            <a:lvl1pPr marL="0" indent="0">
              <a:buNone/>
              <a:defRPr sz="2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15" name="Conector recto 14">
            <a:extLst>
              <a:ext uri="{FF2B5EF4-FFF2-40B4-BE49-F238E27FC236}">
                <a16:creationId xmlns:a16="http://schemas.microsoft.com/office/drawing/2014/main" id="{6B84409A-7DB1-0A42-A399-CF275092B3C7}"/>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6" name="Marcador de texto 7">
            <a:extLst>
              <a:ext uri="{FF2B5EF4-FFF2-40B4-BE49-F238E27FC236}">
                <a16:creationId xmlns:a16="http://schemas.microsoft.com/office/drawing/2014/main" id="{A4CA2FC6-6030-0F48-9007-ED1A1BEF55E6}"/>
              </a:ext>
            </a:extLst>
          </p:cNvPr>
          <p:cNvSpPr>
            <a:spLocks noGrp="1"/>
          </p:cNvSpPr>
          <p:nvPr>
            <p:ph type="body" sz="quarter" idx="22"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10" name="Marcador de número de diapositiva 1">
            <a:extLst>
              <a:ext uri="{FF2B5EF4-FFF2-40B4-BE49-F238E27FC236}">
                <a16:creationId xmlns:a16="http://schemas.microsoft.com/office/drawing/2014/main" id="{576392FD-B02F-5841-A6D5-3B95F612C7BA}"/>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4260716478"/>
      </p:ext>
    </p:extLst>
  </p:cSld>
  <p:clrMapOvr>
    <a:masterClrMapping/>
  </p:clrMapOvr>
  <p:transition spd="med"/>
  <p:extLst>
    <p:ext uri="{DCECCB84-F9BA-43D5-87BE-67443E8EF086}">
      <p15:sldGuideLst xmlns:p15="http://schemas.microsoft.com/office/powerpoint/2012/main">
        <p15:guide id="1" orient="horz" pos="3952">
          <p15:clr>
            <a:srgbClr val="FBAE40"/>
          </p15:clr>
        </p15:guide>
        <p15:guide id="2" pos="370">
          <p15:clr>
            <a:srgbClr val="FBAE40"/>
          </p15:clr>
        </p15:guide>
        <p15:guide id="3" orient="horz" pos="391">
          <p15:clr>
            <a:srgbClr val="FBAE40"/>
          </p15:clr>
        </p15:guide>
        <p15:guide id="4" pos="737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6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id="{602734B2-65B4-284E-AF5A-74CF40B76692}"/>
              </a:ext>
            </a:extLst>
          </p:cNvPr>
          <p:cNvSpPr>
            <a:spLocks noGrp="1"/>
          </p:cNvSpPr>
          <p:nvPr>
            <p:ph type="pic" sz="quarter" idx="10" hasCustomPrompt="1"/>
          </p:nvPr>
        </p:nvSpPr>
        <p:spPr>
          <a:xfrm>
            <a:off x="587375" y="635000"/>
            <a:ext cx="7085013" cy="5621338"/>
          </a:xfrm>
          <a:prstGeom prst="rect">
            <a:avLst/>
          </a:prstGeom>
        </p:spPr>
        <p:txBody>
          <a:bodyPr/>
          <a:lstStyle>
            <a:lvl1pPr marL="0" indent="0">
              <a:buNone/>
              <a:defRPr sz="1600">
                <a:solidFill>
                  <a:schemeClr val="tx2"/>
                </a:solidFill>
              </a:defRPr>
            </a:lvl1pPr>
          </a:lstStyle>
          <a:p>
            <a:r>
              <a:rPr lang="es-CL" dirty="0"/>
              <a:t>Doble clic para incorporar una imagen</a:t>
            </a:r>
          </a:p>
        </p:txBody>
      </p:sp>
      <p:sp>
        <p:nvSpPr>
          <p:cNvPr id="30" name="Marcador de posición de imagen 5">
            <a:extLst>
              <a:ext uri="{FF2B5EF4-FFF2-40B4-BE49-F238E27FC236}">
                <a16:creationId xmlns:a16="http://schemas.microsoft.com/office/drawing/2014/main" id="{57FDAB6D-EC3D-AD46-90D9-9F81574BB848}"/>
              </a:ext>
            </a:extLst>
          </p:cNvPr>
          <p:cNvSpPr>
            <a:spLocks noGrp="1"/>
          </p:cNvSpPr>
          <p:nvPr>
            <p:ph type="pic" sz="quarter" idx="11" hasCustomPrompt="1"/>
          </p:nvPr>
        </p:nvSpPr>
        <p:spPr>
          <a:xfrm>
            <a:off x="7892257" y="635000"/>
            <a:ext cx="3838575" cy="2705100"/>
          </a:xfrm>
          <a:prstGeom prst="rect">
            <a:avLst/>
          </a:prstGeom>
        </p:spPr>
        <p:txBody>
          <a:bodyPr/>
          <a:lstStyle>
            <a:lvl1pPr marL="0" indent="0">
              <a:buNone/>
              <a:defRPr sz="1600">
                <a:solidFill>
                  <a:srgbClr val="5F5F5F"/>
                </a:solidFill>
              </a:defRPr>
            </a:lvl1pPr>
          </a:lstStyle>
          <a:p>
            <a:r>
              <a:rPr lang="es-CL" dirty="0"/>
              <a:t>Doble clic para incorporar una imagen</a:t>
            </a:r>
          </a:p>
        </p:txBody>
      </p:sp>
      <p:sp>
        <p:nvSpPr>
          <p:cNvPr id="43" name="Marcador de posición de imagen 5">
            <a:extLst>
              <a:ext uri="{FF2B5EF4-FFF2-40B4-BE49-F238E27FC236}">
                <a16:creationId xmlns:a16="http://schemas.microsoft.com/office/drawing/2014/main" id="{2934B818-E267-2047-A000-A4E61AED2649}"/>
              </a:ext>
            </a:extLst>
          </p:cNvPr>
          <p:cNvSpPr>
            <a:spLocks noGrp="1"/>
          </p:cNvSpPr>
          <p:nvPr>
            <p:ph type="pic" sz="quarter" idx="12" hasCustomPrompt="1"/>
          </p:nvPr>
        </p:nvSpPr>
        <p:spPr>
          <a:xfrm>
            <a:off x="7892257" y="3551238"/>
            <a:ext cx="3838575" cy="2705100"/>
          </a:xfrm>
          <a:prstGeom prst="rect">
            <a:avLst/>
          </a:prstGeom>
        </p:spPr>
        <p:txBody>
          <a:bodyPr/>
          <a:lstStyle>
            <a:lvl1pPr marL="0" indent="0">
              <a:buNone/>
              <a:defRPr sz="1600">
                <a:solidFill>
                  <a:srgbClr val="5F5F5F"/>
                </a:solidFill>
              </a:defRPr>
            </a:lvl1pPr>
          </a:lstStyle>
          <a:p>
            <a:r>
              <a:rPr lang="es-CL" dirty="0"/>
              <a:t>Doble clic para incorporar una imagen</a:t>
            </a:r>
          </a:p>
        </p:txBody>
      </p:sp>
      <p:sp>
        <p:nvSpPr>
          <p:cNvPr id="7" name="Marcador de número de diapositiva 1">
            <a:extLst>
              <a:ext uri="{FF2B5EF4-FFF2-40B4-BE49-F238E27FC236}">
                <a16:creationId xmlns:a16="http://schemas.microsoft.com/office/drawing/2014/main" id="{53F0F98A-0BE7-C445-8A01-4DF67FEAEA39}"/>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2881823539"/>
      </p:ext>
    </p:extLst>
  </p:cSld>
  <p:clrMapOvr>
    <a:masterClrMapping/>
  </p:clrMapOvr>
  <p:transition spd="med"/>
  <p:extLst>
    <p:ext uri="{DCECCB84-F9BA-43D5-87BE-67443E8EF086}">
      <p15:sldGuideLst xmlns:p15="http://schemas.microsoft.com/office/powerpoint/2012/main">
        <p15:guide id="1" orient="horz" pos="3952">
          <p15:clr>
            <a:srgbClr val="FBAE40"/>
          </p15:clr>
        </p15:guide>
        <p15:guide id="2" pos="370">
          <p15:clr>
            <a:srgbClr val="FBAE40"/>
          </p15:clr>
        </p15:guide>
        <p15:guide id="3" orient="horz" pos="391">
          <p15:clr>
            <a:srgbClr val="FBAE40"/>
          </p15:clr>
        </p15:guide>
        <p15:guide id="4" pos="739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 portada con patron">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9B42066-7866-0240-9F49-E05D36DA944D}"/>
              </a:ext>
            </a:extLst>
          </p:cNvPr>
          <p:cNvSpPr/>
          <p:nvPr/>
        </p:nvSpPr>
        <p:spPr>
          <a:xfrm>
            <a:off x="9440333" y="0"/>
            <a:ext cx="2751667" cy="6858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_tradnl"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Rectángulo 4">
            <a:extLst>
              <a:ext uri="{FF2B5EF4-FFF2-40B4-BE49-F238E27FC236}">
                <a16:creationId xmlns:a16="http://schemas.microsoft.com/office/drawing/2014/main" id="{35C4F852-544B-1A44-835E-3F7740F060ED}"/>
              </a:ext>
            </a:extLst>
          </p:cNvPr>
          <p:cNvSpPr/>
          <p:nvPr/>
        </p:nvSpPr>
        <p:spPr>
          <a:xfrm>
            <a:off x="436563" y="1620837"/>
            <a:ext cx="11298310" cy="36180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_tradnl"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descr="Patrón de fondo&#10;&#10;Descripción generada automáticamente">
            <a:extLst>
              <a:ext uri="{FF2B5EF4-FFF2-40B4-BE49-F238E27FC236}">
                <a16:creationId xmlns:a16="http://schemas.microsoft.com/office/drawing/2014/main" id="{0CF543EF-BC20-D44B-8976-CAF21AF152C3}"/>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436564" y="1640436"/>
            <a:ext cx="11298310" cy="3596727"/>
          </a:xfrm>
          <a:prstGeom prst="rect">
            <a:avLst/>
          </a:prstGeom>
        </p:spPr>
      </p:pic>
      <p:graphicFrame>
        <p:nvGraphicFramePr>
          <p:cNvPr id="2" name="Objeto 1" hidden="1">
            <a:extLst>
              <a:ext uri="{FF2B5EF4-FFF2-40B4-BE49-F238E27FC236}">
                <a16:creationId xmlns:a16="http://schemas.microsoft.com/office/drawing/2014/main" id="{7D264631-F2A2-F64D-95FE-2D276C78EEC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9"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a16="http://schemas.microsoft.com/office/drawing/2014/main" id="{7D264631-F2A2-F64D-95FE-2D276C78EEC7}"/>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id="{FF98E1B1-3B0B-3241-93AC-BE8D1054EBCA}"/>
              </a:ext>
            </a:extLst>
          </p:cNvPr>
          <p:cNvSpPr txBox="1"/>
          <p:nvPr/>
        </p:nvSpPr>
        <p:spPr>
          <a:xfrm>
            <a:off x="10894936" y="5576309"/>
            <a:ext cx="943790" cy="549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spcBef>
                <a:spcPts val="600"/>
              </a:spcBef>
              <a:defRPr sz="3000" b="1">
                <a:solidFill>
                  <a:srgbClr val="79B025"/>
                </a:solidFill>
                <a:latin typeface="Arial"/>
                <a:ea typeface="Arial"/>
                <a:cs typeface="Arial"/>
                <a:sym typeface="Arial"/>
              </a:defRPr>
            </a:pPr>
            <a:r>
              <a:rPr sz="1200" dirty="0" err="1">
                <a:solidFill>
                  <a:schemeClr val="bg1"/>
                </a:solidFill>
              </a:rPr>
              <a:t>Asociación</a:t>
            </a:r>
            <a:r>
              <a:rPr sz="1200" dirty="0">
                <a:solidFill>
                  <a:schemeClr val="bg1"/>
                </a:solidFill>
              </a:rPr>
              <a:t> </a:t>
            </a:r>
            <a:r>
              <a:rPr sz="1200" dirty="0" err="1">
                <a:solidFill>
                  <a:schemeClr val="bg1"/>
                </a:solidFill>
              </a:rPr>
              <a:t>Chilena</a:t>
            </a:r>
            <a:r>
              <a:rPr sz="1200" dirty="0">
                <a:solidFill>
                  <a:schemeClr val="bg1"/>
                </a:solidFill>
              </a:rPr>
              <a:t> de </a:t>
            </a:r>
            <a:r>
              <a:rPr sz="1200" dirty="0" err="1">
                <a:solidFill>
                  <a:schemeClr val="bg1"/>
                </a:solidFill>
              </a:rPr>
              <a:t>Seguridad</a:t>
            </a:r>
            <a:endParaRPr sz="1200" dirty="0">
              <a:solidFill>
                <a:schemeClr val="bg1"/>
              </a:solidFill>
            </a:endParaRPr>
          </a:p>
        </p:txBody>
      </p:sp>
      <p:sp>
        <p:nvSpPr>
          <p:cNvPr id="8" name="Marcador de texto 7">
            <a:extLst>
              <a:ext uri="{FF2B5EF4-FFF2-40B4-BE49-F238E27FC236}">
                <a16:creationId xmlns:a16="http://schemas.microsoft.com/office/drawing/2014/main" id="{20BE0170-29F6-464B-92DA-5BCC02F07744}"/>
              </a:ext>
            </a:extLst>
          </p:cNvPr>
          <p:cNvSpPr>
            <a:spLocks noGrp="1"/>
          </p:cNvSpPr>
          <p:nvPr>
            <p:ph type="body" sz="quarter" idx="16" hasCustomPrompt="1"/>
          </p:nvPr>
        </p:nvSpPr>
        <p:spPr>
          <a:xfrm>
            <a:off x="10847905" y="6307024"/>
            <a:ext cx="1039662" cy="504365"/>
          </a:xfrm>
          <a:prstGeom prst="rect">
            <a:avLst/>
          </a:prstGeom>
        </p:spPr>
        <p:txBody>
          <a:bodyPr/>
          <a:lstStyle>
            <a:lvl1pPr marL="0" indent="0">
              <a:buNone/>
              <a:defRPr sz="1000" b="0">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12" name="Marcador de texto 7">
            <a:extLst>
              <a:ext uri="{FF2B5EF4-FFF2-40B4-BE49-F238E27FC236}">
                <a16:creationId xmlns:a16="http://schemas.microsoft.com/office/drawing/2014/main" id="{125E5D5D-7C4C-E44B-A9D3-89AF144C0EF6}"/>
              </a:ext>
            </a:extLst>
          </p:cNvPr>
          <p:cNvSpPr>
            <a:spLocks noGrp="1"/>
          </p:cNvSpPr>
          <p:nvPr>
            <p:ph type="body" sz="quarter" idx="17" hasCustomPrompt="1"/>
          </p:nvPr>
        </p:nvSpPr>
        <p:spPr>
          <a:xfrm>
            <a:off x="723761" y="1865435"/>
            <a:ext cx="4837067" cy="1760267"/>
          </a:xfrm>
          <a:prstGeom prst="rect">
            <a:avLst/>
          </a:prstGeom>
        </p:spPr>
        <p:txBody>
          <a:bodyPr/>
          <a:lstStyle>
            <a:lvl1pPr marL="0" indent="0">
              <a:spcBef>
                <a:spcPts val="0"/>
              </a:spcBef>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Bold - 30 puntos</a:t>
            </a:r>
            <a:endParaRPr lang="es-CL" dirty="0"/>
          </a:p>
        </p:txBody>
      </p:sp>
      <p:pic>
        <p:nvPicPr>
          <p:cNvPr id="15" name="Imagen 14">
            <a:extLst>
              <a:ext uri="{FF2B5EF4-FFF2-40B4-BE49-F238E27FC236}">
                <a16:creationId xmlns:a16="http://schemas.microsoft.com/office/drawing/2014/main" id="{46A82000-D5F4-8949-BD2C-BDC53F0D9503}"/>
              </a:ext>
            </a:extLst>
          </p:cNvPr>
          <p:cNvPicPr>
            <a:picLocks noChangeAspect="1"/>
          </p:cNvPicPr>
          <p:nvPr/>
        </p:nvPicPr>
        <p:blipFill>
          <a:blip r:embed="rId7"/>
          <a:stretch>
            <a:fillRect/>
          </a:stretch>
        </p:blipFill>
        <p:spPr>
          <a:xfrm>
            <a:off x="11143702" y="550976"/>
            <a:ext cx="591171" cy="591171"/>
          </a:xfrm>
          <a:prstGeom prst="rect">
            <a:avLst/>
          </a:prstGeom>
        </p:spPr>
      </p:pic>
    </p:spTree>
    <p:extLst>
      <p:ext uri="{BB962C8B-B14F-4D97-AF65-F5344CB8AC3E}">
        <p14:creationId xmlns:p14="http://schemas.microsoft.com/office/powerpoint/2010/main" val="1551155381"/>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658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id="{602734B2-65B4-284E-AF5A-74CF40B76692}"/>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sz="1600">
                <a:solidFill>
                  <a:schemeClr val="tx2"/>
                </a:solidFill>
              </a:defRPr>
            </a:lvl1pPr>
          </a:lstStyle>
          <a:p>
            <a:r>
              <a:rPr lang="es-CL" dirty="0"/>
              <a:t>Doble clic para incorporar una imagen</a:t>
            </a:r>
          </a:p>
        </p:txBody>
      </p:sp>
      <p:sp>
        <p:nvSpPr>
          <p:cNvPr id="5" name="Marcador de texto 7">
            <a:extLst>
              <a:ext uri="{FF2B5EF4-FFF2-40B4-BE49-F238E27FC236}">
                <a16:creationId xmlns:a16="http://schemas.microsoft.com/office/drawing/2014/main" id="{73577CB4-5A03-9E4B-AB3D-120C9169EF8F}"/>
              </a:ext>
            </a:extLst>
          </p:cNvPr>
          <p:cNvSpPr>
            <a:spLocks noGrp="1"/>
          </p:cNvSpPr>
          <p:nvPr>
            <p:ph type="body" sz="quarter" idx="11" hasCustomPrompt="1"/>
          </p:nvPr>
        </p:nvSpPr>
        <p:spPr>
          <a:xfrm>
            <a:off x="449263" y="620190"/>
            <a:ext cx="4260960" cy="1899725"/>
          </a:xfrm>
          <a:prstGeom prst="rect">
            <a:avLst/>
          </a:prstGeom>
        </p:spPr>
        <p:txBody>
          <a:bodyPr/>
          <a:lstStyle>
            <a:lvl1pPr marL="0" indent="0">
              <a:spcBef>
                <a:spcPts val="0"/>
              </a:spcBef>
              <a:spcAft>
                <a:spcPts val="0"/>
              </a:spcAft>
              <a:buNone/>
              <a:defRPr sz="3000" b="1">
                <a:solidFill>
                  <a:schemeClr val="bg1"/>
                </a:solidFill>
                <a:highlight>
                  <a:srgbClr val="106737"/>
                </a:highlight>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Arial Bold - 30 puntos </a:t>
            </a:r>
          </a:p>
        </p:txBody>
      </p:sp>
      <p:sp>
        <p:nvSpPr>
          <p:cNvPr id="7" name="Marcador de número de diapositiva 1">
            <a:extLst>
              <a:ext uri="{FF2B5EF4-FFF2-40B4-BE49-F238E27FC236}">
                <a16:creationId xmlns:a16="http://schemas.microsoft.com/office/drawing/2014/main" id="{8C7E3B29-93C0-E749-825D-83469FC29305}"/>
              </a:ext>
            </a:extLst>
          </p:cNvPr>
          <p:cNvSpPr>
            <a:spLocks noGrp="1"/>
          </p:cNvSpPr>
          <p:nvPr>
            <p:ph type="sldNum" sz="quarter" idx="49"/>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906399602"/>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Verde Achs_sin log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77797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Verde Portadilla capitulo c titulo y logo">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E778524-FF3E-854B-8354-9055B254C108}"/>
              </a:ext>
            </a:extLst>
          </p:cNvPr>
          <p:cNvPicPr>
            <a:picLocks noChangeAspect="1"/>
          </p:cNvPicPr>
          <p:nvPr/>
        </p:nvPicPr>
        <p:blipFill>
          <a:blip r:embed="rId2"/>
          <a:stretch>
            <a:fillRect/>
          </a:stretch>
        </p:blipFill>
        <p:spPr>
          <a:xfrm>
            <a:off x="11210998" y="452439"/>
            <a:ext cx="523875" cy="523875"/>
          </a:xfrm>
          <a:prstGeom prst="rect">
            <a:avLst/>
          </a:prstGeom>
        </p:spPr>
      </p:pic>
      <p:sp>
        <p:nvSpPr>
          <p:cNvPr id="5" name="Marcador de texto 7">
            <a:extLst>
              <a:ext uri="{FF2B5EF4-FFF2-40B4-BE49-F238E27FC236}">
                <a16:creationId xmlns:a16="http://schemas.microsoft.com/office/drawing/2014/main" id="{5BF41120-3577-3941-A82D-7C6233072CCF}"/>
              </a:ext>
            </a:extLst>
          </p:cNvPr>
          <p:cNvSpPr>
            <a:spLocks noGrp="1"/>
          </p:cNvSpPr>
          <p:nvPr>
            <p:ph type="body" sz="quarter" idx="10" hasCustomPrompt="1"/>
          </p:nvPr>
        </p:nvSpPr>
        <p:spPr>
          <a:xfrm>
            <a:off x="449263" y="450851"/>
            <a:ext cx="7170738" cy="412918"/>
          </a:xfrm>
          <a:prstGeom prst="rect">
            <a:avLst/>
          </a:prstGeom>
        </p:spPr>
        <p:txBody>
          <a:bodyPr/>
          <a:lstStyle>
            <a:lvl1pPr marL="0" indent="0">
              <a:spcBef>
                <a:spcPts val="0"/>
              </a:spcBef>
              <a:buNone/>
              <a:defRPr sz="2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sp>
        <p:nvSpPr>
          <p:cNvPr id="6" name="Marcador de texto 7">
            <a:extLst>
              <a:ext uri="{FF2B5EF4-FFF2-40B4-BE49-F238E27FC236}">
                <a16:creationId xmlns:a16="http://schemas.microsoft.com/office/drawing/2014/main" id="{B47F1200-4BAC-544D-AD4A-E50005C1E728}"/>
              </a:ext>
            </a:extLst>
          </p:cNvPr>
          <p:cNvSpPr>
            <a:spLocks noGrp="1"/>
          </p:cNvSpPr>
          <p:nvPr>
            <p:ph type="body" sz="quarter" idx="11" hasCustomPrompt="1"/>
          </p:nvPr>
        </p:nvSpPr>
        <p:spPr>
          <a:xfrm>
            <a:off x="449263" y="882853"/>
            <a:ext cx="7170738" cy="356282"/>
          </a:xfrm>
          <a:prstGeom prst="rect">
            <a:avLst/>
          </a:prstGeom>
        </p:spPr>
        <p:txBody>
          <a:bodyPr/>
          <a:lstStyle>
            <a:lvl1pPr marL="0" indent="0">
              <a:spcBef>
                <a:spcPts val="0"/>
              </a:spcBef>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cxnSp>
        <p:nvCxnSpPr>
          <p:cNvPr id="7" name="Conector recto 6">
            <a:extLst>
              <a:ext uri="{FF2B5EF4-FFF2-40B4-BE49-F238E27FC236}">
                <a16:creationId xmlns:a16="http://schemas.microsoft.com/office/drawing/2014/main" id="{237DBFEE-C1AA-EC44-85DE-024019196ABD}"/>
              </a:ext>
            </a:extLst>
          </p:cNvPr>
          <p:cNvCxnSpPr>
            <a:cxnSpLocks/>
          </p:cNvCxnSpPr>
          <p:nvPr/>
        </p:nvCxnSpPr>
        <p:spPr>
          <a:xfrm>
            <a:off x="556518" y="1243517"/>
            <a:ext cx="1080000"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7449533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Verde Portadilla capitulo c titulo y logo">
    <p:bg>
      <p:bgPr>
        <a:solidFill>
          <a:schemeClr val="tx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95375A-BF6D-374E-9047-693FB87BEE33}"/>
              </a:ext>
            </a:extLst>
          </p:cNvPr>
          <p:cNvPicPr>
            <a:picLocks noChangeAspect="1"/>
          </p:cNvPicPr>
          <p:nvPr/>
        </p:nvPicPr>
        <p:blipFill>
          <a:blip r:embed="rId2"/>
          <a:stretch>
            <a:fillRect/>
          </a:stretch>
        </p:blipFill>
        <p:spPr>
          <a:xfrm>
            <a:off x="10938646" y="452438"/>
            <a:ext cx="796227" cy="796227"/>
          </a:xfrm>
          <a:prstGeom prst="rect">
            <a:avLst/>
          </a:prstGeom>
        </p:spPr>
      </p:pic>
      <p:sp>
        <p:nvSpPr>
          <p:cNvPr id="3" name="Título 1">
            <a:extLst>
              <a:ext uri="{FF2B5EF4-FFF2-40B4-BE49-F238E27FC236}">
                <a16:creationId xmlns:a16="http://schemas.microsoft.com/office/drawing/2014/main" id="{543D02BF-D139-924D-9792-878836A7394F}"/>
              </a:ext>
            </a:extLst>
          </p:cNvPr>
          <p:cNvSpPr>
            <a:spLocks noGrp="1"/>
          </p:cNvSpPr>
          <p:nvPr>
            <p:ph type="title" hasCustomPrompt="1"/>
          </p:nvPr>
        </p:nvSpPr>
        <p:spPr>
          <a:xfrm>
            <a:off x="518080" y="710197"/>
            <a:ext cx="5917890" cy="1311643"/>
          </a:xfrm>
          <a:prstGeom prst="rect">
            <a:avLst/>
          </a:prstGeom>
        </p:spPr>
        <p:txBody>
          <a:bodyPr/>
          <a:lstStyle>
            <a:lvl1pPr>
              <a:lnSpc>
                <a:spcPts val="3250"/>
              </a:lnSpc>
              <a:defRPr sz="3000">
                <a:solidFill>
                  <a:schemeClr val="bg1"/>
                </a:solidFill>
              </a:defRPr>
            </a:lvl1pPr>
          </a:lstStyle>
          <a:p>
            <a:r>
              <a:rPr lang="es-ES" dirty="0"/>
              <a:t>Título portadilla</a:t>
            </a:r>
            <a:br>
              <a:rPr lang="es-ES" dirty="0"/>
            </a:br>
            <a:r>
              <a:rPr lang="es-ES" dirty="0"/>
              <a:t>Máximo 3 líneas</a:t>
            </a:r>
            <a:br>
              <a:rPr lang="es-ES" dirty="0"/>
            </a:br>
            <a:r>
              <a:rPr lang="es-ES" dirty="0"/>
              <a:t>Arial Bold – 30 puntos</a:t>
            </a:r>
            <a:endParaRPr lang="es-CL" dirty="0"/>
          </a:p>
        </p:txBody>
      </p:sp>
    </p:spTree>
    <p:extLst>
      <p:ext uri="{BB962C8B-B14F-4D97-AF65-F5344CB8AC3E}">
        <p14:creationId xmlns:p14="http://schemas.microsoft.com/office/powerpoint/2010/main" val="152363756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Gris-con titulo y texto">
    <p:bg>
      <p:bgPr>
        <a:solidFill>
          <a:srgbClr val="5E5E5E"/>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3F07F7-0867-CD45-9983-D25FA61D8DC6}"/>
              </a:ext>
            </a:extLst>
          </p:cNvPr>
          <p:cNvPicPr>
            <a:picLocks noChangeAspect="1"/>
          </p:cNvPicPr>
          <p:nvPr/>
        </p:nvPicPr>
        <p:blipFill>
          <a:blip r:embed="rId2"/>
          <a:stretch>
            <a:fillRect/>
          </a:stretch>
        </p:blipFill>
        <p:spPr>
          <a:xfrm>
            <a:off x="11210998" y="452439"/>
            <a:ext cx="523875" cy="523875"/>
          </a:xfrm>
          <a:prstGeom prst="rect">
            <a:avLst/>
          </a:prstGeom>
        </p:spPr>
      </p:pic>
      <p:sp>
        <p:nvSpPr>
          <p:cNvPr id="3" name="Marcador de texto 2">
            <a:extLst>
              <a:ext uri="{FF2B5EF4-FFF2-40B4-BE49-F238E27FC236}">
                <a16:creationId xmlns:a16="http://schemas.microsoft.com/office/drawing/2014/main" id="{CBD9B6F1-F225-3642-A507-6C25CF733715}"/>
              </a:ext>
            </a:extLst>
          </p:cNvPr>
          <p:cNvSpPr>
            <a:spLocks noGrp="1"/>
          </p:cNvSpPr>
          <p:nvPr>
            <p:ph type="body" sz="quarter" idx="12" hasCustomPrompt="1"/>
          </p:nvPr>
        </p:nvSpPr>
        <p:spPr>
          <a:xfrm>
            <a:off x="443707" y="1620838"/>
            <a:ext cx="11291094" cy="4798219"/>
          </a:xfrm>
          <a:prstGeom prst="rect">
            <a:avLst/>
          </a:prstGeom>
        </p:spPr>
        <p:txBody>
          <a:bodyPr/>
          <a:lstStyle>
            <a:lvl1pPr marL="0" indent="0">
              <a:spcBef>
                <a:spcPts val="600"/>
              </a:spcBef>
              <a:spcAft>
                <a:spcPts val="600"/>
              </a:spcAft>
              <a:buClr>
                <a:schemeClr val="bg2"/>
              </a:buClr>
              <a:buSzPct val="95000"/>
              <a:buFontTx/>
              <a:buNone/>
              <a:defRPr sz="1600">
                <a:solidFill>
                  <a:schemeClr val="bg1"/>
                </a:solidFill>
              </a:defRPr>
            </a:lvl1pPr>
            <a:lvl2pPr marL="676275" indent="-37147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30288" indent="-333375">
              <a:spcBef>
                <a:spcPts val="600"/>
              </a:spcBef>
              <a:spcAft>
                <a:spcPts val="600"/>
              </a:spcAft>
              <a:buClr>
                <a:schemeClr val="bg2"/>
              </a:buClr>
              <a:buSzPct val="50000"/>
              <a:buFontTx/>
              <a:buBlip>
                <a:blip r:embed="rId3">
                  <a:extLst>
                    <a:ext uri="{96DAC541-7B7A-43D3-8B79-37D633B846F1}">
                      <asvg:svgBlip xmlns:asvg="http://schemas.microsoft.com/office/drawing/2016/SVG/main" r:embed="rId4"/>
                    </a:ext>
                  </a:extLst>
                </a:blip>
              </a:buBlip>
              <a:tabLst/>
              <a:defRPr sz="1400">
                <a:solidFill>
                  <a:schemeClr val="bg1"/>
                </a:solidFill>
              </a:defRPr>
            </a:lvl3pPr>
            <a:lvl4pPr marL="1342232" indent="-332582">
              <a:spcBef>
                <a:spcPts val="600"/>
              </a:spcBef>
              <a:spcAft>
                <a:spcPts val="600"/>
              </a:spcAft>
              <a:buClr>
                <a:schemeClr val="bg2"/>
              </a:buClr>
              <a:buSzPct val="50000"/>
              <a:buFontTx/>
              <a:buBlip>
                <a:blip r:embed="rId3">
                  <a:extLst>
                    <a:ext uri="{96DAC541-7B7A-43D3-8B79-37D633B846F1}">
                      <asvg:svgBlip xmlns:asvg="http://schemas.microsoft.com/office/drawing/2016/SVG/main" r:embed="rId4"/>
                    </a:ext>
                  </a:extLst>
                </a:blip>
              </a:buBlip>
              <a:tabLst/>
              <a:defRPr sz="1400">
                <a:solidFill>
                  <a:schemeClr val="bg1"/>
                </a:solidFill>
              </a:defRPr>
            </a:lvl4pPr>
            <a:lvl5pPr marL="1675607" indent="-364332">
              <a:spcBef>
                <a:spcPts val="600"/>
              </a:spcBef>
              <a:spcAft>
                <a:spcPts val="600"/>
              </a:spcAft>
              <a:buClr>
                <a:schemeClr val="bg2"/>
              </a:buClr>
              <a:buSzPct val="50000"/>
              <a:buFontTx/>
              <a:buBlip>
                <a:blip r:embed="rId3">
                  <a:extLst>
                    <a:ext uri="{96DAC541-7B7A-43D3-8B79-37D633B846F1}">
                      <asvg:svgBlip xmlns:asvg="http://schemas.microsoft.com/office/drawing/2016/SVG/main" r:embed="rId4"/>
                    </a:ext>
                  </a:extLst>
                </a:blip>
              </a:buBlip>
              <a:tabLst>
                <a:tab pos="1571625" algn="l"/>
              </a:tabLst>
              <a:defRPr sz="1400">
                <a:solidFill>
                  <a:schemeClr val="bg1"/>
                </a:solidFill>
              </a:defRPr>
            </a:lvl5pPr>
          </a:lstStyle>
          <a:p>
            <a:pPr lvl="0"/>
            <a:r>
              <a:rPr lang="es-ES" dirty="0"/>
              <a:t>Párrafo sólo texto Arial 16</a:t>
            </a:r>
          </a:p>
          <a:p>
            <a:pPr lvl="1"/>
            <a:r>
              <a:rPr lang="es-ES" dirty="0" err="1"/>
              <a:t>Bullet</a:t>
            </a:r>
            <a:r>
              <a:rPr lang="es-ES" dirty="0"/>
              <a:t> Arial 16</a:t>
            </a:r>
          </a:p>
          <a:p>
            <a:pPr lvl="2"/>
            <a:r>
              <a:rPr lang="es-ES" dirty="0"/>
              <a:t>Sub-</a:t>
            </a:r>
            <a:r>
              <a:rPr lang="es-ES" dirty="0" err="1"/>
              <a:t>Bullet</a:t>
            </a:r>
            <a:r>
              <a:rPr lang="es-ES" dirty="0"/>
              <a:t> Arial 14</a:t>
            </a:r>
          </a:p>
        </p:txBody>
      </p:sp>
      <p:sp>
        <p:nvSpPr>
          <p:cNvPr id="8" name="Marcador de texto 7">
            <a:extLst>
              <a:ext uri="{FF2B5EF4-FFF2-40B4-BE49-F238E27FC236}">
                <a16:creationId xmlns:a16="http://schemas.microsoft.com/office/drawing/2014/main" id="{10FFEFCF-A246-054D-A242-68285F828B8C}"/>
              </a:ext>
            </a:extLst>
          </p:cNvPr>
          <p:cNvSpPr>
            <a:spLocks noGrp="1"/>
          </p:cNvSpPr>
          <p:nvPr>
            <p:ph type="body" sz="quarter" idx="10" hasCustomPrompt="1"/>
          </p:nvPr>
        </p:nvSpPr>
        <p:spPr>
          <a:xfrm>
            <a:off x="449263" y="450851"/>
            <a:ext cx="7170738" cy="412918"/>
          </a:xfrm>
          <a:prstGeom prst="rect">
            <a:avLst/>
          </a:prstGeom>
        </p:spPr>
        <p:txBody>
          <a:bodyPr/>
          <a:lstStyle>
            <a:lvl1pPr marL="0" indent="0">
              <a:buNone/>
              <a:defRPr sz="2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Bold 20</a:t>
            </a:r>
          </a:p>
        </p:txBody>
      </p:sp>
      <p:cxnSp>
        <p:nvCxnSpPr>
          <p:cNvPr id="10" name="Conector recto 9">
            <a:extLst>
              <a:ext uri="{FF2B5EF4-FFF2-40B4-BE49-F238E27FC236}">
                <a16:creationId xmlns:a16="http://schemas.microsoft.com/office/drawing/2014/main" id="{47C786BA-5362-F647-93FC-6D915A4D1170}"/>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a16="http://schemas.microsoft.com/office/drawing/2014/main" id="{81AB755D-A841-FC4A-9371-6BBDCC322B9B}"/>
              </a:ext>
            </a:extLst>
          </p:cNvPr>
          <p:cNvSpPr>
            <a:spLocks noGrp="1"/>
          </p:cNvSpPr>
          <p:nvPr>
            <p:ph type="body" sz="quarter" idx="11" hasCustomPrompt="1"/>
          </p:nvPr>
        </p:nvSpPr>
        <p:spPr>
          <a:xfrm>
            <a:off x="449263" y="833693"/>
            <a:ext cx="7170738" cy="356282"/>
          </a:xfrm>
          <a:prstGeom prst="rect">
            <a:avLst/>
          </a:prstGeom>
        </p:spPr>
        <p:txBody>
          <a:bodyPr/>
          <a:lstStyle>
            <a:lvl1pPr marL="0" indent="0">
              <a:buNone/>
              <a:defRPr sz="18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18</a:t>
            </a:r>
            <a:endParaRPr lang="es-CL" dirty="0"/>
          </a:p>
        </p:txBody>
      </p:sp>
      <p:sp>
        <p:nvSpPr>
          <p:cNvPr id="9" name="Marcador de número de diapositiva 1">
            <a:extLst>
              <a:ext uri="{FF2B5EF4-FFF2-40B4-BE49-F238E27FC236}">
                <a16:creationId xmlns:a16="http://schemas.microsoft.com/office/drawing/2014/main" id="{B6005794-B1A7-8346-8A09-45216AB23D5A}"/>
              </a:ext>
            </a:extLst>
          </p:cNvPr>
          <p:cNvSpPr>
            <a:spLocks noGrp="1"/>
          </p:cNvSpPr>
          <p:nvPr>
            <p:ph type="sldNum" sz="quarter" idx="49"/>
          </p:nvPr>
        </p:nvSpPr>
        <p:spPr>
          <a:xfrm>
            <a:off x="9970979" y="6463752"/>
            <a:ext cx="1844164" cy="365125"/>
          </a:xfrm>
        </p:spPr>
        <p:txBody>
          <a:bodyPr anchor="t"/>
          <a:lstStyle>
            <a:lvl1pPr>
              <a:defRPr sz="1000">
                <a:solidFill>
                  <a:schemeClr val="bg1"/>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416411809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1_Cierre_casa">
    <p:bg>
      <p:bgPr>
        <a:solidFill>
          <a:schemeClr val="tx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5C6C5B5-87BA-BE43-A2F8-77EEFD06671B}"/>
              </a:ext>
            </a:extLst>
          </p:cNvPr>
          <p:cNvPicPr>
            <a:picLocks noChangeAspect="1"/>
          </p:cNvPicPr>
          <p:nvPr/>
        </p:nvPicPr>
        <p:blipFill>
          <a:blip r:embed="rId2"/>
          <a:stretch>
            <a:fillRect/>
          </a:stretch>
        </p:blipFill>
        <p:spPr>
          <a:xfrm>
            <a:off x="5302453" y="2475025"/>
            <a:ext cx="1589958" cy="1907949"/>
          </a:xfrm>
          <a:prstGeom prst="rect">
            <a:avLst/>
          </a:prstGeom>
        </p:spPr>
      </p:pic>
    </p:spTree>
    <p:extLst>
      <p:ext uri="{BB962C8B-B14F-4D97-AF65-F5344CB8AC3E}">
        <p14:creationId xmlns:p14="http://schemas.microsoft.com/office/powerpoint/2010/main" val="32060103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Portada">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p:custDataLst>
              <p:tags r:id="rId2"/>
            </p:custDataLst>
            <p:extLst>
              <p:ext uri="{D42A27DB-BD31-4B8C-83A1-F6EECF244321}">
                <p14:modId xmlns:p14="http://schemas.microsoft.com/office/powerpoint/2010/main" val="3044297746"/>
              </p:ex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17411" name="Diapositiva de think-cell" r:id="rId4" imgW="270" imgH="270" progId="TCLayout.ActiveDocument.1">
                  <p:embed/>
                </p:oleObj>
              </mc:Choice>
              <mc:Fallback>
                <p:oleObj name="Diapositiva de think-cell" r:id="rId4" imgW="270" imgH="270" progId="TCLayout.ActiveDocument.1">
                  <p:embed/>
                  <p:pic>
                    <p:nvPicPr>
                      <p:cNvPr id="4" name="3 Objeto" hidden="1"/>
                      <p:cNvPicPr/>
                      <p:nvPr/>
                    </p:nvPicPr>
                    <p:blipFill>
                      <a:blip r:embed="rId5"/>
                      <a:stretch>
                        <a:fillRect/>
                      </a:stretch>
                    </p:blipFill>
                    <p:spPr>
                      <a:xfrm>
                        <a:off x="1" y="0"/>
                        <a:ext cx="211667" cy="158750"/>
                      </a:xfrm>
                      <a:prstGeom prst="rect">
                        <a:avLst/>
                      </a:prstGeom>
                    </p:spPr>
                  </p:pic>
                </p:oleObj>
              </mc:Fallback>
            </mc:AlternateContent>
          </a:graphicData>
        </a:graphic>
      </p:graphicFrame>
      <p:pic>
        <p:nvPicPr>
          <p:cNvPr id="6" name="Imagen 5" descr="Imagen que contiene nombre de la empresa&#10;&#10;Descripción generada automáticamente">
            <a:extLst>
              <a:ext uri="{FF2B5EF4-FFF2-40B4-BE49-F238E27FC236}">
                <a16:creationId xmlns:a16="http://schemas.microsoft.com/office/drawing/2014/main" id="{20A0342B-5805-5D44-B673-DB8532F5CE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433" y="2468879"/>
            <a:ext cx="2541496" cy="1920241"/>
          </a:xfrm>
          <a:prstGeom prst="rect">
            <a:avLst/>
          </a:prstGeom>
        </p:spPr>
      </p:pic>
    </p:spTree>
    <p:extLst>
      <p:ext uri="{BB962C8B-B14F-4D97-AF65-F5344CB8AC3E}">
        <p14:creationId xmlns:p14="http://schemas.microsoft.com/office/powerpoint/2010/main" val="2605332151"/>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086EAF62-D708-4C8E-ADE3-ECAF9122F3E9}" type="datetimeFigureOut">
              <a:rPr lang="es-CL" smtClean="0"/>
              <a:t>23-05-2022</a:t>
            </a:fld>
            <a:endParaRPr lang="es-C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p:txBody>
          <a:bodyPr/>
          <a:lstStyle/>
          <a:p>
            <a:fld id="{23E3B0C6-7533-40F5-AB4E-7487294033B4}" type="slidenum">
              <a:rPr lang="es-CL" smtClean="0"/>
              <a:t>‹Nº›</a:t>
            </a:fld>
            <a:endParaRPr lang="es-CL"/>
          </a:p>
        </p:txBody>
      </p:sp>
    </p:spTree>
    <p:extLst>
      <p:ext uri="{BB962C8B-B14F-4D97-AF65-F5344CB8AC3E}">
        <p14:creationId xmlns:p14="http://schemas.microsoft.com/office/powerpoint/2010/main" val="3645772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086EAF62-D708-4C8E-ADE3-ECAF9122F3E9}" type="datetimeFigureOut">
              <a:rPr lang="es-CL" smtClean="0"/>
              <a:t>23-05-2022</a:t>
            </a:fld>
            <a:endParaRPr lang="es-C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p:txBody>
          <a:bodyPr/>
          <a:lstStyle/>
          <a:p>
            <a:fld id="{23E3B0C6-7533-40F5-AB4E-7487294033B4}" type="slidenum">
              <a:rPr lang="es-CL" smtClean="0"/>
              <a:t>‹Nº›</a:t>
            </a:fld>
            <a:endParaRPr lang="es-CL"/>
          </a:p>
        </p:txBody>
      </p:sp>
    </p:spTree>
    <p:extLst>
      <p:ext uri="{BB962C8B-B14F-4D97-AF65-F5344CB8AC3E}">
        <p14:creationId xmlns:p14="http://schemas.microsoft.com/office/powerpoint/2010/main" val="207337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 portada simple">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7D264631-F2A2-F64D-95FE-2D276C78EEC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3"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a16="http://schemas.microsoft.com/office/drawing/2014/main" id="{20BE0170-29F6-464B-92DA-5BCC02F07744}"/>
              </a:ext>
            </a:extLst>
          </p:cNvPr>
          <p:cNvSpPr>
            <a:spLocks noGrp="1"/>
          </p:cNvSpPr>
          <p:nvPr>
            <p:ph type="body" sz="quarter" idx="16" hasCustomPrompt="1"/>
          </p:nvPr>
        </p:nvSpPr>
        <p:spPr>
          <a:xfrm>
            <a:off x="5605410" y="5902056"/>
            <a:ext cx="5320002" cy="504365"/>
          </a:xfrm>
          <a:prstGeom prst="rect">
            <a:avLst/>
          </a:prstGeom>
        </p:spPr>
        <p:txBody>
          <a:bodyPr/>
          <a:lstStyle>
            <a:lvl1pPr marL="0" indent="0">
              <a:buNone/>
              <a:defRPr sz="1500" b="0">
                <a:solidFill>
                  <a:schemeClr val="bg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12" name="Marcador de texto 7">
            <a:extLst>
              <a:ext uri="{FF2B5EF4-FFF2-40B4-BE49-F238E27FC236}">
                <a16:creationId xmlns:a16="http://schemas.microsoft.com/office/drawing/2014/main" id="{125E5D5D-7C4C-E44B-A9D3-89AF144C0EF6}"/>
              </a:ext>
            </a:extLst>
          </p:cNvPr>
          <p:cNvSpPr>
            <a:spLocks noGrp="1"/>
          </p:cNvSpPr>
          <p:nvPr>
            <p:ph type="body" sz="quarter" idx="17" hasCustomPrompt="1"/>
          </p:nvPr>
        </p:nvSpPr>
        <p:spPr>
          <a:xfrm>
            <a:off x="5614259" y="4199865"/>
            <a:ext cx="5361957" cy="1300367"/>
          </a:xfrm>
          <a:prstGeom prst="rect">
            <a:avLst/>
          </a:prstGeom>
        </p:spPr>
        <p:txBody>
          <a:bodyPr/>
          <a:lstStyle>
            <a:lvl1pPr marL="0" indent="0">
              <a:spcBef>
                <a:spcPts val="0"/>
              </a:spcBef>
              <a:buNone/>
              <a:defRPr sz="2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Bold - 30 puntos</a:t>
            </a:r>
            <a:endParaRPr lang="es-CL" dirty="0"/>
          </a:p>
        </p:txBody>
      </p:sp>
      <p:pic>
        <p:nvPicPr>
          <p:cNvPr id="15" name="Imagen 14">
            <a:extLst>
              <a:ext uri="{FF2B5EF4-FFF2-40B4-BE49-F238E27FC236}">
                <a16:creationId xmlns:a16="http://schemas.microsoft.com/office/drawing/2014/main" id="{46A82000-D5F4-8949-BD2C-BDC53F0D9503}"/>
              </a:ext>
            </a:extLst>
          </p:cNvPr>
          <p:cNvPicPr>
            <a:picLocks noChangeAspect="1"/>
          </p:cNvPicPr>
          <p:nvPr/>
        </p:nvPicPr>
        <p:blipFill>
          <a:blip r:embed="rId6"/>
          <a:stretch>
            <a:fillRect/>
          </a:stretch>
        </p:blipFill>
        <p:spPr>
          <a:xfrm>
            <a:off x="3954181" y="4258404"/>
            <a:ext cx="898386" cy="898386"/>
          </a:xfrm>
          <a:prstGeom prst="rect">
            <a:avLst/>
          </a:prstGeom>
        </p:spPr>
      </p:pic>
      <p:cxnSp>
        <p:nvCxnSpPr>
          <p:cNvPr id="11" name="Conector recto 10">
            <a:extLst>
              <a:ext uri="{FF2B5EF4-FFF2-40B4-BE49-F238E27FC236}">
                <a16:creationId xmlns:a16="http://schemas.microsoft.com/office/drawing/2014/main" id="{AAD3EDA4-60A2-6D48-8A60-78FAD23C1DE5}"/>
              </a:ext>
            </a:extLst>
          </p:cNvPr>
          <p:cNvCxnSpPr>
            <a:cxnSpLocks/>
          </p:cNvCxnSpPr>
          <p:nvPr/>
        </p:nvCxnSpPr>
        <p:spPr>
          <a:xfrm>
            <a:off x="5344160" y="4269037"/>
            <a:ext cx="0" cy="2618429"/>
          </a:xfrm>
          <a:prstGeom prst="line">
            <a:avLst/>
          </a:prstGeom>
          <a:noFill/>
          <a:ln w="254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88710430"/>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6584">
          <p15:clr>
            <a:srgbClr val="FBAE40"/>
          </p15:clr>
        </p15:guide>
        <p15:guide id="2" pos="3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 blanco con log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77718931-CD11-D846-99ED-DA7F8C29E685}"/>
              </a:ext>
            </a:extLst>
          </p:cNvPr>
          <p:cNvGraphicFramePr>
            <a:graphicFrameLocks noChangeAspect="1"/>
          </p:cNvGraphicFramePr>
          <p:nvPr>
            <p:custDataLst>
              <p:tags r:id="rId2"/>
            </p:custDataLst>
            <p:extLst>
              <p:ext uri="{D42A27DB-BD31-4B8C-83A1-F6EECF244321}">
                <p14:modId xmlns:p14="http://schemas.microsoft.com/office/powerpoint/2010/main" val="6443755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7"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F0F13478-20D7-DB4D-8994-4442E9CD0E5A}"/>
              </a:ext>
            </a:extLst>
          </p:cNvPr>
          <p:cNvPicPr>
            <a:picLocks noChangeAspect="1"/>
          </p:cNvPicPr>
          <p:nvPr/>
        </p:nvPicPr>
        <p:blipFill>
          <a:blip r:embed="rId6"/>
          <a:stretch>
            <a:fillRect/>
          </a:stretch>
        </p:blipFill>
        <p:spPr>
          <a:xfrm>
            <a:off x="11210998" y="452439"/>
            <a:ext cx="523875" cy="523875"/>
          </a:xfrm>
          <a:prstGeom prst="rect">
            <a:avLst/>
          </a:prstGeom>
        </p:spPr>
      </p:pic>
      <p:sp>
        <p:nvSpPr>
          <p:cNvPr id="2" name="Marcador de número de diapositiva 1">
            <a:extLst>
              <a:ext uri="{FF2B5EF4-FFF2-40B4-BE49-F238E27FC236}">
                <a16:creationId xmlns:a16="http://schemas.microsoft.com/office/drawing/2014/main" id="{8EDD70E6-9719-384C-98E1-944F830A10CD}"/>
              </a:ext>
            </a:extLst>
          </p:cNvPr>
          <p:cNvSpPr>
            <a:spLocks noGrp="1"/>
          </p:cNvSpPr>
          <p:nvPr>
            <p:ph type="sldNum" sz="quarter" idx="10"/>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64000451"/>
      </p:ext>
    </p:extLst>
  </p:cSld>
  <p:clrMapOvr>
    <a:masterClrMapping/>
  </p:clrMapOvr>
  <p:transition spd="med"/>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bjetivos 3 puntos">
    <p:bg>
      <p:bgPr>
        <a:solidFill>
          <a:srgbClr val="FFFFFF"/>
        </a:solidFill>
        <a:effectLst/>
      </p:bgPr>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a16="http://schemas.microsoft.com/office/drawing/2014/main" id="{5A6D60D2-2296-5945-875B-EFE4B97EFFC5}"/>
              </a:ext>
            </a:extLst>
          </p:cNvPr>
          <p:cNvGraphicFramePr>
            <a:graphicFrameLocks noChangeAspect="1"/>
          </p:cNvGraphicFramePr>
          <p:nvPr>
            <p:custDataLst>
              <p:tags r:id="rId2"/>
            </p:custDataLst>
            <p:extLst>
              <p:ext uri="{D42A27DB-BD31-4B8C-83A1-F6EECF244321}">
                <p14:modId xmlns:p14="http://schemas.microsoft.com/office/powerpoint/2010/main" val="40092785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1" name="Diapositiva de think-cell" r:id="rId4" imgW="7772400" imgH="10058400" progId="TCLayout.ActiveDocument.1">
                  <p:embed/>
                </p:oleObj>
              </mc:Choice>
              <mc:Fallback>
                <p:oleObj name="Diapositiva de think-cell" r:id="rId4" imgW="7772400" imgH="10058400" progId="TCLayout.ActiveDocument.1">
                  <p:embed/>
                  <p:pic>
                    <p:nvPicPr>
                      <p:cNvPr id="12" name="Objeto 11" hidden="1">
                        <a:extLst>
                          <a:ext uri="{FF2B5EF4-FFF2-40B4-BE49-F238E27FC236}">
                            <a16:creationId xmlns:a16="http://schemas.microsoft.com/office/drawing/2014/main" id="{5A6D60D2-2296-5945-875B-EFE4B97EFFC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F0F13478-20D7-DB4D-8994-4442E9CD0E5A}"/>
              </a:ext>
            </a:extLst>
          </p:cNvPr>
          <p:cNvPicPr>
            <a:picLocks noChangeAspect="1"/>
          </p:cNvPicPr>
          <p:nvPr/>
        </p:nvPicPr>
        <p:blipFill>
          <a:blip r:embed="rId6"/>
          <a:stretch>
            <a:fillRect/>
          </a:stretch>
        </p:blipFill>
        <p:spPr>
          <a:xfrm>
            <a:off x="11210998" y="452439"/>
            <a:ext cx="523875" cy="523875"/>
          </a:xfrm>
          <a:prstGeom prst="rect">
            <a:avLst/>
          </a:prstGeom>
        </p:spPr>
      </p:pic>
      <p:sp>
        <p:nvSpPr>
          <p:cNvPr id="2" name="Título 1">
            <a:extLst>
              <a:ext uri="{FF2B5EF4-FFF2-40B4-BE49-F238E27FC236}">
                <a16:creationId xmlns:a16="http://schemas.microsoft.com/office/drawing/2014/main" id="{480F94C3-E251-0A4D-B7E8-0D448B426FA2}"/>
              </a:ext>
            </a:extLst>
          </p:cNvPr>
          <p:cNvSpPr>
            <a:spLocks noGrp="1"/>
          </p:cNvSpPr>
          <p:nvPr>
            <p:ph type="title" hasCustomPrompt="1"/>
          </p:nvPr>
        </p:nvSpPr>
        <p:spPr>
          <a:xfrm>
            <a:off x="457128" y="458787"/>
            <a:ext cx="3528716" cy="720000"/>
          </a:xfrm>
          <a:prstGeom prst="rect">
            <a:avLst/>
          </a:prstGeom>
        </p:spPr>
        <p:txBody>
          <a:bodyPr/>
          <a:lstStyle>
            <a:lvl1pPr>
              <a:lnSpc>
                <a:spcPct val="90000"/>
              </a:lnSpc>
              <a:spcBef>
                <a:spcPts val="0"/>
              </a:spcBef>
              <a:spcAft>
                <a:spcPts val="0"/>
              </a:spcAft>
              <a:defRPr sz="2000">
                <a:solidFill>
                  <a:schemeClr val="tx1"/>
                </a:solidFill>
              </a:defRPr>
            </a:lvl1pPr>
          </a:lstStyle>
          <a:p>
            <a:r>
              <a:rPr lang="es-ES" dirty="0"/>
              <a:t>Título Arial</a:t>
            </a:r>
            <a:br>
              <a:rPr lang="es-ES" dirty="0"/>
            </a:br>
            <a:r>
              <a:rPr lang="es-ES" dirty="0"/>
              <a:t>Bold 20</a:t>
            </a:r>
            <a:endParaRPr lang="es-CL" dirty="0"/>
          </a:p>
        </p:txBody>
      </p:sp>
      <p:sp>
        <p:nvSpPr>
          <p:cNvPr id="13" name="Marcador de texto 7">
            <a:extLst>
              <a:ext uri="{FF2B5EF4-FFF2-40B4-BE49-F238E27FC236}">
                <a16:creationId xmlns:a16="http://schemas.microsoft.com/office/drawing/2014/main" id="{E2B3526A-E352-6B42-9A86-8AA9AFCEC941}"/>
              </a:ext>
            </a:extLst>
          </p:cNvPr>
          <p:cNvSpPr>
            <a:spLocks noGrp="1"/>
          </p:cNvSpPr>
          <p:nvPr>
            <p:ph type="body" sz="quarter" idx="16" hasCustomPrompt="1"/>
          </p:nvPr>
        </p:nvSpPr>
        <p:spPr>
          <a:xfrm>
            <a:off x="5043488" y="1753128"/>
            <a:ext cx="5361957" cy="753748"/>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4" name="Marcador de texto 7">
            <a:extLst>
              <a:ext uri="{FF2B5EF4-FFF2-40B4-BE49-F238E27FC236}">
                <a16:creationId xmlns:a16="http://schemas.microsoft.com/office/drawing/2014/main" id="{1B703A3D-4A7A-A34D-8B38-7D59E6C8C689}"/>
              </a:ext>
            </a:extLst>
          </p:cNvPr>
          <p:cNvSpPr>
            <a:spLocks noGrp="1"/>
          </p:cNvSpPr>
          <p:nvPr>
            <p:ph type="body" sz="quarter" idx="17" hasCustomPrompt="1"/>
          </p:nvPr>
        </p:nvSpPr>
        <p:spPr>
          <a:xfrm>
            <a:off x="5043488" y="3543046"/>
            <a:ext cx="5361957" cy="753748"/>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5" name="Marcador de texto 7">
            <a:extLst>
              <a:ext uri="{FF2B5EF4-FFF2-40B4-BE49-F238E27FC236}">
                <a16:creationId xmlns:a16="http://schemas.microsoft.com/office/drawing/2014/main" id="{8D533A59-3325-A644-A68A-14B901EDBBEE}"/>
              </a:ext>
            </a:extLst>
          </p:cNvPr>
          <p:cNvSpPr>
            <a:spLocks noGrp="1"/>
          </p:cNvSpPr>
          <p:nvPr>
            <p:ph type="body" sz="quarter" idx="18" hasCustomPrompt="1"/>
          </p:nvPr>
        </p:nvSpPr>
        <p:spPr>
          <a:xfrm>
            <a:off x="5043488" y="5289304"/>
            <a:ext cx="5361957" cy="753748"/>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cxnSp>
        <p:nvCxnSpPr>
          <p:cNvPr id="19" name="Conector recto 18">
            <a:extLst>
              <a:ext uri="{FF2B5EF4-FFF2-40B4-BE49-F238E27FC236}">
                <a16:creationId xmlns:a16="http://schemas.microsoft.com/office/drawing/2014/main" id="{F3B3F3D2-0F92-234D-B1C3-EAD24852DDCD}"/>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0" name="Línea">
            <a:extLst>
              <a:ext uri="{FF2B5EF4-FFF2-40B4-BE49-F238E27FC236}">
                <a16:creationId xmlns:a16="http://schemas.microsoft.com/office/drawing/2014/main" id="{ACAFD732-0024-AB4A-B6C4-1C266EDA27A5}"/>
              </a:ext>
            </a:extLst>
          </p:cNvPr>
          <p:cNvSpPr/>
          <p:nvPr/>
        </p:nvSpPr>
        <p:spPr>
          <a:xfrm flipV="1">
            <a:off x="4889502" y="1855051"/>
            <a:ext cx="0" cy="5102340"/>
          </a:xfrm>
          <a:prstGeom prst="line">
            <a:avLst/>
          </a:prstGeom>
          <a:ln w="25400">
            <a:solidFill>
              <a:schemeClr val="tx1"/>
            </a:solidFill>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21" name="Círculo">
            <a:extLst>
              <a:ext uri="{FF2B5EF4-FFF2-40B4-BE49-F238E27FC236}">
                <a16:creationId xmlns:a16="http://schemas.microsoft.com/office/drawing/2014/main" id="{226E99C8-C103-A44C-975B-FAA291C5B817}"/>
              </a:ext>
            </a:extLst>
          </p:cNvPr>
          <p:cNvSpPr/>
          <p:nvPr/>
        </p:nvSpPr>
        <p:spPr>
          <a:xfrm>
            <a:off x="4825756" y="1808503"/>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2" name="Círculo">
            <a:extLst>
              <a:ext uri="{FF2B5EF4-FFF2-40B4-BE49-F238E27FC236}">
                <a16:creationId xmlns:a16="http://schemas.microsoft.com/office/drawing/2014/main" id="{6E4561DF-A601-CB46-8EC7-590DDB38AD6B}"/>
              </a:ext>
            </a:extLst>
          </p:cNvPr>
          <p:cNvSpPr/>
          <p:nvPr/>
        </p:nvSpPr>
        <p:spPr>
          <a:xfrm>
            <a:off x="4825756" y="3591818"/>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5" name="Círculo">
            <a:extLst>
              <a:ext uri="{FF2B5EF4-FFF2-40B4-BE49-F238E27FC236}">
                <a16:creationId xmlns:a16="http://schemas.microsoft.com/office/drawing/2014/main" id="{588AF64C-EC8A-E946-B69F-F94B0EDE600F}"/>
              </a:ext>
            </a:extLst>
          </p:cNvPr>
          <p:cNvSpPr/>
          <p:nvPr/>
        </p:nvSpPr>
        <p:spPr>
          <a:xfrm>
            <a:off x="4821690" y="5344706"/>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6" name="Marcador de número de diapositiva 1">
            <a:extLst>
              <a:ext uri="{FF2B5EF4-FFF2-40B4-BE49-F238E27FC236}">
                <a16:creationId xmlns:a16="http://schemas.microsoft.com/office/drawing/2014/main" id="{F73F49AB-4F17-0C44-8DE0-127845E9897F}"/>
              </a:ext>
            </a:extLst>
          </p:cNvPr>
          <p:cNvSpPr>
            <a:spLocks noGrp="1"/>
          </p:cNvSpPr>
          <p:nvPr>
            <p:ph type="sldNum" sz="quarter" idx="10"/>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625703773"/>
      </p:ext>
    </p:extLst>
  </p:cSld>
  <p:clrMapOvr>
    <a:masterClrMapping/>
  </p:clrMapOvr>
  <p:transition spd="med"/>
  <p:extLst>
    <p:ext uri="{DCECCB84-F9BA-43D5-87BE-67443E8EF086}">
      <p15:sldGuideLst xmlns:p15="http://schemas.microsoft.com/office/powerpoint/2012/main">
        <p15:guide id="1" orient="horz" pos="1216">
          <p15:clr>
            <a:srgbClr val="FBAE40"/>
          </p15:clr>
        </p15:guide>
        <p15:guide id="2" orient="horz" pos="2344">
          <p15:clr>
            <a:srgbClr val="FBAE40"/>
          </p15:clr>
        </p15:guide>
        <p15:guide id="3" orient="horz" pos="3373">
          <p15:clr>
            <a:srgbClr val="FBAE40"/>
          </p15:clr>
        </p15:guide>
        <p15:guide id="4" orient="horz" pos="3443">
          <p15:clr>
            <a:srgbClr val="FBAE40"/>
          </p15:clr>
        </p15:guide>
        <p15:guide id="5" orient="horz" pos="2273">
          <p15:clr>
            <a:srgbClr val="FBAE40"/>
          </p15:clr>
        </p15:guide>
        <p15:guide id="6" orient="horz" pos="1146">
          <p15:clr>
            <a:srgbClr val="FBAE40"/>
          </p15:clr>
        </p15:guide>
        <p15:guide id="7" pos="317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bjetivos 4 puntos">
    <p:bg>
      <p:bgPr>
        <a:solidFill>
          <a:srgbClr val="FFFFFF"/>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a16="http://schemas.microsoft.com/office/drawing/2014/main" id="{8C5653FB-0B55-DF49-89A0-7BB644B8BB00}"/>
              </a:ext>
            </a:extLst>
          </p:cNvPr>
          <p:cNvGraphicFramePr>
            <a:graphicFrameLocks noChangeAspect="1"/>
          </p:cNvGraphicFramePr>
          <p:nvPr>
            <p:custDataLst>
              <p:tags r:id="rId2"/>
            </p:custDataLst>
            <p:extLst>
              <p:ext uri="{D42A27DB-BD31-4B8C-83A1-F6EECF244321}">
                <p14:modId xmlns:p14="http://schemas.microsoft.com/office/powerpoint/2010/main" val="19384990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5" name="Diapositiva de think-cell" r:id="rId4" imgW="7772400" imgH="10058400" progId="TCLayout.ActiveDocument.1">
                  <p:embed/>
                </p:oleObj>
              </mc:Choice>
              <mc:Fallback>
                <p:oleObj name="Diapositiva de think-cell" r:id="rId4" imgW="7772400" imgH="10058400" progId="TCLayout.ActiveDocument.1">
                  <p:embed/>
                  <p:pic>
                    <p:nvPicPr>
                      <p:cNvPr id="13" name="Objeto 12" hidden="1">
                        <a:extLst>
                          <a:ext uri="{FF2B5EF4-FFF2-40B4-BE49-F238E27FC236}">
                            <a16:creationId xmlns:a16="http://schemas.microsoft.com/office/drawing/2014/main" id="{8C5653FB-0B55-DF49-89A0-7BB644B8BB0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Línea">
            <a:extLst>
              <a:ext uri="{FF2B5EF4-FFF2-40B4-BE49-F238E27FC236}">
                <a16:creationId xmlns:a16="http://schemas.microsoft.com/office/drawing/2014/main" id="{832578E3-BC08-FD4F-8D2A-99D9B2768843}"/>
              </a:ext>
            </a:extLst>
          </p:cNvPr>
          <p:cNvSpPr/>
          <p:nvPr/>
        </p:nvSpPr>
        <p:spPr>
          <a:xfrm flipV="1">
            <a:off x="4889502" y="1855051"/>
            <a:ext cx="0" cy="5102340"/>
          </a:xfrm>
          <a:prstGeom prst="line">
            <a:avLst/>
          </a:prstGeom>
          <a:ln w="25400">
            <a:solidFill>
              <a:schemeClr val="tx1"/>
            </a:solidFill>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pic>
        <p:nvPicPr>
          <p:cNvPr id="3" name="Imagen 2">
            <a:extLst>
              <a:ext uri="{FF2B5EF4-FFF2-40B4-BE49-F238E27FC236}">
                <a16:creationId xmlns:a16="http://schemas.microsoft.com/office/drawing/2014/main" id="{F0F13478-20D7-DB4D-8994-4442E9CD0E5A}"/>
              </a:ext>
            </a:extLst>
          </p:cNvPr>
          <p:cNvPicPr>
            <a:picLocks noChangeAspect="1"/>
          </p:cNvPicPr>
          <p:nvPr/>
        </p:nvPicPr>
        <p:blipFill>
          <a:blip r:embed="rId6"/>
          <a:stretch>
            <a:fillRect/>
          </a:stretch>
        </p:blipFill>
        <p:spPr>
          <a:xfrm>
            <a:off x="11210998" y="452439"/>
            <a:ext cx="523875" cy="523875"/>
          </a:xfrm>
          <a:prstGeom prst="rect">
            <a:avLst/>
          </a:prstGeom>
        </p:spPr>
      </p:pic>
      <p:sp>
        <p:nvSpPr>
          <p:cNvPr id="4" name="Círculo">
            <a:extLst>
              <a:ext uri="{FF2B5EF4-FFF2-40B4-BE49-F238E27FC236}">
                <a16:creationId xmlns:a16="http://schemas.microsoft.com/office/drawing/2014/main" id="{BBD7799B-2501-484A-BE95-7AFA110DBA90}"/>
              </a:ext>
            </a:extLst>
          </p:cNvPr>
          <p:cNvSpPr/>
          <p:nvPr/>
        </p:nvSpPr>
        <p:spPr>
          <a:xfrm>
            <a:off x="4825756" y="1793189"/>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9" name="Marcador de texto 7">
            <a:extLst>
              <a:ext uri="{FF2B5EF4-FFF2-40B4-BE49-F238E27FC236}">
                <a16:creationId xmlns:a16="http://schemas.microsoft.com/office/drawing/2014/main" id="{3D05D424-30B2-7E47-9AB6-C83E1B90EA12}"/>
              </a:ext>
            </a:extLst>
          </p:cNvPr>
          <p:cNvSpPr>
            <a:spLocks noGrp="1"/>
          </p:cNvSpPr>
          <p:nvPr>
            <p:ph type="body" sz="quarter" idx="16" hasCustomPrompt="1"/>
          </p:nvPr>
        </p:nvSpPr>
        <p:spPr>
          <a:xfrm>
            <a:off x="5055261" y="1739603"/>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0" name="Marcador de texto 7">
            <a:extLst>
              <a:ext uri="{FF2B5EF4-FFF2-40B4-BE49-F238E27FC236}">
                <a16:creationId xmlns:a16="http://schemas.microsoft.com/office/drawing/2014/main" id="{8893FAC1-DC9D-9440-985E-77B4520EBDFC}"/>
              </a:ext>
            </a:extLst>
          </p:cNvPr>
          <p:cNvSpPr>
            <a:spLocks noGrp="1"/>
          </p:cNvSpPr>
          <p:nvPr>
            <p:ph type="body" sz="quarter" idx="17" hasCustomPrompt="1"/>
          </p:nvPr>
        </p:nvSpPr>
        <p:spPr>
          <a:xfrm>
            <a:off x="5055261" y="2988571"/>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1" name="Marcador de texto 7">
            <a:extLst>
              <a:ext uri="{FF2B5EF4-FFF2-40B4-BE49-F238E27FC236}">
                <a16:creationId xmlns:a16="http://schemas.microsoft.com/office/drawing/2014/main" id="{1CDC6F2A-CD43-DC44-B35F-7AD48BD85D36}"/>
              </a:ext>
            </a:extLst>
          </p:cNvPr>
          <p:cNvSpPr>
            <a:spLocks noGrp="1"/>
          </p:cNvSpPr>
          <p:nvPr>
            <p:ph type="body" sz="quarter" idx="18" hasCustomPrompt="1"/>
          </p:nvPr>
        </p:nvSpPr>
        <p:spPr>
          <a:xfrm>
            <a:off x="5055261" y="4220038"/>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2" name="Marcador de texto 7">
            <a:extLst>
              <a:ext uri="{FF2B5EF4-FFF2-40B4-BE49-F238E27FC236}">
                <a16:creationId xmlns:a16="http://schemas.microsoft.com/office/drawing/2014/main" id="{2E8EE67D-954B-1E4C-87F1-A82DF7427D5B}"/>
              </a:ext>
            </a:extLst>
          </p:cNvPr>
          <p:cNvSpPr>
            <a:spLocks noGrp="1"/>
          </p:cNvSpPr>
          <p:nvPr>
            <p:ph type="body" sz="quarter" idx="19" hasCustomPrompt="1"/>
          </p:nvPr>
        </p:nvSpPr>
        <p:spPr>
          <a:xfrm>
            <a:off x="5055261" y="5451506"/>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7" name="Título 1">
            <a:extLst>
              <a:ext uri="{FF2B5EF4-FFF2-40B4-BE49-F238E27FC236}">
                <a16:creationId xmlns:a16="http://schemas.microsoft.com/office/drawing/2014/main" id="{C27C4B29-5681-F840-AF4C-B53B095E2398}"/>
              </a:ext>
            </a:extLst>
          </p:cNvPr>
          <p:cNvSpPr>
            <a:spLocks noGrp="1"/>
          </p:cNvSpPr>
          <p:nvPr>
            <p:ph type="title" hasCustomPrompt="1"/>
          </p:nvPr>
        </p:nvSpPr>
        <p:spPr>
          <a:xfrm>
            <a:off x="457128" y="458787"/>
            <a:ext cx="3528716" cy="720000"/>
          </a:xfrm>
          <a:prstGeom prst="rect">
            <a:avLst/>
          </a:prstGeom>
        </p:spPr>
        <p:txBody>
          <a:bodyPr/>
          <a:lstStyle>
            <a:lvl1pPr>
              <a:lnSpc>
                <a:spcPct val="90000"/>
              </a:lnSpc>
              <a:spcBef>
                <a:spcPts val="0"/>
              </a:spcBef>
              <a:spcAft>
                <a:spcPts val="0"/>
              </a:spcAft>
              <a:defRPr sz="2000">
                <a:solidFill>
                  <a:schemeClr val="tx1"/>
                </a:solidFill>
              </a:defRPr>
            </a:lvl1pPr>
          </a:lstStyle>
          <a:p>
            <a:r>
              <a:rPr lang="es-ES" dirty="0"/>
              <a:t>Título Arial</a:t>
            </a:r>
            <a:br>
              <a:rPr lang="es-ES" dirty="0"/>
            </a:br>
            <a:r>
              <a:rPr lang="es-ES" dirty="0"/>
              <a:t>Bold 20</a:t>
            </a:r>
            <a:endParaRPr lang="es-CL" dirty="0"/>
          </a:p>
        </p:txBody>
      </p:sp>
      <p:cxnSp>
        <p:nvCxnSpPr>
          <p:cNvPr id="25" name="Conector recto 24">
            <a:extLst>
              <a:ext uri="{FF2B5EF4-FFF2-40B4-BE49-F238E27FC236}">
                <a16:creationId xmlns:a16="http://schemas.microsoft.com/office/drawing/2014/main" id="{3ED58160-D295-014E-8B1D-93C7813A7A43}"/>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6" name="Círculo">
            <a:extLst>
              <a:ext uri="{FF2B5EF4-FFF2-40B4-BE49-F238E27FC236}">
                <a16:creationId xmlns:a16="http://schemas.microsoft.com/office/drawing/2014/main" id="{26684165-1847-124A-8CE4-11A82C20E684}"/>
              </a:ext>
            </a:extLst>
          </p:cNvPr>
          <p:cNvSpPr/>
          <p:nvPr/>
        </p:nvSpPr>
        <p:spPr>
          <a:xfrm>
            <a:off x="4825756" y="3040099"/>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8" name="Círculo">
            <a:extLst>
              <a:ext uri="{FF2B5EF4-FFF2-40B4-BE49-F238E27FC236}">
                <a16:creationId xmlns:a16="http://schemas.microsoft.com/office/drawing/2014/main" id="{74EA298D-42E8-344C-8163-3E74A5E92824}"/>
              </a:ext>
            </a:extLst>
          </p:cNvPr>
          <p:cNvSpPr/>
          <p:nvPr/>
        </p:nvSpPr>
        <p:spPr>
          <a:xfrm>
            <a:off x="4825756" y="4273882"/>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9" name="Círculo">
            <a:extLst>
              <a:ext uri="{FF2B5EF4-FFF2-40B4-BE49-F238E27FC236}">
                <a16:creationId xmlns:a16="http://schemas.microsoft.com/office/drawing/2014/main" id="{26A67EF5-217F-5545-A3D7-AB10AB73A118}"/>
              </a:ext>
            </a:extLst>
          </p:cNvPr>
          <p:cNvSpPr/>
          <p:nvPr/>
        </p:nvSpPr>
        <p:spPr>
          <a:xfrm>
            <a:off x="4825756" y="5503291"/>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6" name="Marcador de número de diapositiva 1">
            <a:extLst>
              <a:ext uri="{FF2B5EF4-FFF2-40B4-BE49-F238E27FC236}">
                <a16:creationId xmlns:a16="http://schemas.microsoft.com/office/drawing/2014/main" id="{4FA18335-D169-9344-A6C5-91AFEDE3035A}"/>
              </a:ext>
            </a:extLst>
          </p:cNvPr>
          <p:cNvSpPr>
            <a:spLocks noGrp="1"/>
          </p:cNvSpPr>
          <p:nvPr>
            <p:ph type="sldNum" sz="quarter" idx="10"/>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2062145664"/>
      </p:ext>
    </p:extLst>
  </p:cSld>
  <p:clrMapOvr>
    <a:masterClrMapping/>
  </p:clrMapOvr>
  <p:transition spd="med"/>
  <p:extLst>
    <p:ext uri="{DCECCB84-F9BA-43D5-87BE-67443E8EF086}">
      <p15:sldGuideLst xmlns:p15="http://schemas.microsoft.com/office/powerpoint/2012/main">
        <p15:guide id="1" orient="horz" pos="2774">
          <p15:clr>
            <a:srgbClr val="FBAE40"/>
          </p15:clr>
        </p15:guide>
        <p15:guide id="2" pos="3840">
          <p15:clr>
            <a:srgbClr val="FBAE40"/>
          </p15:clr>
        </p15:guide>
        <p15:guide id="3" orient="horz" pos="1997">
          <p15:clr>
            <a:srgbClr val="FBAE40"/>
          </p15:clr>
        </p15:guide>
        <p15:guide id="4" orient="horz" pos="3550">
          <p15:clr>
            <a:srgbClr val="FBAE40"/>
          </p15:clr>
        </p15:guide>
        <p15:guide id="5" orient="horz" pos="1207">
          <p15:clr>
            <a:srgbClr val="FBAE40"/>
          </p15:clr>
        </p15:guide>
        <p15:guide id="6" orient="horz" pos="2160">
          <p15:clr>
            <a:srgbClr val="FBAE40"/>
          </p15:clr>
        </p15:guide>
        <p15:guide id="7" orient="horz" pos="1139">
          <p15:clr>
            <a:srgbClr val="FBAE40"/>
          </p15:clr>
        </p15:guide>
        <p15:guide id="8" orient="horz" pos="191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jetivos 5 puntos">
    <p:bg>
      <p:bgPr>
        <a:solidFill>
          <a:srgbClr val="FFFFFF"/>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a16="http://schemas.microsoft.com/office/drawing/2014/main" id="{1B3CF53D-25D4-9646-AB92-B8AA4975E664}"/>
              </a:ext>
            </a:extLst>
          </p:cNvPr>
          <p:cNvGraphicFramePr>
            <a:graphicFrameLocks noChangeAspect="1"/>
          </p:cNvGraphicFramePr>
          <p:nvPr>
            <p:custDataLst>
              <p:tags r:id="rId2"/>
            </p:custDataLst>
            <p:extLst>
              <p:ext uri="{D42A27DB-BD31-4B8C-83A1-F6EECF244321}">
                <p14:modId xmlns:p14="http://schemas.microsoft.com/office/powerpoint/2010/main" val="20869596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9" name="Diapositiva de think-cell" r:id="rId4" imgW="7772400" imgH="10058400" progId="TCLayout.ActiveDocument.1">
                  <p:embed/>
                </p:oleObj>
              </mc:Choice>
              <mc:Fallback>
                <p:oleObj name="Diapositiva de think-cell" r:id="rId4" imgW="7772400" imgH="10058400" progId="TCLayout.ActiveDocument.1">
                  <p:embed/>
                  <p:pic>
                    <p:nvPicPr>
                      <p:cNvPr id="13" name="Objeto 12" hidden="1">
                        <a:extLst>
                          <a:ext uri="{FF2B5EF4-FFF2-40B4-BE49-F238E27FC236}">
                            <a16:creationId xmlns:a16="http://schemas.microsoft.com/office/drawing/2014/main" id="{1B3CF53D-25D4-9646-AB92-B8AA4975E66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F0F13478-20D7-DB4D-8994-4442E9CD0E5A}"/>
              </a:ext>
            </a:extLst>
          </p:cNvPr>
          <p:cNvPicPr>
            <a:picLocks noChangeAspect="1"/>
          </p:cNvPicPr>
          <p:nvPr/>
        </p:nvPicPr>
        <p:blipFill>
          <a:blip r:embed="rId6"/>
          <a:stretch>
            <a:fillRect/>
          </a:stretch>
        </p:blipFill>
        <p:spPr>
          <a:xfrm>
            <a:off x="11210998" y="452439"/>
            <a:ext cx="523875" cy="523875"/>
          </a:xfrm>
          <a:prstGeom prst="rect">
            <a:avLst/>
          </a:prstGeom>
        </p:spPr>
      </p:pic>
      <p:sp>
        <p:nvSpPr>
          <p:cNvPr id="20" name="Título 1">
            <a:extLst>
              <a:ext uri="{FF2B5EF4-FFF2-40B4-BE49-F238E27FC236}">
                <a16:creationId xmlns:a16="http://schemas.microsoft.com/office/drawing/2014/main" id="{85F7771C-C889-3F4D-9422-EADBF00AF25A}"/>
              </a:ext>
            </a:extLst>
          </p:cNvPr>
          <p:cNvSpPr>
            <a:spLocks noGrp="1"/>
          </p:cNvSpPr>
          <p:nvPr>
            <p:ph type="title" hasCustomPrompt="1"/>
          </p:nvPr>
        </p:nvSpPr>
        <p:spPr>
          <a:xfrm>
            <a:off x="457128" y="458787"/>
            <a:ext cx="3528716" cy="720000"/>
          </a:xfrm>
          <a:prstGeom prst="rect">
            <a:avLst/>
          </a:prstGeom>
        </p:spPr>
        <p:txBody>
          <a:bodyPr/>
          <a:lstStyle>
            <a:lvl1pPr>
              <a:lnSpc>
                <a:spcPct val="90000"/>
              </a:lnSpc>
              <a:spcBef>
                <a:spcPts val="0"/>
              </a:spcBef>
              <a:spcAft>
                <a:spcPts val="0"/>
              </a:spcAft>
              <a:defRPr sz="2000">
                <a:solidFill>
                  <a:schemeClr val="tx1"/>
                </a:solidFill>
              </a:defRPr>
            </a:lvl1pPr>
          </a:lstStyle>
          <a:p>
            <a:r>
              <a:rPr lang="es-ES" dirty="0"/>
              <a:t>Título Arial</a:t>
            </a:r>
            <a:br>
              <a:rPr lang="es-ES" dirty="0"/>
            </a:br>
            <a:r>
              <a:rPr lang="es-ES" dirty="0"/>
              <a:t>Bold 20</a:t>
            </a:r>
            <a:endParaRPr lang="es-CL" dirty="0"/>
          </a:p>
        </p:txBody>
      </p:sp>
      <p:sp>
        <p:nvSpPr>
          <p:cNvPr id="22" name="Marcador de texto 7">
            <a:extLst>
              <a:ext uri="{FF2B5EF4-FFF2-40B4-BE49-F238E27FC236}">
                <a16:creationId xmlns:a16="http://schemas.microsoft.com/office/drawing/2014/main" id="{033F232C-1A9F-1C4B-B63A-72AD25EAD3C0}"/>
              </a:ext>
            </a:extLst>
          </p:cNvPr>
          <p:cNvSpPr>
            <a:spLocks noGrp="1"/>
          </p:cNvSpPr>
          <p:nvPr>
            <p:ph type="body" sz="quarter" idx="16" hasCustomPrompt="1"/>
          </p:nvPr>
        </p:nvSpPr>
        <p:spPr>
          <a:xfrm>
            <a:off x="5065683" y="1754566"/>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3" name="Marcador de texto 7">
            <a:extLst>
              <a:ext uri="{FF2B5EF4-FFF2-40B4-BE49-F238E27FC236}">
                <a16:creationId xmlns:a16="http://schemas.microsoft.com/office/drawing/2014/main" id="{F6EA4AA6-F211-574A-BE31-1CA2875DC6C4}"/>
              </a:ext>
            </a:extLst>
          </p:cNvPr>
          <p:cNvSpPr>
            <a:spLocks noGrp="1"/>
          </p:cNvSpPr>
          <p:nvPr>
            <p:ph type="body" sz="quarter" idx="17" hasCustomPrompt="1"/>
          </p:nvPr>
        </p:nvSpPr>
        <p:spPr>
          <a:xfrm>
            <a:off x="5065683" y="2718569"/>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4" name="Marcador de texto 7">
            <a:extLst>
              <a:ext uri="{FF2B5EF4-FFF2-40B4-BE49-F238E27FC236}">
                <a16:creationId xmlns:a16="http://schemas.microsoft.com/office/drawing/2014/main" id="{863D69D1-EFC7-7243-988E-9B4FE12219ED}"/>
              </a:ext>
            </a:extLst>
          </p:cNvPr>
          <p:cNvSpPr>
            <a:spLocks noGrp="1"/>
          </p:cNvSpPr>
          <p:nvPr>
            <p:ph type="body" sz="quarter" idx="18" hasCustomPrompt="1"/>
          </p:nvPr>
        </p:nvSpPr>
        <p:spPr>
          <a:xfrm>
            <a:off x="5065683" y="3682572"/>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5" name="Marcador de texto 7">
            <a:extLst>
              <a:ext uri="{FF2B5EF4-FFF2-40B4-BE49-F238E27FC236}">
                <a16:creationId xmlns:a16="http://schemas.microsoft.com/office/drawing/2014/main" id="{C34B0237-B084-C74D-8391-D82249AAD07D}"/>
              </a:ext>
            </a:extLst>
          </p:cNvPr>
          <p:cNvSpPr>
            <a:spLocks noGrp="1"/>
          </p:cNvSpPr>
          <p:nvPr>
            <p:ph type="body" sz="quarter" idx="19" hasCustomPrompt="1"/>
          </p:nvPr>
        </p:nvSpPr>
        <p:spPr>
          <a:xfrm>
            <a:off x="5065683" y="4646575"/>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6" name="Marcador de texto 7">
            <a:extLst>
              <a:ext uri="{FF2B5EF4-FFF2-40B4-BE49-F238E27FC236}">
                <a16:creationId xmlns:a16="http://schemas.microsoft.com/office/drawing/2014/main" id="{826E294F-5837-2245-BE2D-D36BCA4C5ACB}"/>
              </a:ext>
            </a:extLst>
          </p:cNvPr>
          <p:cNvSpPr>
            <a:spLocks noGrp="1"/>
          </p:cNvSpPr>
          <p:nvPr>
            <p:ph type="body" sz="quarter" idx="20" hasCustomPrompt="1"/>
          </p:nvPr>
        </p:nvSpPr>
        <p:spPr>
          <a:xfrm>
            <a:off x="5065683" y="5610577"/>
            <a:ext cx="5361957" cy="504365"/>
          </a:xfrm>
          <a:prstGeom prst="rect">
            <a:avLst/>
          </a:prstGeom>
        </p:spPr>
        <p:txBody>
          <a:bodyPr/>
          <a:lstStyle>
            <a:lvl1pPr marL="0" indent="0">
              <a:buNone/>
              <a:defRPr sz="1600" b="0">
                <a:solidFill>
                  <a:schemeClr val="tx2"/>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cxnSp>
        <p:nvCxnSpPr>
          <p:cNvPr id="28" name="Conector recto 27">
            <a:extLst>
              <a:ext uri="{FF2B5EF4-FFF2-40B4-BE49-F238E27FC236}">
                <a16:creationId xmlns:a16="http://schemas.microsoft.com/office/drawing/2014/main" id="{328CA6FF-8AB6-A846-8F9F-58E6916942EE}"/>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31" name="Línea">
            <a:extLst>
              <a:ext uri="{FF2B5EF4-FFF2-40B4-BE49-F238E27FC236}">
                <a16:creationId xmlns:a16="http://schemas.microsoft.com/office/drawing/2014/main" id="{2F0252DA-0526-E04B-A5AB-565A0999DFA9}"/>
              </a:ext>
            </a:extLst>
          </p:cNvPr>
          <p:cNvSpPr/>
          <p:nvPr/>
        </p:nvSpPr>
        <p:spPr>
          <a:xfrm flipV="1">
            <a:off x="4889502" y="1855051"/>
            <a:ext cx="0" cy="5102340"/>
          </a:xfrm>
          <a:prstGeom prst="line">
            <a:avLst/>
          </a:prstGeom>
          <a:ln w="25400">
            <a:solidFill>
              <a:schemeClr val="tx1"/>
            </a:solidFill>
          </a:ln>
        </p:spPr>
        <p:txBody>
          <a:bodyPr lIns="22860" rIns="22860"/>
          <a:lstStyle/>
          <a:p>
            <a:pPr defTabSz="1218406">
              <a:defRPr>
                <a:latin typeface="Arial"/>
                <a:ea typeface="Arial"/>
                <a:cs typeface="Arial"/>
                <a:sym typeface="Arial"/>
              </a:defRPr>
            </a:pPr>
            <a:endParaRPr sz="1200">
              <a:latin typeface="Arial"/>
              <a:cs typeface="Arial"/>
              <a:sym typeface="Arial"/>
            </a:endParaRPr>
          </a:p>
        </p:txBody>
      </p:sp>
      <p:sp>
        <p:nvSpPr>
          <p:cNvPr id="32" name="Círculo">
            <a:extLst>
              <a:ext uri="{FF2B5EF4-FFF2-40B4-BE49-F238E27FC236}">
                <a16:creationId xmlns:a16="http://schemas.microsoft.com/office/drawing/2014/main" id="{5EBD3BAA-E338-E74B-B4DF-431734FDCD27}"/>
              </a:ext>
            </a:extLst>
          </p:cNvPr>
          <p:cNvSpPr/>
          <p:nvPr/>
        </p:nvSpPr>
        <p:spPr>
          <a:xfrm>
            <a:off x="4821690" y="1787239"/>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4" name="Círculo">
            <a:extLst>
              <a:ext uri="{FF2B5EF4-FFF2-40B4-BE49-F238E27FC236}">
                <a16:creationId xmlns:a16="http://schemas.microsoft.com/office/drawing/2014/main" id="{DB2D0711-71D5-FD4B-9481-A3307B3A6ACA}"/>
              </a:ext>
            </a:extLst>
          </p:cNvPr>
          <p:cNvSpPr/>
          <p:nvPr/>
        </p:nvSpPr>
        <p:spPr>
          <a:xfrm>
            <a:off x="4821690" y="5649226"/>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5" name="Círculo">
            <a:extLst>
              <a:ext uri="{FF2B5EF4-FFF2-40B4-BE49-F238E27FC236}">
                <a16:creationId xmlns:a16="http://schemas.microsoft.com/office/drawing/2014/main" id="{29E659B7-9E82-A14F-95D0-FF7ED8812D9C}"/>
              </a:ext>
            </a:extLst>
          </p:cNvPr>
          <p:cNvSpPr/>
          <p:nvPr/>
        </p:nvSpPr>
        <p:spPr>
          <a:xfrm>
            <a:off x="4822581" y="2766318"/>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6" name="Círculo">
            <a:extLst>
              <a:ext uri="{FF2B5EF4-FFF2-40B4-BE49-F238E27FC236}">
                <a16:creationId xmlns:a16="http://schemas.microsoft.com/office/drawing/2014/main" id="{73632F4F-FE52-304C-A320-85BDCD0F035B}"/>
              </a:ext>
            </a:extLst>
          </p:cNvPr>
          <p:cNvSpPr/>
          <p:nvPr/>
        </p:nvSpPr>
        <p:spPr>
          <a:xfrm>
            <a:off x="4821690" y="4693551"/>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7" name="Círculo">
            <a:extLst>
              <a:ext uri="{FF2B5EF4-FFF2-40B4-BE49-F238E27FC236}">
                <a16:creationId xmlns:a16="http://schemas.microsoft.com/office/drawing/2014/main" id="{8C591567-7AA5-CA4B-AAB8-A9F364E11F51}"/>
              </a:ext>
            </a:extLst>
          </p:cNvPr>
          <p:cNvSpPr/>
          <p:nvPr/>
        </p:nvSpPr>
        <p:spPr>
          <a:xfrm>
            <a:off x="4825756" y="3728343"/>
            <a:ext cx="135624" cy="135624"/>
          </a:xfrm>
          <a:prstGeom prst="ellipse">
            <a:avLst/>
          </a:prstGeom>
          <a:solidFill>
            <a:schemeClr val="tx1"/>
          </a:solidFill>
          <a:ln w="25400">
            <a:noFill/>
            <a:miter lim="400000"/>
          </a:ln>
        </p:spPr>
        <p:txBody>
          <a:bodyPr lIns="25400" tIns="25400" rIns="25400" bIns="25400" anchor="ctr"/>
          <a:lstStyle/>
          <a:p>
            <a:pPr algn="ctr" defTabSz="412750">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8" name="Marcador de número de diapositiva 1">
            <a:extLst>
              <a:ext uri="{FF2B5EF4-FFF2-40B4-BE49-F238E27FC236}">
                <a16:creationId xmlns:a16="http://schemas.microsoft.com/office/drawing/2014/main" id="{8F02C25E-E0A2-3D4A-834C-C91E9B0B28F3}"/>
              </a:ext>
            </a:extLst>
          </p:cNvPr>
          <p:cNvSpPr>
            <a:spLocks noGrp="1"/>
          </p:cNvSpPr>
          <p:nvPr>
            <p:ph type="sldNum" sz="quarter" idx="10"/>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2250399087"/>
      </p:ext>
    </p:extLst>
  </p:cSld>
  <p:clrMapOvr>
    <a:masterClrMapping/>
  </p:clrMapOvr>
  <p:transition spd="med"/>
  <p:extLst>
    <p:ext uri="{DCECCB84-F9BA-43D5-87BE-67443E8EF086}">
      <p15:sldGuideLst xmlns:p15="http://schemas.microsoft.com/office/powerpoint/2012/main">
        <p15:guide id="1" pos="3185">
          <p15:clr>
            <a:srgbClr val="FBAE40"/>
          </p15:clr>
        </p15:guide>
        <p15:guide id="2" orient="horz" pos="43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si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99C22FEA-59FA-1540-A939-F039EF19BDCE}"/>
              </a:ext>
            </a:extLst>
          </p:cNvPr>
          <p:cNvGraphicFramePr>
            <a:graphicFrameLocks noChangeAspect="1"/>
          </p:cNvGraphicFramePr>
          <p:nvPr>
            <p:custDataLst>
              <p:tags r:id="rId2"/>
            </p:custDataLst>
            <p:extLst>
              <p:ext uri="{D42A27DB-BD31-4B8C-83A1-F6EECF244321}">
                <p14:modId xmlns:p14="http://schemas.microsoft.com/office/powerpoint/2010/main" val="9669543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3"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id="{99C22FEA-59FA-1540-A939-F039EF19BDC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id="{F0F13478-20D7-DB4D-8994-4442E9CD0E5A}"/>
              </a:ext>
            </a:extLst>
          </p:cNvPr>
          <p:cNvPicPr>
            <a:picLocks noChangeAspect="1"/>
          </p:cNvPicPr>
          <p:nvPr/>
        </p:nvPicPr>
        <p:blipFill>
          <a:blip r:embed="rId6"/>
          <a:stretch>
            <a:fillRect/>
          </a:stretch>
        </p:blipFill>
        <p:spPr>
          <a:xfrm>
            <a:off x="11210998" y="452439"/>
            <a:ext cx="523875" cy="523875"/>
          </a:xfrm>
          <a:prstGeom prst="rect">
            <a:avLst/>
          </a:prstGeom>
        </p:spPr>
      </p:pic>
      <p:sp>
        <p:nvSpPr>
          <p:cNvPr id="29" name="Marcador de texto 4">
            <a:extLst>
              <a:ext uri="{FF2B5EF4-FFF2-40B4-BE49-F238E27FC236}">
                <a16:creationId xmlns:a16="http://schemas.microsoft.com/office/drawing/2014/main" id="{D4D8DB34-4EB6-A44E-A2E9-0DDD94FE7CC9}"/>
              </a:ext>
            </a:extLst>
          </p:cNvPr>
          <p:cNvSpPr>
            <a:spLocks noGrp="1"/>
          </p:cNvSpPr>
          <p:nvPr>
            <p:ph type="body" sz="quarter" idx="10" hasCustomPrompt="1"/>
          </p:nvPr>
        </p:nvSpPr>
        <p:spPr>
          <a:xfrm>
            <a:off x="452801" y="2474547"/>
            <a:ext cx="1541698" cy="879231"/>
          </a:xfrm>
          <a:prstGeom prst="rect">
            <a:avLst/>
          </a:prstGeom>
        </p:spPr>
        <p:txBody>
          <a:bodyPr/>
          <a:lstStyle>
            <a:lvl1pPr marL="0" indent="0">
              <a:buNone/>
              <a:defRPr sz="7000" b="1">
                <a:solidFill>
                  <a:schemeClr val="bg2"/>
                </a:solidFill>
              </a:defRPr>
            </a:lvl1pPr>
          </a:lstStyle>
          <a:p>
            <a:pPr lvl="0"/>
            <a:r>
              <a:rPr lang="es-ES" dirty="0"/>
              <a:t>Nº</a:t>
            </a:r>
            <a:endParaRPr lang="es-CL" dirty="0"/>
          </a:p>
        </p:txBody>
      </p:sp>
      <p:sp>
        <p:nvSpPr>
          <p:cNvPr id="30" name="Marcador de texto 6">
            <a:extLst>
              <a:ext uri="{FF2B5EF4-FFF2-40B4-BE49-F238E27FC236}">
                <a16:creationId xmlns:a16="http://schemas.microsoft.com/office/drawing/2014/main" id="{5F4649B2-5AD6-AD4B-9530-EB8FA0B7982E}"/>
              </a:ext>
            </a:extLst>
          </p:cNvPr>
          <p:cNvSpPr>
            <a:spLocks noGrp="1"/>
          </p:cNvSpPr>
          <p:nvPr>
            <p:ph type="body" sz="quarter" idx="11" hasCustomPrompt="1"/>
          </p:nvPr>
        </p:nvSpPr>
        <p:spPr>
          <a:xfrm>
            <a:off x="452809" y="3678861"/>
            <a:ext cx="1541698" cy="1247775"/>
          </a:xfrm>
          <a:prstGeom prst="rect">
            <a:avLst/>
          </a:prstGeom>
        </p:spPr>
        <p:txBody>
          <a:bodyPr/>
          <a:lstStyle>
            <a:lvl1pPr marL="0" indent="0">
              <a:spcBef>
                <a:spcPts val="600"/>
              </a:spcBef>
              <a:spcAft>
                <a:spcPts val="600"/>
              </a:spcAft>
              <a:buNone/>
              <a:defRPr sz="1600" b="1">
                <a:solidFill>
                  <a:schemeClr val="bg2"/>
                </a:solidFill>
              </a:defRPr>
            </a:lvl1pPr>
            <a:lvl2pPr marL="304800" indent="0">
              <a:buNone/>
              <a:defRPr sz="1500">
                <a:solidFill>
                  <a:schemeClr val="tx2"/>
                </a:solidFill>
              </a:defRPr>
            </a:lvl2pPr>
            <a:lvl3pPr marL="609600" indent="0">
              <a:buNone/>
              <a:defRPr sz="1500">
                <a:solidFill>
                  <a:schemeClr val="tx2"/>
                </a:solidFill>
              </a:defRPr>
            </a:lvl3pPr>
            <a:lvl4pPr marL="914400" indent="0">
              <a:buNone/>
              <a:defRPr sz="1500">
                <a:solidFill>
                  <a:schemeClr val="tx2"/>
                </a:solidFill>
              </a:defRPr>
            </a:lvl4pPr>
            <a:lvl5pPr marL="1219200" indent="0">
              <a:buNone/>
              <a:defRPr sz="1500">
                <a:solidFill>
                  <a:schemeClr val="tx2"/>
                </a:solidFill>
              </a:defRPr>
            </a:lvl5pPr>
          </a:lstStyle>
          <a:p>
            <a:pPr lvl="0"/>
            <a:r>
              <a:rPr lang="es-ES" dirty="0"/>
              <a:t>Hacer clic para modificar los textos</a:t>
            </a:r>
          </a:p>
          <a:p>
            <a:pPr lvl="0"/>
            <a:r>
              <a:rPr lang="es-ES" dirty="0"/>
              <a:t>Arial Bold 16</a:t>
            </a:r>
            <a:endParaRPr lang="es-CL" dirty="0"/>
          </a:p>
        </p:txBody>
      </p:sp>
      <p:sp>
        <p:nvSpPr>
          <p:cNvPr id="33" name="Marcador de texto 4">
            <a:extLst>
              <a:ext uri="{FF2B5EF4-FFF2-40B4-BE49-F238E27FC236}">
                <a16:creationId xmlns:a16="http://schemas.microsoft.com/office/drawing/2014/main" id="{6FA40A4D-EF21-A64B-BF59-22654E0FC56F}"/>
              </a:ext>
            </a:extLst>
          </p:cNvPr>
          <p:cNvSpPr>
            <a:spLocks noGrp="1"/>
          </p:cNvSpPr>
          <p:nvPr>
            <p:ph type="body" sz="quarter" idx="12" hasCustomPrompt="1"/>
          </p:nvPr>
        </p:nvSpPr>
        <p:spPr>
          <a:xfrm>
            <a:off x="2874708" y="2474547"/>
            <a:ext cx="1538120" cy="879231"/>
          </a:xfrm>
          <a:prstGeom prst="rect">
            <a:avLst/>
          </a:prstGeom>
        </p:spPr>
        <p:txBody>
          <a:bodyPr/>
          <a:lstStyle>
            <a:lvl1pPr marL="0" indent="0">
              <a:buNone/>
              <a:defRPr sz="7000" b="0">
                <a:solidFill>
                  <a:schemeClr val="tx2"/>
                </a:solidFill>
              </a:defRPr>
            </a:lvl1pPr>
          </a:lstStyle>
          <a:p>
            <a:pPr lvl="0"/>
            <a:r>
              <a:rPr lang="es-ES" dirty="0"/>
              <a:t>Nº</a:t>
            </a:r>
            <a:endParaRPr lang="es-CL" dirty="0"/>
          </a:p>
        </p:txBody>
      </p:sp>
      <p:sp>
        <p:nvSpPr>
          <p:cNvPr id="34" name="Marcador de texto 6">
            <a:extLst>
              <a:ext uri="{FF2B5EF4-FFF2-40B4-BE49-F238E27FC236}">
                <a16:creationId xmlns:a16="http://schemas.microsoft.com/office/drawing/2014/main" id="{C2173465-02A7-5A42-9000-8BF6B7BE7134}"/>
              </a:ext>
            </a:extLst>
          </p:cNvPr>
          <p:cNvSpPr>
            <a:spLocks noGrp="1"/>
          </p:cNvSpPr>
          <p:nvPr>
            <p:ph type="body" sz="quarter" idx="13" hasCustomPrompt="1"/>
          </p:nvPr>
        </p:nvSpPr>
        <p:spPr>
          <a:xfrm>
            <a:off x="2871582" y="3678861"/>
            <a:ext cx="1541698" cy="1247775"/>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sz="1500">
                <a:solidFill>
                  <a:schemeClr val="tx2"/>
                </a:solidFill>
              </a:defRPr>
            </a:lvl2pPr>
            <a:lvl3pPr marL="609600" indent="0">
              <a:buNone/>
              <a:defRPr sz="1500">
                <a:solidFill>
                  <a:schemeClr val="tx2"/>
                </a:solidFill>
              </a:defRPr>
            </a:lvl3pPr>
            <a:lvl4pPr marL="914400" indent="0">
              <a:buNone/>
              <a:defRPr sz="1500">
                <a:solidFill>
                  <a:schemeClr val="tx2"/>
                </a:solidFill>
              </a:defRPr>
            </a:lvl4pPr>
            <a:lvl5pPr marL="1219200" indent="0">
              <a:buNone/>
              <a:defRPr sz="1500">
                <a:solidFill>
                  <a:schemeClr val="tx2"/>
                </a:solidFill>
              </a:defRPr>
            </a:lvl5pPr>
          </a:lstStyle>
          <a:p>
            <a:pPr lvl="0"/>
            <a:r>
              <a:rPr lang="es-ES" dirty="0"/>
              <a:t>Hacer clic para modificar los textos</a:t>
            </a:r>
          </a:p>
          <a:p>
            <a:pPr lvl="0"/>
            <a:r>
              <a:rPr lang="es-ES" dirty="0"/>
              <a:t>Arial 16</a:t>
            </a:r>
          </a:p>
        </p:txBody>
      </p:sp>
      <p:sp>
        <p:nvSpPr>
          <p:cNvPr id="37" name="Marcador de texto 4">
            <a:extLst>
              <a:ext uri="{FF2B5EF4-FFF2-40B4-BE49-F238E27FC236}">
                <a16:creationId xmlns:a16="http://schemas.microsoft.com/office/drawing/2014/main" id="{74DCED2A-9C58-454A-8FD8-C41F48581574}"/>
              </a:ext>
            </a:extLst>
          </p:cNvPr>
          <p:cNvSpPr>
            <a:spLocks noGrp="1"/>
          </p:cNvSpPr>
          <p:nvPr>
            <p:ph type="body" sz="quarter" idx="14" hasCustomPrompt="1"/>
          </p:nvPr>
        </p:nvSpPr>
        <p:spPr>
          <a:xfrm>
            <a:off x="5285034" y="2474547"/>
            <a:ext cx="1532753" cy="879231"/>
          </a:xfrm>
          <a:prstGeom prst="rect">
            <a:avLst/>
          </a:prstGeom>
        </p:spPr>
        <p:txBody>
          <a:bodyPr/>
          <a:lstStyle>
            <a:lvl1pPr marL="0" indent="0">
              <a:buNone/>
              <a:defRPr sz="7000" b="0">
                <a:solidFill>
                  <a:schemeClr val="tx2"/>
                </a:solidFill>
              </a:defRPr>
            </a:lvl1pPr>
          </a:lstStyle>
          <a:p>
            <a:pPr lvl="0"/>
            <a:r>
              <a:rPr lang="es-ES" dirty="0"/>
              <a:t>Nº</a:t>
            </a:r>
            <a:endParaRPr lang="es-CL" dirty="0"/>
          </a:p>
        </p:txBody>
      </p:sp>
      <p:sp>
        <p:nvSpPr>
          <p:cNvPr id="38" name="Marcador de texto 6">
            <a:extLst>
              <a:ext uri="{FF2B5EF4-FFF2-40B4-BE49-F238E27FC236}">
                <a16:creationId xmlns:a16="http://schemas.microsoft.com/office/drawing/2014/main" id="{6538BA82-AE2C-E44B-A64C-98F8724D6BC9}"/>
              </a:ext>
            </a:extLst>
          </p:cNvPr>
          <p:cNvSpPr>
            <a:spLocks noGrp="1"/>
          </p:cNvSpPr>
          <p:nvPr>
            <p:ph type="body" sz="quarter" idx="15" hasCustomPrompt="1"/>
          </p:nvPr>
        </p:nvSpPr>
        <p:spPr>
          <a:xfrm>
            <a:off x="5282352" y="3678861"/>
            <a:ext cx="1541698" cy="1247775"/>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sz="1500">
                <a:solidFill>
                  <a:schemeClr val="tx2"/>
                </a:solidFill>
              </a:defRPr>
            </a:lvl2pPr>
            <a:lvl3pPr marL="609600" indent="0">
              <a:buNone/>
              <a:defRPr sz="1500">
                <a:solidFill>
                  <a:schemeClr val="tx2"/>
                </a:solidFill>
              </a:defRPr>
            </a:lvl3pPr>
            <a:lvl4pPr marL="914400" indent="0">
              <a:buNone/>
              <a:defRPr sz="1500">
                <a:solidFill>
                  <a:schemeClr val="tx2"/>
                </a:solidFill>
              </a:defRPr>
            </a:lvl4pPr>
            <a:lvl5pPr marL="1219200" indent="0">
              <a:buNone/>
              <a:defRPr sz="1500">
                <a:solidFill>
                  <a:schemeClr val="tx2"/>
                </a:solidFill>
              </a:defRPr>
            </a:lvl5pPr>
          </a:lstStyle>
          <a:p>
            <a:pPr lvl="0"/>
            <a:r>
              <a:rPr lang="es-ES" dirty="0"/>
              <a:t>Hacer clic para modificar los textos</a:t>
            </a:r>
          </a:p>
          <a:p>
            <a:pPr lvl="0"/>
            <a:r>
              <a:rPr lang="es-ES" dirty="0"/>
              <a:t>Arial 16</a:t>
            </a:r>
          </a:p>
        </p:txBody>
      </p:sp>
      <p:sp>
        <p:nvSpPr>
          <p:cNvPr id="41" name="Marcador de texto 4">
            <a:extLst>
              <a:ext uri="{FF2B5EF4-FFF2-40B4-BE49-F238E27FC236}">
                <a16:creationId xmlns:a16="http://schemas.microsoft.com/office/drawing/2014/main" id="{5E38B824-3D4A-4C46-8594-092BE3AC50EC}"/>
              </a:ext>
            </a:extLst>
          </p:cNvPr>
          <p:cNvSpPr>
            <a:spLocks noGrp="1"/>
          </p:cNvSpPr>
          <p:nvPr>
            <p:ph type="body" sz="quarter" idx="16" hasCustomPrompt="1"/>
          </p:nvPr>
        </p:nvSpPr>
        <p:spPr>
          <a:xfrm>
            <a:off x="7725618" y="2474547"/>
            <a:ext cx="1541693" cy="879231"/>
          </a:xfrm>
          <a:prstGeom prst="rect">
            <a:avLst/>
          </a:prstGeom>
        </p:spPr>
        <p:txBody>
          <a:bodyPr/>
          <a:lstStyle>
            <a:lvl1pPr marL="0" indent="0">
              <a:buNone/>
              <a:defRPr sz="7000" b="0">
                <a:solidFill>
                  <a:schemeClr val="tx2"/>
                </a:solidFill>
              </a:defRPr>
            </a:lvl1pPr>
          </a:lstStyle>
          <a:p>
            <a:pPr lvl="0"/>
            <a:r>
              <a:rPr lang="es-ES" dirty="0"/>
              <a:t>Nº</a:t>
            </a:r>
            <a:endParaRPr lang="es-CL" dirty="0"/>
          </a:p>
        </p:txBody>
      </p:sp>
      <p:sp>
        <p:nvSpPr>
          <p:cNvPr id="42" name="Marcador de texto 6">
            <a:extLst>
              <a:ext uri="{FF2B5EF4-FFF2-40B4-BE49-F238E27FC236}">
                <a16:creationId xmlns:a16="http://schemas.microsoft.com/office/drawing/2014/main" id="{42923E17-3BCD-4148-B7F1-DC9E8DE35FD2}"/>
              </a:ext>
            </a:extLst>
          </p:cNvPr>
          <p:cNvSpPr>
            <a:spLocks noGrp="1"/>
          </p:cNvSpPr>
          <p:nvPr>
            <p:ph type="body" sz="quarter" idx="17" hasCustomPrompt="1"/>
          </p:nvPr>
        </p:nvSpPr>
        <p:spPr>
          <a:xfrm>
            <a:off x="7728747" y="3678861"/>
            <a:ext cx="1541698" cy="1247775"/>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sz="1500">
                <a:solidFill>
                  <a:schemeClr val="tx2"/>
                </a:solidFill>
              </a:defRPr>
            </a:lvl2pPr>
            <a:lvl3pPr marL="609600" indent="0">
              <a:buNone/>
              <a:defRPr sz="1500">
                <a:solidFill>
                  <a:schemeClr val="tx2"/>
                </a:solidFill>
              </a:defRPr>
            </a:lvl3pPr>
            <a:lvl4pPr marL="914400" indent="0">
              <a:buNone/>
              <a:defRPr sz="1500">
                <a:solidFill>
                  <a:schemeClr val="tx2"/>
                </a:solidFill>
              </a:defRPr>
            </a:lvl4pPr>
            <a:lvl5pPr marL="1219200" indent="0">
              <a:buNone/>
              <a:defRPr sz="1500">
                <a:solidFill>
                  <a:schemeClr val="tx2"/>
                </a:solidFill>
              </a:defRPr>
            </a:lvl5pPr>
          </a:lstStyle>
          <a:p>
            <a:pPr lvl="0"/>
            <a:r>
              <a:rPr lang="es-ES" dirty="0"/>
              <a:t>Hacer clic para modificar los textos</a:t>
            </a:r>
          </a:p>
          <a:p>
            <a:pPr lvl="0"/>
            <a:r>
              <a:rPr lang="es-ES" dirty="0"/>
              <a:t>Arial 16</a:t>
            </a:r>
          </a:p>
        </p:txBody>
      </p:sp>
      <p:sp>
        <p:nvSpPr>
          <p:cNvPr id="45" name="Marcador de texto 4">
            <a:extLst>
              <a:ext uri="{FF2B5EF4-FFF2-40B4-BE49-F238E27FC236}">
                <a16:creationId xmlns:a16="http://schemas.microsoft.com/office/drawing/2014/main" id="{D0656489-C7FB-6E4C-BCFA-62074E56CF51}"/>
              </a:ext>
            </a:extLst>
          </p:cNvPr>
          <p:cNvSpPr>
            <a:spLocks noGrp="1"/>
          </p:cNvSpPr>
          <p:nvPr>
            <p:ph type="body" sz="quarter" idx="18" hasCustomPrompt="1"/>
          </p:nvPr>
        </p:nvSpPr>
        <p:spPr>
          <a:xfrm>
            <a:off x="10180951" y="2474547"/>
            <a:ext cx="1541694" cy="879231"/>
          </a:xfrm>
          <a:prstGeom prst="rect">
            <a:avLst/>
          </a:prstGeom>
        </p:spPr>
        <p:txBody>
          <a:bodyPr/>
          <a:lstStyle>
            <a:lvl1pPr marL="0" indent="0">
              <a:buNone/>
              <a:defRPr sz="7000" b="0">
                <a:solidFill>
                  <a:schemeClr val="tx2"/>
                </a:solidFill>
              </a:defRPr>
            </a:lvl1pPr>
          </a:lstStyle>
          <a:p>
            <a:pPr lvl="0"/>
            <a:r>
              <a:rPr lang="es-ES" dirty="0"/>
              <a:t>Nº</a:t>
            </a:r>
            <a:endParaRPr lang="es-CL" dirty="0"/>
          </a:p>
        </p:txBody>
      </p:sp>
      <p:sp>
        <p:nvSpPr>
          <p:cNvPr id="46" name="Marcador de texto 6">
            <a:extLst>
              <a:ext uri="{FF2B5EF4-FFF2-40B4-BE49-F238E27FC236}">
                <a16:creationId xmlns:a16="http://schemas.microsoft.com/office/drawing/2014/main" id="{F1B36306-245B-3644-B2F3-99F2E4A0EE84}"/>
              </a:ext>
            </a:extLst>
          </p:cNvPr>
          <p:cNvSpPr>
            <a:spLocks noGrp="1"/>
          </p:cNvSpPr>
          <p:nvPr>
            <p:ph type="body" sz="quarter" idx="19" hasCustomPrompt="1"/>
          </p:nvPr>
        </p:nvSpPr>
        <p:spPr>
          <a:xfrm>
            <a:off x="10180951" y="3678861"/>
            <a:ext cx="1541698" cy="1247775"/>
          </a:xfrm>
          <a:prstGeom prst="rect">
            <a:avLst/>
          </a:prstGeom>
        </p:spPr>
        <p:txBody>
          <a:bodyPr/>
          <a:lstStyle>
            <a:lvl1pPr marL="0" indent="0">
              <a:spcBef>
                <a:spcPts val="600"/>
              </a:spcBef>
              <a:spcAft>
                <a:spcPts val="600"/>
              </a:spcAft>
              <a:buNone/>
              <a:defRPr sz="1600" b="0">
                <a:solidFill>
                  <a:schemeClr val="tx2"/>
                </a:solidFill>
              </a:defRPr>
            </a:lvl1pPr>
            <a:lvl2pPr marL="304800" indent="0">
              <a:buNone/>
              <a:defRPr sz="1500">
                <a:solidFill>
                  <a:schemeClr val="tx2"/>
                </a:solidFill>
              </a:defRPr>
            </a:lvl2pPr>
            <a:lvl3pPr marL="609600" indent="0">
              <a:buNone/>
              <a:defRPr sz="1500">
                <a:solidFill>
                  <a:schemeClr val="tx2"/>
                </a:solidFill>
              </a:defRPr>
            </a:lvl3pPr>
            <a:lvl4pPr marL="914400" indent="0">
              <a:buNone/>
              <a:defRPr sz="1500">
                <a:solidFill>
                  <a:schemeClr val="tx2"/>
                </a:solidFill>
              </a:defRPr>
            </a:lvl4pPr>
            <a:lvl5pPr marL="1219200" indent="0">
              <a:buNone/>
              <a:defRPr sz="1500">
                <a:solidFill>
                  <a:schemeClr val="tx2"/>
                </a:solidFill>
              </a:defRPr>
            </a:lvl5pPr>
          </a:lstStyle>
          <a:p>
            <a:pPr lvl="0"/>
            <a:r>
              <a:rPr lang="es-ES" dirty="0"/>
              <a:t>Hacer clic para modificar los textos</a:t>
            </a:r>
          </a:p>
          <a:p>
            <a:pPr lvl="0"/>
            <a:r>
              <a:rPr lang="es-ES" dirty="0"/>
              <a:t>Arial 16</a:t>
            </a:r>
          </a:p>
        </p:txBody>
      </p:sp>
      <p:cxnSp>
        <p:nvCxnSpPr>
          <p:cNvPr id="31" name="Conector recto 30">
            <a:extLst>
              <a:ext uri="{FF2B5EF4-FFF2-40B4-BE49-F238E27FC236}">
                <a16:creationId xmlns:a16="http://schemas.microsoft.com/office/drawing/2014/main" id="{2B5E496B-C752-824B-90AB-16C0445ADA3D}"/>
              </a:ext>
            </a:extLst>
          </p:cNvPr>
          <p:cNvCxnSpPr>
            <a:cxnSpLocks/>
          </p:cNvCxnSpPr>
          <p:nvPr/>
        </p:nvCxnSpPr>
        <p:spPr>
          <a:xfrm>
            <a:off x="7446414" y="2474547"/>
            <a:ext cx="0" cy="2452089"/>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cxnSp>
        <p:nvCxnSpPr>
          <p:cNvPr id="32" name="Conector recto 31">
            <a:extLst>
              <a:ext uri="{FF2B5EF4-FFF2-40B4-BE49-F238E27FC236}">
                <a16:creationId xmlns:a16="http://schemas.microsoft.com/office/drawing/2014/main" id="{C362018F-EA21-4C43-90C7-50DC98F19ABF}"/>
              </a:ext>
            </a:extLst>
          </p:cNvPr>
          <p:cNvCxnSpPr>
            <a:cxnSpLocks/>
          </p:cNvCxnSpPr>
          <p:nvPr/>
        </p:nvCxnSpPr>
        <p:spPr>
          <a:xfrm>
            <a:off x="5027334" y="2474547"/>
            <a:ext cx="0" cy="2452089"/>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cxnSp>
        <p:nvCxnSpPr>
          <p:cNvPr id="35" name="Conector recto 34">
            <a:extLst>
              <a:ext uri="{FF2B5EF4-FFF2-40B4-BE49-F238E27FC236}">
                <a16:creationId xmlns:a16="http://schemas.microsoft.com/office/drawing/2014/main" id="{494AAB60-24B4-E74A-BE1B-C423918FE76E}"/>
              </a:ext>
            </a:extLst>
          </p:cNvPr>
          <p:cNvCxnSpPr>
            <a:cxnSpLocks/>
          </p:cNvCxnSpPr>
          <p:nvPr/>
        </p:nvCxnSpPr>
        <p:spPr>
          <a:xfrm>
            <a:off x="2608254" y="2474547"/>
            <a:ext cx="0" cy="2452089"/>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cxnSp>
        <p:nvCxnSpPr>
          <p:cNvPr id="25" name="Conector recto 24">
            <a:extLst>
              <a:ext uri="{FF2B5EF4-FFF2-40B4-BE49-F238E27FC236}">
                <a16:creationId xmlns:a16="http://schemas.microsoft.com/office/drawing/2014/main" id="{8A978983-138F-0340-AD4E-DF2CA4EC1DAD}"/>
              </a:ext>
            </a:extLst>
          </p:cNvPr>
          <p:cNvCxnSpPr>
            <a:cxnSpLocks/>
          </p:cNvCxnSpPr>
          <p:nvPr/>
        </p:nvCxnSpPr>
        <p:spPr>
          <a:xfrm>
            <a:off x="9901121" y="2474547"/>
            <a:ext cx="0" cy="2452089"/>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22" name="Título 1">
            <a:extLst>
              <a:ext uri="{FF2B5EF4-FFF2-40B4-BE49-F238E27FC236}">
                <a16:creationId xmlns:a16="http://schemas.microsoft.com/office/drawing/2014/main" id="{35480596-A12E-7440-85A2-9AF173247F77}"/>
              </a:ext>
            </a:extLst>
          </p:cNvPr>
          <p:cNvSpPr>
            <a:spLocks noGrp="1"/>
          </p:cNvSpPr>
          <p:nvPr>
            <p:ph type="title" hasCustomPrompt="1"/>
          </p:nvPr>
        </p:nvSpPr>
        <p:spPr>
          <a:xfrm>
            <a:off x="457128" y="458787"/>
            <a:ext cx="3528716" cy="720000"/>
          </a:xfrm>
          <a:prstGeom prst="rect">
            <a:avLst/>
          </a:prstGeom>
        </p:spPr>
        <p:txBody>
          <a:bodyPr/>
          <a:lstStyle>
            <a:lvl1pPr>
              <a:lnSpc>
                <a:spcPct val="90000"/>
              </a:lnSpc>
              <a:spcBef>
                <a:spcPts val="0"/>
              </a:spcBef>
              <a:spcAft>
                <a:spcPts val="0"/>
              </a:spcAft>
              <a:defRPr sz="2000">
                <a:solidFill>
                  <a:schemeClr val="tx1"/>
                </a:solidFill>
              </a:defRPr>
            </a:lvl1pPr>
          </a:lstStyle>
          <a:p>
            <a:r>
              <a:rPr lang="es-ES" dirty="0"/>
              <a:t>Título Arial</a:t>
            </a:r>
            <a:br>
              <a:rPr lang="es-ES" dirty="0"/>
            </a:br>
            <a:r>
              <a:rPr lang="es-ES" dirty="0"/>
              <a:t>Bold 20</a:t>
            </a:r>
            <a:endParaRPr lang="es-CL" dirty="0"/>
          </a:p>
        </p:txBody>
      </p:sp>
      <p:cxnSp>
        <p:nvCxnSpPr>
          <p:cNvPr id="23" name="Conector recto 22">
            <a:extLst>
              <a:ext uri="{FF2B5EF4-FFF2-40B4-BE49-F238E27FC236}">
                <a16:creationId xmlns:a16="http://schemas.microsoft.com/office/drawing/2014/main" id="{638D4AA4-B806-E144-BF08-A1B3773A6A20}"/>
              </a:ext>
            </a:extLst>
          </p:cNvPr>
          <p:cNvCxnSpPr>
            <a:cxnSpLocks/>
          </p:cNvCxnSpPr>
          <p:nvPr/>
        </p:nvCxnSpPr>
        <p:spPr>
          <a:xfrm>
            <a:off x="539892" y="385812"/>
            <a:ext cx="1297221" cy="0"/>
          </a:xfrm>
          <a:prstGeom prst="line">
            <a:avLst/>
          </a:prstGeom>
          <a:noFill/>
          <a:ln w="22225" cap="flat">
            <a:solidFill>
              <a:schemeClr val="bg2"/>
            </a:solidFill>
            <a:prstDash val="solid"/>
            <a:miter lim="400000"/>
          </a:ln>
          <a:effectLst/>
          <a:sp3d/>
        </p:spPr>
        <p:style>
          <a:lnRef idx="0">
            <a:scrgbClr r="0" g="0" b="0"/>
          </a:lnRef>
          <a:fillRef idx="0">
            <a:scrgbClr r="0" g="0" b="0"/>
          </a:fillRef>
          <a:effectRef idx="0">
            <a:scrgbClr r="0" g="0" b="0"/>
          </a:effectRef>
          <a:fontRef idx="none"/>
        </p:style>
      </p:cxnSp>
      <p:sp>
        <p:nvSpPr>
          <p:cNvPr id="24" name="Marcador de número de diapositiva 1">
            <a:extLst>
              <a:ext uri="{FF2B5EF4-FFF2-40B4-BE49-F238E27FC236}">
                <a16:creationId xmlns:a16="http://schemas.microsoft.com/office/drawing/2014/main" id="{A62BA8AF-38A5-5D4F-8563-B2CC53A243F1}"/>
              </a:ext>
            </a:extLst>
          </p:cNvPr>
          <p:cNvSpPr>
            <a:spLocks noGrp="1"/>
          </p:cNvSpPr>
          <p:nvPr>
            <p:ph type="sldNum" sz="quarter" idx="20"/>
          </p:nvPr>
        </p:nvSpPr>
        <p:spPr>
          <a:xfrm>
            <a:off x="9970979" y="6463752"/>
            <a:ext cx="1844164" cy="365125"/>
          </a:xfrm>
        </p:spPr>
        <p:txBody>
          <a:bodyPr anchor="t"/>
          <a:lstStyle>
            <a:lvl1pPr>
              <a:defRPr sz="1000">
                <a:solidFill>
                  <a:schemeClr val="accent3"/>
                </a:solidFill>
              </a:defRPr>
            </a:lvl1pPr>
          </a:lstStyle>
          <a:p>
            <a:fld id="{23E3B0C6-7533-40F5-AB4E-7487294033B4}" type="slidenum">
              <a:rPr lang="es-CL" smtClean="0"/>
              <a:t>‹Nº›</a:t>
            </a:fld>
            <a:endParaRPr lang="es-CL"/>
          </a:p>
        </p:txBody>
      </p:sp>
    </p:spTree>
    <p:extLst>
      <p:ext uri="{BB962C8B-B14F-4D97-AF65-F5344CB8AC3E}">
        <p14:creationId xmlns:p14="http://schemas.microsoft.com/office/powerpoint/2010/main" val="3590117998"/>
      </p:ext>
    </p:extLst>
  </p:cSld>
  <p:clrMapOvr>
    <a:masterClrMapping/>
  </p:clrMapOvr>
  <p:transition spd="med"/>
  <p:extLst>
    <p:ext uri="{DCECCB84-F9BA-43D5-87BE-67443E8EF086}">
      <p15:sldGuideLst xmlns:p15="http://schemas.microsoft.com/office/powerpoint/2012/main">
        <p15:guide id="1" orient="horz" pos="1553">
          <p15:clr>
            <a:srgbClr val="FBAE40"/>
          </p15:clr>
        </p15:guide>
        <p15:guide id="2" pos="3840">
          <p15:clr>
            <a:srgbClr val="FBAE40"/>
          </p15:clr>
        </p15:guide>
        <p15:guide id="3"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id="{DBAE7E76-845B-584D-B531-91749B1611E2}"/>
              </a:ext>
            </a:extLst>
          </p:cNvPr>
          <p:cNvGraphicFramePr>
            <a:graphicFrameLocks noChangeAspect="1"/>
          </p:cNvGraphicFramePr>
          <p:nvPr>
            <p:custDataLst>
              <p:tags r:id="rId41"/>
            </p:custDataLst>
            <p:extLst>
              <p:ext uri="{D42A27DB-BD31-4B8C-83A1-F6EECF244321}">
                <p14:modId xmlns:p14="http://schemas.microsoft.com/office/powerpoint/2010/main" val="4281983360"/>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1027" name="Diapositiva de think-cell" r:id="rId42" imgW="7772400" imgH="10058400" progId="TCLayout.ActiveDocument.1">
                  <p:embed/>
                </p:oleObj>
              </mc:Choice>
              <mc:Fallback>
                <p:oleObj name="Diapositiva de think-cell" r:id="rId42" imgW="7772400" imgH="10058400" progId="TCLayout.ActiveDocument.1">
                  <p:embed/>
                  <p:pic>
                    <p:nvPicPr>
                      <p:cNvPr id="3" name="Objeto 2" hidden="1">
                        <a:extLst>
                          <a:ext uri="{FF2B5EF4-FFF2-40B4-BE49-F238E27FC236}">
                            <a16:creationId xmlns:a16="http://schemas.microsoft.com/office/drawing/2014/main" id="{DBAE7E76-845B-584D-B531-91749B1611E2}"/>
                          </a:ext>
                        </a:extLst>
                      </p:cNvPr>
                      <p:cNvPicPr/>
                      <p:nvPr/>
                    </p:nvPicPr>
                    <p:blipFill>
                      <a:blip r:embed="rId43"/>
                      <a:stretch>
                        <a:fillRect/>
                      </a:stretch>
                    </p:blipFill>
                    <p:spPr>
                      <a:xfrm>
                        <a:off x="794" y="794"/>
                        <a:ext cx="794" cy="794"/>
                      </a:xfrm>
                      <a:prstGeom prst="rect">
                        <a:avLst/>
                      </a:prstGeom>
                    </p:spPr>
                  </p:pic>
                </p:oleObj>
              </mc:Fallback>
            </mc:AlternateContent>
          </a:graphicData>
        </a:graphic>
      </p:graphicFrame>
      <p:sp>
        <p:nvSpPr>
          <p:cNvPr id="4" name="Marcador de número de diapositiva 3">
            <a:extLst>
              <a:ext uri="{FF2B5EF4-FFF2-40B4-BE49-F238E27FC236}">
                <a16:creationId xmlns:a16="http://schemas.microsoft.com/office/drawing/2014/main" id="{E5CB702D-97CE-8245-A808-2A62C34960A7}"/>
              </a:ext>
            </a:extLst>
          </p:cNvPr>
          <p:cNvSpPr>
            <a:spLocks noGrp="1"/>
          </p:cNvSpPr>
          <p:nvPr>
            <p:ph type="sldNum" sz="quarter" idx="4"/>
          </p:nvPr>
        </p:nvSpPr>
        <p:spPr>
          <a:xfrm>
            <a:off x="9920177" y="6463752"/>
            <a:ext cx="184416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E3B0C6-7533-40F5-AB4E-7487294033B4}" type="slidenum">
              <a:rPr lang="es-CL" smtClean="0"/>
              <a:t>‹Nº›</a:t>
            </a:fld>
            <a:endParaRPr lang="es-CL" dirty="0"/>
          </a:p>
        </p:txBody>
      </p:sp>
    </p:spTree>
    <p:extLst>
      <p:ext uri="{BB962C8B-B14F-4D97-AF65-F5344CB8AC3E}">
        <p14:creationId xmlns:p14="http://schemas.microsoft.com/office/powerpoint/2010/main" val="3615656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transition spd="med"/>
  <p:txStyles>
    <p:titleStyle>
      <a:lvl1pPr marL="0" marR="0" indent="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1pPr>
      <a:lvl2pPr marL="0" marR="0" indent="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2pPr>
      <a:lvl3pPr marL="0" marR="0" indent="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3pPr>
      <a:lvl4pPr marL="0" marR="0" indent="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4pPr>
      <a:lvl5pPr marL="0" marR="0" indent="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5pPr>
      <a:lvl6pPr marL="0" marR="0" indent="22860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6pPr>
      <a:lvl7pPr marL="0" marR="0" indent="45720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7pPr>
      <a:lvl8pPr marL="0" marR="0" indent="68580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8pPr>
      <a:lvl9pPr marL="0" marR="0" indent="914400" algn="l" defTabSz="1218406" eaLnBrk="1" latinLnBrk="0" hangingPunct="1">
        <a:lnSpc>
          <a:spcPct val="80000"/>
        </a:lnSpc>
        <a:spcBef>
          <a:spcPts val="0"/>
        </a:spcBef>
        <a:spcAft>
          <a:spcPts val="0"/>
        </a:spcAft>
        <a:buClrTx/>
        <a:buSzTx/>
        <a:buFontTx/>
        <a:buNone/>
        <a:tabLst/>
        <a:defRPr sz="4250" b="1" i="0" u="none" strike="noStrike" cap="none" spc="0" baseline="0">
          <a:solidFill>
            <a:srgbClr val="000000"/>
          </a:solidFill>
          <a:uFillTx/>
          <a:latin typeface="Arial"/>
          <a:ea typeface="Arial"/>
          <a:cs typeface="Arial"/>
          <a:sym typeface="Arial"/>
        </a:defRPr>
      </a:lvl9pPr>
    </p:titleStyle>
    <p:bodyStyle>
      <a:lvl1pPr marL="304800" marR="0" indent="-304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1pPr>
      <a:lvl2pPr marL="1117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2pPr>
      <a:lvl3pPr marL="1422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3pPr>
      <a:lvl4pPr marL="1727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4pPr>
      <a:lvl5pPr marL="20320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p:bodyStyle>
    <p:otherStyle>
      <a:lvl1pPr marL="0" marR="0" indent="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1pPr>
      <a:lvl2pPr marL="0" marR="0" indent="22860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2pPr>
      <a:lvl3pPr marL="0" marR="0" indent="45720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3pPr>
      <a:lvl4pPr marL="0" marR="0" indent="68580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4pPr>
      <a:lvl5pPr marL="0" marR="0" indent="91440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5pPr>
      <a:lvl6pPr marL="0" marR="0" indent="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6pPr>
      <a:lvl7pPr marL="0" marR="0" indent="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7pPr>
      <a:lvl8pPr marL="0" marR="0" indent="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8pPr>
      <a:lvl9pPr marL="0" marR="0" indent="0" algn="ctr" defTabSz="292100" eaLnBrk="1" latinLnBrk="0" hangingPunct="1">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1021">
          <p15:clr>
            <a:srgbClr val="F26B43"/>
          </p15:clr>
        </p15:guide>
        <p15:guide id="2" pos="7394">
          <p15:clr>
            <a:srgbClr val="F26B43"/>
          </p15:clr>
        </p15:guide>
        <p15:guide id="3" pos="275">
          <p15:clr>
            <a:srgbClr val="F26B43"/>
          </p15:clr>
        </p15:guide>
        <p15:guide id="4" orient="horz" pos="40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7.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3.xml"/><Relationship Id="rId7" Type="http://schemas.openxmlformats.org/officeDocument/2006/relationships/image" Target="../media/image4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42.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7.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4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2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60.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7.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7.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mailto:protocolotmert@achs.cl"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2.xml"/><Relationship Id="rId7" Type="http://schemas.openxmlformats.org/officeDocument/2006/relationships/diagramColors" Target="../diagrams/colors2.xml"/><Relationship Id="rId12" Type="http://schemas.openxmlformats.org/officeDocument/2006/relationships/image" Target="../media/image2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2.xml"/><Relationship Id="rId11" Type="http://schemas.openxmlformats.org/officeDocument/2006/relationships/image" Target="../media/image33.png"/><Relationship Id="rId5" Type="http://schemas.openxmlformats.org/officeDocument/2006/relationships/diagramLayout" Target="../diagrams/layout2.xml"/><Relationship Id="rId10" Type="http://schemas.openxmlformats.org/officeDocument/2006/relationships/image" Target="../media/image32.png"/><Relationship Id="rId4" Type="http://schemas.openxmlformats.org/officeDocument/2006/relationships/diagramData" Target="../diagrams/data2.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7.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7.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posición de imagen 15"/>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779" b="7779"/>
          <a:stretch>
            <a:fillRect/>
          </a:stretch>
        </p:blipFill>
        <p:spPr>
          <a:xfrm>
            <a:off x="0" y="11765"/>
            <a:ext cx="12192000" cy="6858000"/>
          </a:xfrm>
        </p:spPr>
      </p:pic>
      <p:sp>
        <p:nvSpPr>
          <p:cNvPr id="12" name="Marcador de texto 11"/>
          <p:cNvSpPr>
            <a:spLocks noGrp="1"/>
          </p:cNvSpPr>
          <p:nvPr>
            <p:ph type="body" sz="quarter" idx="11"/>
          </p:nvPr>
        </p:nvSpPr>
        <p:spPr>
          <a:xfrm>
            <a:off x="449262" y="620190"/>
            <a:ext cx="11428794" cy="4939362"/>
          </a:xfrm>
        </p:spPr>
        <p:txBody>
          <a:bodyPr/>
          <a:lstStyle/>
          <a:p>
            <a:r>
              <a:rPr lang="es-ES" dirty="0"/>
              <a:t>APLICACIÓN HERRAMIENTA LISTA DE CHEQUEO TMERT-EESS DEL MINISTERIO DE SALUD PARA DAR CUMPLIMIENTO A NORMA TÉCNICA DE IDENTIFICACIÓN Y EVALUACIÓN DE FACTORES DE RIESGO DE TRASTORNOS MUSCULOESQUELÉTICOS RELACIONADOS AL TRABAJO (TMERT) </a:t>
            </a:r>
          </a:p>
          <a:p>
            <a:endParaRPr lang="es-CL" dirty="0"/>
          </a:p>
        </p:txBody>
      </p:sp>
      <p:pic>
        <p:nvPicPr>
          <p:cNvPr id="9" name="Imagen 8"/>
          <p:cNvPicPr>
            <a:picLocks noChangeAspect="1"/>
          </p:cNvPicPr>
          <p:nvPr/>
        </p:nvPicPr>
        <p:blipFill>
          <a:blip r:embed="rId5"/>
          <a:stretch>
            <a:fillRect/>
          </a:stretch>
        </p:blipFill>
        <p:spPr>
          <a:xfrm>
            <a:off x="539423" y="4846955"/>
            <a:ext cx="4749196" cy="1481456"/>
          </a:xfrm>
          <a:prstGeom prst="rect">
            <a:avLst/>
          </a:prstGeom>
        </p:spPr>
      </p:pic>
      <p:pic>
        <p:nvPicPr>
          <p:cNvPr id="10" name="Imagen 9"/>
          <p:cNvPicPr>
            <a:picLocks noChangeAspect="1"/>
          </p:cNvPicPr>
          <p:nvPr/>
        </p:nvPicPr>
        <p:blipFill>
          <a:blip r:embed="rId6"/>
          <a:stretch>
            <a:fillRect/>
          </a:stretch>
        </p:blipFill>
        <p:spPr>
          <a:xfrm>
            <a:off x="771075" y="4846955"/>
            <a:ext cx="798645" cy="780356"/>
          </a:xfrm>
          <a:prstGeom prst="rect">
            <a:avLst/>
          </a:prstGeom>
        </p:spPr>
      </p:pic>
      <p:sp>
        <p:nvSpPr>
          <p:cNvPr id="17" name="CuadroTexto 16"/>
          <p:cNvSpPr txBox="1"/>
          <p:nvPr/>
        </p:nvSpPr>
        <p:spPr>
          <a:xfrm>
            <a:off x="771075" y="5627311"/>
            <a:ext cx="3538918" cy="9012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sz="1600" b="0" i="0" u="none" strike="noStrike" cap="none" spc="0" normalizeH="0" baseline="0" dirty="0">
                <a:ln>
                  <a:noFill/>
                </a:ln>
                <a:solidFill>
                  <a:schemeClr val="bg1"/>
                </a:solidFill>
                <a:effectLst/>
                <a:uFillTx/>
                <a:latin typeface="+mn-lt"/>
                <a:ea typeface="+mn-ea"/>
                <a:cs typeface="+mn-cs"/>
                <a:sym typeface="Helvetica Neue"/>
              </a:rPr>
              <a:t>Especialidades Técnicas - Ergonomía</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8694" y="4352759"/>
            <a:ext cx="988391" cy="988391"/>
          </a:xfrm>
          <a:prstGeom prst="rect">
            <a:avLst/>
          </a:prstGeom>
        </p:spPr>
      </p:pic>
    </p:spTree>
    <p:extLst>
      <p:ext uri="{BB962C8B-B14F-4D97-AF65-F5344CB8AC3E}">
        <p14:creationId xmlns:p14="http://schemas.microsoft.com/office/powerpoint/2010/main" val="40481790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de flecha 5"/>
          <p:cNvCxnSpPr/>
          <p:nvPr/>
        </p:nvCxnSpPr>
        <p:spPr>
          <a:xfrm flipH="1">
            <a:off x="2761488" y="4719123"/>
            <a:ext cx="1039368" cy="600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947205" y="5472176"/>
            <a:ext cx="10406594" cy="646331"/>
          </a:xfrm>
          <a:prstGeom prst="rect">
            <a:avLst/>
          </a:prstGeom>
        </p:spPr>
        <p:txBody>
          <a:bodyPr wrap="square">
            <a:spAutoFit/>
          </a:bodyPr>
          <a:lstStyle/>
          <a:p>
            <a:pPr algn="just"/>
            <a:r>
              <a:rPr lang="es-ES" b="1" dirty="0">
                <a:solidFill>
                  <a:schemeClr val="tx1">
                    <a:lumMod val="50000"/>
                  </a:schemeClr>
                </a:solidFill>
                <a:latin typeface="Calibri" panose="020F0502020204030204" pitchFamily="34" charset="0"/>
                <a:cs typeface="Calibri" panose="020F0502020204030204" pitchFamily="34" charset="0"/>
              </a:rPr>
              <a:t>Tarea o tarea laboral: </a:t>
            </a:r>
            <a:r>
              <a:rPr lang="es-ES" dirty="0">
                <a:solidFill>
                  <a:schemeClr val="tx1">
                    <a:lumMod val="50000"/>
                  </a:schemeClr>
                </a:solidFill>
                <a:latin typeface="Calibri" panose="020F0502020204030204" pitchFamily="34" charset="0"/>
                <a:cs typeface="Calibri" panose="020F0502020204030204" pitchFamily="34" charset="0"/>
              </a:rPr>
              <a:t>Conjunto de acciones técnicas utilizadas para cumplir un objetivo dentro de un proceso productivo o la obtención de un producto determinado dentro del mismo.</a:t>
            </a:r>
          </a:p>
        </p:txBody>
      </p:sp>
      <p:sp>
        <p:nvSpPr>
          <p:cNvPr id="14" name="Marcador de texto 13"/>
          <p:cNvSpPr>
            <a:spLocks noGrp="1"/>
          </p:cNvSpPr>
          <p:nvPr>
            <p:ph type="body" sz="quarter" idx="10"/>
          </p:nvPr>
        </p:nvSpPr>
        <p:spPr/>
        <p:txBody>
          <a:bodyPr/>
          <a:lstStyle/>
          <a:p>
            <a:r>
              <a:rPr lang="es-ES" dirty="0"/>
              <a:t>Herramienta Lista de Chequeo TMERT-EESS</a:t>
            </a:r>
          </a:p>
          <a:p>
            <a:endParaRPr lang="es-CL" dirty="0"/>
          </a:p>
        </p:txBody>
      </p:sp>
      <p:sp>
        <p:nvSpPr>
          <p:cNvPr id="15" name="Marcador de texto 14"/>
          <p:cNvSpPr>
            <a:spLocks noGrp="1"/>
          </p:cNvSpPr>
          <p:nvPr>
            <p:ph type="body" sz="quarter" idx="11"/>
          </p:nvPr>
        </p:nvSpPr>
        <p:spPr/>
        <p:txBody>
          <a:bodyPr/>
          <a:lstStyle/>
          <a:p>
            <a:r>
              <a:rPr lang="es-CL" dirty="0"/>
              <a:t>Tarea</a:t>
            </a:r>
          </a:p>
        </p:txBody>
      </p:sp>
      <p:pic>
        <p:nvPicPr>
          <p:cNvPr id="3" name="Imagen 2"/>
          <p:cNvPicPr>
            <a:picLocks noChangeAspect="1"/>
          </p:cNvPicPr>
          <p:nvPr/>
        </p:nvPicPr>
        <p:blipFill>
          <a:blip r:embed="rId4"/>
          <a:stretch>
            <a:fillRect/>
          </a:stretch>
        </p:blipFill>
        <p:spPr>
          <a:xfrm>
            <a:off x="709461" y="1414097"/>
            <a:ext cx="10406594" cy="3305026"/>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4014" y="5856192"/>
            <a:ext cx="829785" cy="829785"/>
          </a:xfrm>
          <a:prstGeom prst="rect">
            <a:avLst/>
          </a:prstGeom>
        </p:spPr>
      </p:pic>
    </p:spTree>
    <p:extLst>
      <p:ext uri="{BB962C8B-B14F-4D97-AF65-F5344CB8AC3E}">
        <p14:creationId xmlns:p14="http://schemas.microsoft.com/office/powerpoint/2010/main" val="28846920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09"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41680" y="5550609"/>
            <a:ext cx="10576560" cy="646331"/>
          </a:xfrm>
          <a:prstGeom prst="rect">
            <a:avLst/>
          </a:prstGeom>
        </p:spPr>
        <p:txBody>
          <a:bodyPr wrap="square">
            <a:spAutoFit/>
          </a:bodyPr>
          <a:lstStyle/>
          <a:p>
            <a:pPr algn="just"/>
            <a:r>
              <a:rPr lang="es-ES" b="1" dirty="0">
                <a:solidFill>
                  <a:schemeClr val="tx1">
                    <a:lumMod val="50000"/>
                  </a:schemeClr>
                </a:solidFill>
                <a:latin typeface="Calibri" panose="020F0502020204030204" pitchFamily="34" charset="0"/>
                <a:cs typeface="Calibri" panose="020F0502020204030204" pitchFamily="34" charset="0"/>
              </a:rPr>
              <a:t>Cantidad de Hombres y Mujeres: </a:t>
            </a:r>
            <a:r>
              <a:rPr lang="es-ES" dirty="0">
                <a:solidFill>
                  <a:schemeClr val="tx1">
                    <a:lumMod val="50000"/>
                  </a:schemeClr>
                </a:solidFill>
                <a:latin typeface="Calibri" panose="020F0502020204030204" pitchFamily="34" charset="0"/>
                <a:cs typeface="Calibri" panose="020F0502020204030204" pitchFamily="34" charset="0"/>
              </a:rPr>
              <a:t>Indicar el número de trabajadores pertenecientes al puesto de trabajo que desempeñan la tarea en el centro de trabajo evaluado, separados por género masculino y femenino.</a:t>
            </a:r>
            <a:endParaRPr lang="es-CL" dirty="0">
              <a:solidFill>
                <a:schemeClr val="tx1">
                  <a:lumMod val="50000"/>
                </a:schemeClr>
              </a:solidFill>
              <a:latin typeface="Calibri" panose="020F0502020204030204" pitchFamily="34" charset="0"/>
              <a:cs typeface="Calibri" panose="020F0502020204030204" pitchFamily="34" charset="0"/>
            </a:endParaRPr>
          </a:p>
        </p:txBody>
      </p:sp>
      <p:cxnSp>
        <p:nvCxnSpPr>
          <p:cNvPr id="7" name="Conector recto de flecha 6"/>
          <p:cNvCxnSpPr/>
          <p:nvPr/>
        </p:nvCxnSpPr>
        <p:spPr>
          <a:xfrm flipH="1">
            <a:off x="3140552" y="5010584"/>
            <a:ext cx="1788160" cy="495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Marcador de texto 10"/>
          <p:cNvSpPr>
            <a:spLocks noGrp="1"/>
          </p:cNvSpPr>
          <p:nvPr>
            <p:ph type="body" sz="quarter" idx="10"/>
          </p:nvPr>
        </p:nvSpPr>
        <p:spPr/>
        <p:txBody>
          <a:bodyPr/>
          <a:lstStyle/>
          <a:p>
            <a:r>
              <a:rPr lang="es-CL" dirty="0"/>
              <a:t>Herramienta Lista de Chequeo TMERT-EESS</a:t>
            </a:r>
          </a:p>
          <a:p>
            <a:endParaRPr lang="es-CL" dirty="0"/>
          </a:p>
        </p:txBody>
      </p:sp>
      <p:sp>
        <p:nvSpPr>
          <p:cNvPr id="12" name="Marcador de texto 11"/>
          <p:cNvSpPr>
            <a:spLocks noGrp="1"/>
          </p:cNvSpPr>
          <p:nvPr>
            <p:ph type="body" sz="quarter" idx="11"/>
          </p:nvPr>
        </p:nvSpPr>
        <p:spPr/>
        <p:txBody>
          <a:bodyPr/>
          <a:lstStyle/>
          <a:p>
            <a:r>
              <a:rPr lang="es-CL" dirty="0"/>
              <a:t>Cantidad de Hombres y Mujeres</a:t>
            </a:r>
          </a:p>
        </p:txBody>
      </p:sp>
      <p:pic>
        <p:nvPicPr>
          <p:cNvPr id="2" name="Imagen 1"/>
          <p:cNvPicPr>
            <a:picLocks noChangeAspect="1"/>
          </p:cNvPicPr>
          <p:nvPr/>
        </p:nvPicPr>
        <p:blipFill>
          <a:blip r:embed="rId4"/>
          <a:stretch>
            <a:fillRect/>
          </a:stretch>
        </p:blipFill>
        <p:spPr>
          <a:xfrm>
            <a:off x="1292086" y="1348609"/>
            <a:ext cx="8992717" cy="3639561"/>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1839" y="3742634"/>
            <a:ext cx="617551" cy="617551"/>
          </a:xfrm>
          <a:prstGeom prst="rect">
            <a:avLst/>
          </a:prstGeom>
        </p:spPr>
      </p:pic>
    </p:spTree>
    <p:extLst>
      <p:ext uri="{BB962C8B-B14F-4D97-AF65-F5344CB8AC3E}">
        <p14:creationId xmlns:p14="http://schemas.microsoft.com/office/powerpoint/2010/main" val="31726790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53"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Herramienta Lista de Chequeo TMERT-EESS</a:t>
            </a:r>
          </a:p>
          <a:p>
            <a:endParaRPr lang="es-CL" dirty="0"/>
          </a:p>
        </p:txBody>
      </p:sp>
      <p:sp>
        <p:nvSpPr>
          <p:cNvPr id="3" name="Marcador de texto 2"/>
          <p:cNvSpPr>
            <a:spLocks noGrp="1"/>
          </p:cNvSpPr>
          <p:nvPr>
            <p:ph type="body" sz="quarter" idx="11"/>
          </p:nvPr>
        </p:nvSpPr>
        <p:spPr/>
        <p:txBody>
          <a:bodyPr/>
          <a:lstStyle/>
          <a:p>
            <a:r>
              <a:rPr lang="es-CL" dirty="0"/>
              <a:t>Lista de Chequeo TMERT-EESS MINSAL</a:t>
            </a:r>
          </a:p>
        </p:txBody>
      </p:sp>
      <p:pic>
        <p:nvPicPr>
          <p:cNvPr id="4" name="Imagen 3"/>
          <p:cNvPicPr>
            <a:picLocks noChangeAspect="1"/>
          </p:cNvPicPr>
          <p:nvPr/>
        </p:nvPicPr>
        <p:blipFill>
          <a:blip r:embed="rId4"/>
          <a:stretch>
            <a:fillRect/>
          </a:stretch>
        </p:blipFill>
        <p:spPr>
          <a:xfrm>
            <a:off x="449263" y="1470132"/>
            <a:ext cx="4476433" cy="3270240"/>
          </a:xfrm>
          <a:prstGeom prst="rect">
            <a:avLst/>
          </a:prstGeom>
        </p:spPr>
      </p:pic>
      <p:pic>
        <p:nvPicPr>
          <p:cNvPr id="6" name="Imagen 5"/>
          <p:cNvPicPr>
            <a:picLocks noChangeAspect="1"/>
          </p:cNvPicPr>
          <p:nvPr/>
        </p:nvPicPr>
        <p:blipFill>
          <a:blip r:embed="rId5"/>
          <a:stretch>
            <a:fillRect/>
          </a:stretch>
        </p:blipFill>
        <p:spPr>
          <a:xfrm>
            <a:off x="8441800" y="1396207"/>
            <a:ext cx="3455560" cy="2393472"/>
          </a:xfrm>
          <a:prstGeom prst="rect">
            <a:avLst/>
          </a:prstGeom>
        </p:spPr>
      </p:pic>
      <p:pic>
        <p:nvPicPr>
          <p:cNvPr id="7" name="Imagen 6"/>
          <p:cNvPicPr>
            <a:picLocks noChangeAspect="1"/>
          </p:cNvPicPr>
          <p:nvPr/>
        </p:nvPicPr>
        <p:blipFill>
          <a:blip r:embed="rId6"/>
          <a:stretch>
            <a:fillRect/>
          </a:stretch>
        </p:blipFill>
        <p:spPr>
          <a:xfrm>
            <a:off x="5002690" y="3895325"/>
            <a:ext cx="3321476" cy="2292885"/>
          </a:xfrm>
          <a:prstGeom prst="rect">
            <a:avLst/>
          </a:prstGeom>
        </p:spPr>
      </p:pic>
      <p:pic>
        <p:nvPicPr>
          <p:cNvPr id="8" name="Imagen 7"/>
          <p:cNvPicPr>
            <a:picLocks noChangeAspect="1"/>
          </p:cNvPicPr>
          <p:nvPr/>
        </p:nvPicPr>
        <p:blipFill>
          <a:blip r:embed="rId7"/>
          <a:stretch>
            <a:fillRect/>
          </a:stretch>
        </p:blipFill>
        <p:spPr>
          <a:xfrm>
            <a:off x="8324166" y="3895325"/>
            <a:ext cx="3225006" cy="2292885"/>
          </a:xfrm>
          <a:prstGeom prst="rect">
            <a:avLst/>
          </a:prstGeom>
        </p:spPr>
      </p:pic>
      <p:pic>
        <p:nvPicPr>
          <p:cNvPr id="5" name="Imagen 4"/>
          <p:cNvPicPr>
            <a:picLocks noChangeAspect="1"/>
          </p:cNvPicPr>
          <p:nvPr/>
        </p:nvPicPr>
        <p:blipFill>
          <a:blip r:embed="rId8"/>
          <a:stretch>
            <a:fillRect/>
          </a:stretch>
        </p:blipFill>
        <p:spPr>
          <a:xfrm>
            <a:off x="4964193" y="1396207"/>
            <a:ext cx="3321476" cy="2292885"/>
          </a:xfrm>
          <a:prstGeom prst="rect">
            <a:avLst/>
          </a:prstGeom>
        </p:spPr>
      </p:pic>
      <p:pic>
        <p:nvPicPr>
          <p:cNvPr id="10"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17148" y="5250267"/>
            <a:ext cx="488122" cy="757385"/>
          </a:xfrm>
          <a:prstGeom prst="rect">
            <a:avLst/>
          </a:prstGeom>
        </p:spPr>
      </p:pic>
    </p:spTree>
    <p:extLst>
      <p:ext uri="{BB962C8B-B14F-4D97-AF65-F5344CB8AC3E}">
        <p14:creationId xmlns:p14="http://schemas.microsoft.com/office/powerpoint/2010/main" val="2330949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6" fill="hold"/>
                                        <p:tgtEl>
                                          <p:spTgt spid="10"/>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0"/>
          </p:nvPr>
        </p:nvSpPr>
        <p:spPr/>
        <p:txBody>
          <a:bodyPr/>
          <a:lstStyle/>
          <a:p>
            <a:r>
              <a:rPr lang="es-CL" dirty="0"/>
              <a:t>Paso l – Movimientos Repetitivos</a:t>
            </a:r>
          </a:p>
        </p:txBody>
      </p:sp>
      <p:sp>
        <p:nvSpPr>
          <p:cNvPr id="12" name="Marcador de texto 11"/>
          <p:cNvSpPr>
            <a:spLocks noGrp="1"/>
          </p:cNvSpPr>
          <p:nvPr>
            <p:ph type="body" sz="quarter" idx="11"/>
          </p:nvPr>
        </p:nvSpPr>
        <p:spPr/>
        <p:txBody>
          <a:bodyPr/>
          <a:lstStyle/>
          <a:p>
            <a:r>
              <a:rPr lang="es-CL" dirty="0"/>
              <a:t>Lista de Chequeo TMERT-EESS</a:t>
            </a:r>
          </a:p>
        </p:txBody>
      </p:sp>
      <p:pic>
        <p:nvPicPr>
          <p:cNvPr id="10" name="Imagen 9"/>
          <p:cNvPicPr>
            <a:picLocks noChangeAspect="1"/>
          </p:cNvPicPr>
          <p:nvPr/>
        </p:nvPicPr>
        <p:blipFill>
          <a:blip r:embed="rId4"/>
          <a:stretch>
            <a:fillRect/>
          </a:stretch>
        </p:blipFill>
        <p:spPr>
          <a:xfrm>
            <a:off x="349123" y="1676401"/>
            <a:ext cx="1838325" cy="3924300"/>
          </a:xfrm>
          <a:prstGeom prst="rect">
            <a:avLst/>
          </a:prstGeom>
        </p:spPr>
      </p:pic>
      <p:pic>
        <p:nvPicPr>
          <p:cNvPr id="11" name="Imagen 10"/>
          <p:cNvPicPr>
            <a:picLocks noChangeAspect="1"/>
          </p:cNvPicPr>
          <p:nvPr/>
        </p:nvPicPr>
        <p:blipFill>
          <a:blip r:embed="rId5"/>
          <a:stretch>
            <a:fillRect/>
          </a:stretch>
        </p:blipFill>
        <p:spPr>
          <a:xfrm>
            <a:off x="2807832" y="1371601"/>
            <a:ext cx="8682812" cy="4891842"/>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930" y="6006933"/>
            <a:ext cx="406400" cy="406400"/>
          </a:xfrm>
          <a:prstGeom prst="rect">
            <a:avLst/>
          </a:prstGeom>
        </p:spPr>
      </p:pic>
    </p:spTree>
    <p:extLst>
      <p:ext uri="{BB962C8B-B14F-4D97-AF65-F5344CB8AC3E}">
        <p14:creationId xmlns:p14="http://schemas.microsoft.com/office/powerpoint/2010/main" val="1560086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Nota</a:t>
            </a:r>
          </a:p>
        </p:txBody>
      </p:sp>
      <p:sp>
        <p:nvSpPr>
          <p:cNvPr id="3" name="Marcador de texto 2"/>
          <p:cNvSpPr>
            <a:spLocks noGrp="1"/>
          </p:cNvSpPr>
          <p:nvPr>
            <p:ph type="body" sz="quarter" idx="11"/>
          </p:nvPr>
        </p:nvSpPr>
        <p:spPr/>
        <p:txBody>
          <a:bodyPr/>
          <a:lstStyle/>
          <a:p>
            <a:r>
              <a:rPr lang="es-CL" dirty="0"/>
              <a:t>Lista de Chequeo TMERT-EESS</a:t>
            </a:r>
          </a:p>
        </p:txBody>
      </p:sp>
      <p:sp>
        <p:nvSpPr>
          <p:cNvPr id="5" name="Rectángulo 4"/>
          <p:cNvSpPr/>
          <p:nvPr/>
        </p:nvSpPr>
        <p:spPr>
          <a:xfrm>
            <a:off x="804672" y="5509224"/>
            <a:ext cx="10616184" cy="923330"/>
          </a:xfrm>
          <a:prstGeom prst="rect">
            <a:avLst/>
          </a:prstGeom>
        </p:spPr>
        <p:txBody>
          <a:bodyPr wrap="square">
            <a:spAutoFit/>
          </a:bodyPr>
          <a:lstStyle/>
          <a:p>
            <a:r>
              <a:rPr lang="es-ES" b="1" dirty="0">
                <a:solidFill>
                  <a:schemeClr val="tx1">
                    <a:lumMod val="50000"/>
                  </a:schemeClr>
                </a:solidFill>
                <a:latin typeface="Calibri" panose="020F0502020204030204" pitchFamily="34" charset="0"/>
                <a:cs typeface="Calibri" panose="020F0502020204030204" pitchFamily="34" charset="0"/>
              </a:rPr>
              <a:t>Nota: </a:t>
            </a:r>
            <a:r>
              <a:rPr lang="es-ES" dirty="0">
                <a:solidFill>
                  <a:schemeClr val="tx1">
                    <a:lumMod val="50000"/>
                  </a:schemeClr>
                </a:solidFill>
                <a:latin typeface="Calibri" panose="020F0502020204030204" pitchFamily="34" charset="0"/>
                <a:cs typeface="Calibri" panose="020F0502020204030204" pitchFamily="34" charset="0"/>
              </a:rPr>
              <a:t>Si no se identifica una condición de ejecución semejante a la alternativa, deje marcado el NO. En este caso no será necesario verificar en nivel de riesgo en la evaluación preliminar. Continúe con el Paso II. El mismo criterio aplica para los pasos l, ll, lll y lV. </a:t>
            </a:r>
            <a:endParaRPr lang="es-CL" dirty="0">
              <a:solidFill>
                <a:schemeClr val="tx1">
                  <a:lumMod val="50000"/>
                </a:schemeClr>
              </a:solidFill>
              <a:latin typeface="Calibri" panose="020F0502020204030204" pitchFamily="34" charset="0"/>
              <a:cs typeface="Calibri" panose="020F0502020204030204" pitchFamily="34" charset="0"/>
            </a:endParaRPr>
          </a:p>
        </p:txBody>
      </p:sp>
      <p:pic>
        <p:nvPicPr>
          <p:cNvPr id="7" name="Imagen 6"/>
          <p:cNvPicPr>
            <a:picLocks noChangeAspect="1"/>
          </p:cNvPicPr>
          <p:nvPr/>
        </p:nvPicPr>
        <p:blipFill>
          <a:blip r:embed="rId4"/>
          <a:stretch>
            <a:fillRect/>
          </a:stretch>
        </p:blipFill>
        <p:spPr>
          <a:xfrm>
            <a:off x="4630293" y="1081472"/>
            <a:ext cx="1962150" cy="4210050"/>
          </a:xfrm>
          <a:prstGeom prst="rect">
            <a:avLst/>
          </a:prstGeom>
        </p:spPr>
      </p:pic>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1740" y="2261704"/>
            <a:ext cx="1362220" cy="1362220"/>
          </a:xfrm>
          <a:prstGeom prst="rect">
            <a:avLst/>
          </a:prstGeom>
        </p:spPr>
      </p:pic>
    </p:spTree>
    <p:extLst>
      <p:ext uri="{BB962C8B-B14F-4D97-AF65-F5344CB8AC3E}">
        <p14:creationId xmlns:p14="http://schemas.microsoft.com/office/powerpoint/2010/main" val="1012647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42" fill="hold"/>
                                        <p:tgtEl>
                                          <p:spTgt spid="8"/>
                                        </p:tgtEl>
                                      </p:cBhvr>
                                    </p:cmd>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Paso l – Movimientos Repetitivos</a:t>
            </a:r>
          </a:p>
        </p:txBody>
      </p:sp>
      <p:sp>
        <p:nvSpPr>
          <p:cNvPr id="3" name="Marcador de texto 2"/>
          <p:cNvSpPr>
            <a:spLocks noGrp="1"/>
          </p:cNvSpPr>
          <p:nvPr>
            <p:ph type="body" sz="quarter" idx="11"/>
          </p:nvPr>
        </p:nvSpPr>
        <p:spPr/>
        <p:txBody>
          <a:bodyPr/>
          <a:lstStyle/>
          <a:p>
            <a:r>
              <a:rPr lang="es-CL" dirty="0"/>
              <a:t>Lista de Chequeo TMERT-EESS</a:t>
            </a:r>
          </a:p>
        </p:txBody>
      </p:sp>
      <p:pic>
        <p:nvPicPr>
          <p:cNvPr id="5" name="Imagen 4"/>
          <p:cNvPicPr>
            <a:picLocks noChangeAspect="1"/>
          </p:cNvPicPr>
          <p:nvPr/>
        </p:nvPicPr>
        <p:blipFill>
          <a:blip r:embed="rId4"/>
          <a:stretch>
            <a:fillRect/>
          </a:stretch>
        </p:blipFill>
        <p:spPr>
          <a:xfrm>
            <a:off x="449263" y="1572817"/>
            <a:ext cx="1847248" cy="3932261"/>
          </a:xfrm>
          <a:prstGeom prst="rect">
            <a:avLst/>
          </a:prstGeom>
        </p:spPr>
      </p:pic>
      <p:sp>
        <p:nvSpPr>
          <p:cNvPr id="7" name="Rectángulo 6"/>
          <p:cNvSpPr/>
          <p:nvPr/>
        </p:nvSpPr>
        <p:spPr>
          <a:xfrm>
            <a:off x="3038572" y="4720717"/>
            <a:ext cx="8306245" cy="1323439"/>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Movimientos Repetitivos: </a:t>
            </a:r>
            <a:r>
              <a:rPr lang="es-ES" sz="1600" dirty="0">
                <a:solidFill>
                  <a:schemeClr val="tx1">
                    <a:lumMod val="50000"/>
                  </a:schemeClr>
                </a:solidFill>
                <a:latin typeface="Calibri" panose="020F0502020204030204" pitchFamily="34" charset="0"/>
                <a:cs typeface="Calibri" panose="020F0502020204030204" pitchFamily="34" charset="0"/>
              </a:rPr>
              <a:t>Debe identificar la condición de ejecución de la tarea descrita en la Lista de Chequeo que más se aproxime a lo observado. Si la condición es identificada, marque el SI en el casillero correspondiente (condición observada). Luego, si existe una o más condiciones en SI, identifique si esta o estas condiciones están asociadas a condiciones de temporalidad descritas en los cuadros verde, amarillo o rojo.</a:t>
            </a:r>
            <a:endParaRPr lang="es-CL" sz="1600" dirty="0">
              <a:solidFill>
                <a:schemeClr val="tx1">
                  <a:lumMod val="50000"/>
                </a:schemeClr>
              </a:solidFill>
              <a:latin typeface="Calibri" panose="020F0502020204030204" pitchFamily="34" charset="0"/>
              <a:cs typeface="Calibri" panose="020F0502020204030204" pitchFamily="34" charset="0"/>
            </a:endParaRPr>
          </a:p>
        </p:txBody>
      </p:sp>
      <p:pic>
        <p:nvPicPr>
          <p:cNvPr id="8" name="Imagen 7"/>
          <p:cNvPicPr>
            <a:picLocks noChangeAspect="1"/>
          </p:cNvPicPr>
          <p:nvPr/>
        </p:nvPicPr>
        <p:blipFill>
          <a:blip r:embed="rId5"/>
          <a:stretch>
            <a:fillRect/>
          </a:stretch>
        </p:blipFill>
        <p:spPr>
          <a:xfrm>
            <a:off x="5973459" y="2557394"/>
            <a:ext cx="2569463" cy="1789209"/>
          </a:xfrm>
          <a:prstGeom prst="rect">
            <a:avLst/>
          </a:prstGeom>
        </p:spPr>
      </p:pic>
      <p:pic>
        <p:nvPicPr>
          <p:cNvPr id="9" name="Imagen 8"/>
          <p:cNvPicPr>
            <a:picLocks noChangeAspect="1"/>
          </p:cNvPicPr>
          <p:nvPr/>
        </p:nvPicPr>
        <p:blipFill>
          <a:blip r:embed="rId6"/>
          <a:stretch>
            <a:fillRect/>
          </a:stretch>
        </p:blipFill>
        <p:spPr>
          <a:xfrm>
            <a:off x="3038572" y="2557394"/>
            <a:ext cx="2591844" cy="1789209"/>
          </a:xfrm>
          <a:prstGeom prst="rect">
            <a:avLst/>
          </a:prstGeom>
        </p:spPr>
      </p:pic>
      <p:pic>
        <p:nvPicPr>
          <p:cNvPr id="10" name="Imagen 9"/>
          <p:cNvPicPr>
            <a:picLocks noChangeAspect="1"/>
          </p:cNvPicPr>
          <p:nvPr/>
        </p:nvPicPr>
        <p:blipFill>
          <a:blip r:embed="rId7"/>
          <a:stretch>
            <a:fillRect/>
          </a:stretch>
        </p:blipFill>
        <p:spPr>
          <a:xfrm>
            <a:off x="8885966" y="2557394"/>
            <a:ext cx="2569463" cy="1789209"/>
          </a:xfrm>
          <a:prstGeom prst="rect">
            <a:avLst/>
          </a:prstGeom>
        </p:spPr>
      </p:pic>
      <p:sp>
        <p:nvSpPr>
          <p:cNvPr id="4" name="CuadroTexto 3"/>
          <p:cNvSpPr txBox="1"/>
          <p:nvPr/>
        </p:nvSpPr>
        <p:spPr>
          <a:xfrm>
            <a:off x="3038572" y="1598191"/>
            <a:ext cx="2157984" cy="9289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Mezclar Ingredientes</a:t>
            </a:r>
          </a:p>
        </p:txBody>
      </p:sp>
      <p:sp>
        <p:nvSpPr>
          <p:cNvPr id="11" name="CuadroTexto 10"/>
          <p:cNvSpPr txBox="1"/>
          <p:nvPr/>
        </p:nvSpPr>
        <p:spPr>
          <a:xfrm>
            <a:off x="5973459" y="1584341"/>
            <a:ext cx="2157984" cy="956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Amasar</a:t>
            </a:r>
          </a:p>
        </p:txBody>
      </p:sp>
      <p:sp>
        <p:nvSpPr>
          <p:cNvPr id="12" name="CuadroTexto 11"/>
          <p:cNvSpPr txBox="1"/>
          <p:nvPr/>
        </p:nvSpPr>
        <p:spPr>
          <a:xfrm>
            <a:off x="8885965" y="1600722"/>
            <a:ext cx="2157984" cy="956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Guardar Masa</a:t>
            </a:r>
          </a:p>
        </p:txBody>
      </p:sp>
      <p:pic>
        <p:nvPicPr>
          <p:cNvPr id="1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58189" y="880149"/>
            <a:ext cx="873253" cy="873253"/>
          </a:xfrm>
          <a:prstGeom prst="rect">
            <a:avLst/>
          </a:prstGeom>
        </p:spPr>
      </p:pic>
    </p:spTree>
    <p:extLst>
      <p:ext uri="{BB962C8B-B14F-4D97-AF65-F5344CB8AC3E}">
        <p14:creationId xmlns:p14="http://schemas.microsoft.com/office/powerpoint/2010/main" val="24294653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03" fill="hold"/>
                                        <p:tgtEl>
                                          <p:spTgt spid="13"/>
                                        </p:tgtEl>
                                      </p:cBhvr>
                                    </p:cmd>
                                  </p:childTnLst>
                                </p:cTn>
                              </p:par>
                              <p:par>
                                <p:cTn id="7" presetID="6"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circle(in)">
                                      <p:cBhvr>
                                        <p:cTn id="9" dur="2000"/>
                                        <p:tgtEl>
                                          <p:spTgt spid="9"/>
                                        </p:tgtEl>
                                      </p:cBhvr>
                                    </p:animEffect>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Evaluación Preliminar Paso l</a:t>
            </a:r>
          </a:p>
        </p:txBody>
      </p:sp>
      <p:sp>
        <p:nvSpPr>
          <p:cNvPr id="3" name="Marcador de texto 2"/>
          <p:cNvSpPr>
            <a:spLocks noGrp="1"/>
          </p:cNvSpPr>
          <p:nvPr>
            <p:ph type="body" sz="quarter" idx="11"/>
          </p:nvPr>
        </p:nvSpPr>
        <p:spPr/>
        <p:txBody>
          <a:bodyPr/>
          <a:lstStyle/>
          <a:p>
            <a:r>
              <a:rPr lang="es-CL" dirty="0"/>
              <a:t>Lista de Chequeo TMERT-EESS</a:t>
            </a:r>
          </a:p>
          <a:p>
            <a:endParaRPr lang="es-CL" dirty="0"/>
          </a:p>
        </p:txBody>
      </p:sp>
      <p:pic>
        <p:nvPicPr>
          <p:cNvPr id="5" name="Imagen 4"/>
          <p:cNvPicPr>
            <a:picLocks noChangeAspect="1"/>
          </p:cNvPicPr>
          <p:nvPr/>
        </p:nvPicPr>
        <p:blipFill>
          <a:blip r:embed="rId4"/>
          <a:stretch>
            <a:fillRect/>
          </a:stretch>
        </p:blipFill>
        <p:spPr>
          <a:xfrm rot="5400000">
            <a:off x="5866290" y="430318"/>
            <a:ext cx="3333750" cy="4924425"/>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995014" y="4115028"/>
            <a:ext cx="10006996" cy="22308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8" rtl="0" fontAlgn="auto" latinLnBrk="0" hangingPunct="0">
              <a:lnSpc>
                <a:spcPct val="90000"/>
              </a:lnSpc>
              <a:spcBef>
                <a:spcPts val="4500"/>
              </a:spcBef>
              <a:spcAft>
                <a:spcPts val="0"/>
              </a:spcAft>
              <a:buClrTx/>
              <a:buSzTx/>
              <a:buFontTx/>
              <a:buNone/>
              <a:tabLst/>
            </a:pPr>
            <a:r>
              <a:rPr lang="es-CL" sz="1600" b="1" dirty="0">
                <a:solidFill>
                  <a:srgbClr val="000000"/>
                </a:solidFill>
                <a:latin typeface="Calibri" panose="020F0502020204030204" pitchFamily="34" charset="0"/>
                <a:cs typeface="Calibri" panose="020F0502020204030204" pitchFamily="34" charset="0"/>
                <a:sym typeface="Helvetica Neue"/>
              </a:rPr>
              <a:t>Cálculo de Evaluación Preliminar Paso I: </a:t>
            </a:r>
            <a:r>
              <a:rPr lang="es-CL" sz="1600" dirty="0">
                <a:solidFill>
                  <a:srgbClr val="000000"/>
                </a:solidFill>
                <a:latin typeface="Calibri" panose="020F0502020204030204" pitchFamily="34" charset="0"/>
                <a:cs typeface="Calibri" panose="020F0502020204030204" pitchFamily="34" charset="0"/>
                <a:sym typeface="Helvetica Neue"/>
              </a:rPr>
              <a:t>Cada preparación de 4 kilogramos de masa dura 70 minutos, en los cuales se identifican movimientos repetitivos por cada preparación (ciclo de trabajo). Como la preparación se repite 3 veces (12 kilogramos total por trabajador), podemos inferir que el tiempo efectivo a repetitividad para la tarea preparación de masa es de 210 minutos (3,5 horas).  Primero  observamos la condición más baja en el recuadro verde que indica movimiento repetitivo sin otros factores de riesgos combinados por más de 3 horas. Para la preparación de masa son 3,5 horas por lo que debemos mirar el recuadro rojo que indica que se encuentra el factor repetitividad por más de 4 horas. Como la evaluación indica 3,5 horas el resultado es amarillo, una condición intermedia entre verde y rojo.</a:t>
            </a:r>
            <a:endParaRPr kumimoji="0" lang="es-CL"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p:txBody>
      </p:sp>
      <p:pic>
        <p:nvPicPr>
          <p:cNvPr id="7" name="Imagen 6"/>
          <p:cNvPicPr>
            <a:picLocks noChangeAspect="1"/>
          </p:cNvPicPr>
          <p:nvPr/>
        </p:nvPicPr>
        <p:blipFill>
          <a:blip r:embed="rId5"/>
          <a:stretch>
            <a:fillRect/>
          </a:stretch>
        </p:blipFill>
        <p:spPr>
          <a:xfrm>
            <a:off x="995014" y="1213697"/>
            <a:ext cx="1838325" cy="3345709"/>
          </a:xfrm>
          <a:prstGeom prst="rect">
            <a:avLst/>
          </a:prstGeom>
        </p:spPr>
      </p:pic>
      <p:cxnSp>
        <p:nvCxnSpPr>
          <p:cNvPr id="9" name="Conector recto de flecha 8"/>
          <p:cNvCxnSpPr/>
          <p:nvPr/>
        </p:nvCxnSpPr>
        <p:spPr>
          <a:xfrm>
            <a:off x="3180080" y="2886551"/>
            <a:ext cx="1412240"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2973" y="2644521"/>
            <a:ext cx="746539" cy="746539"/>
          </a:xfrm>
          <a:prstGeom prst="rect">
            <a:avLst/>
          </a:prstGeom>
        </p:spPr>
      </p:pic>
    </p:spTree>
    <p:extLst>
      <p:ext uri="{BB962C8B-B14F-4D97-AF65-F5344CB8AC3E}">
        <p14:creationId xmlns:p14="http://schemas.microsoft.com/office/powerpoint/2010/main" val="13509591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ES" dirty="0"/>
              <a:t>Paso ll – Postura y Movimiento</a:t>
            </a:r>
            <a:endParaRPr lang="es-CL" dirty="0"/>
          </a:p>
        </p:txBody>
      </p:sp>
      <p:sp>
        <p:nvSpPr>
          <p:cNvPr id="3" name="Marcador de texto 2"/>
          <p:cNvSpPr>
            <a:spLocks noGrp="1"/>
          </p:cNvSpPr>
          <p:nvPr>
            <p:ph type="body" sz="quarter" idx="11"/>
          </p:nvPr>
        </p:nvSpPr>
        <p:spPr/>
        <p:txBody>
          <a:bodyPr/>
          <a:lstStyle/>
          <a:p>
            <a:r>
              <a:rPr lang="es-CL" dirty="0"/>
              <a:t>Lista de Chequeo TMERT-EESS</a:t>
            </a:r>
          </a:p>
          <a:p>
            <a:endParaRPr lang="es-CL" dirty="0"/>
          </a:p>
        </p:txBody>
      </p:sp>
      <p:sp>
        <p:nvSpPr>
          <p:cNvPr id="5" name="Rectángulo 4"/>
          <p:cNvSpPr/>
          <p:nvPr/>
        </p:nvSpPr>
        <p:spPr>
          <a:xfrm>
            <a:off x="449262" y="1647597"/>
            <a:ext cx="11122977" cy="923330"/>
          </a:xfrm>
          <a:prstGeom prst="rect">
            <a:avLst/>
          </a:prstGeom>
        </p:spPr>
        <p:txBody>
          <a:bodyPr wrap="square">
            <a:spAutoFit/>
          </a:bodyPr>
          <a:lstStyle/>
          <a:p>
            <a:r>
              <a:rPr lang="es-ES" b="1" dirty="0">
                <a:solidFill>
                  <a:schemeClr val="tx1">
                    <a:lumMod val="50000"/>
                  </a:schemeClr>
                </a:solidFill>
                <a:latin typeface="Calibri" panose="020F0502020204030204" pitchFamily="34" charset="0"/>
                <a:cs typeface="Calibri" panose="020F0502020204030204" pitchFamily="34" charset="0"/>
              </a:rPr>
              <a:t>Postura y Movimiento: </a:t>
            </a:r>
            <a:r>
              <a:rPr lang="es-ES" dirty="0">
                <a:solidFill>
                  <a:schemeClr val="tx1">
                    <a:lumMod val="50000"/>
                  </a:schemeClr>
                </a:solidFill>
                <a:latin typeface="Calibri" panose="020F0502020204030204" pitchFamily="34" charset="0"/>
                <a:cs typeface="Calibri" panose="020F0502020204030204" pitchFamily="34" charset="0"/>
              </a:rPr>
              <a:t>En este paso debe observar la posición de las extremidades superiores derecha y izquierda (Hombro, Codo, Muñeca y Mano-dedos) durante la ejecución de la tarea para evaluar. Debe identificar la condición de ejecución de la tarea (condición observada) y la condición de temporalidad de igual manera que para el Paso I.</a:t>
            </a:r>
          </a:p>
        </p:txBody>
      </p:sp>
      <p:pic>
        <p:nvPicPr>
          <p:cNvPr id="6" name="Imagen 5"/>
          <p:cNvPicPr>
            <a:picLocks noChangeAspect="1"/>
          </p:cNvPicPr>
          <p:nvPr/>
        </p:nvPicPr>
        <p:blipFill>
          <a:blip r:embed="rId4"/>
          <a:stretch>
            <a:fillRect/>
          </a:stretch>
        </p:blipFill>
        <p:spPr>
          <a:xfrm>
            <a:off x="560140" y="2745505"/>
            <a:ext cx="1828959" cy="3926164"/>
          </a:xfrm>
          <a:prstGeom prst="rect">
            <a:avLst/>
          </a:prstGeom>
        </p:spPr>
      </p:pic>
      <p:pic>
        <p:nvPicPr>
          <p:cNvPr id="7" name="Imagen 6"/>
          <p:cNvPicPr>
            <a:picLocks noChangeAspect="1"/>
          </p:cNvPicPr>
          <p:nvPr/>
        </p:nvPicPr>
        <p:blipFill>
          <a:blip r:embed="rId5"/>
          <a:stretch>
            <a:fillRect/>
          </a:stretch>
        </p:blipFill>
        <p:spPr>
          <a:xfrm>
            <a:off x="3669857" y="5315324"/>
            <a:ext cx="1719995" cy="1542676"/>
          </a:xfrm>
          <a:prstGeom prst="rect">
            <a:avLst/>
          </a:prstGeom>
        </p:spPr>
      </p:pic>
      <p:pic>
        <p:nvPicPr>
          <p:cNvPr id="8" name="Imagen 7"/>
          <p:cNvPicPr>
            <a:picLocks noChangeAspect="1"/>
          </p:cNvPicPr>
          <p:nvPr/>
        </p:nvPicPr>
        <p:blipFill>
          <a:blip r:embed="rId6"/>
          <a:stretch>
            <a:fillRect/>
          </a:stretch>
        </p:blipFill>
        <p:spPr>
          <a:xfrm>
            <a:off x="8120556" y="5202935"/>
            <a:ext cx="1678625" cy="1655065"/>
          </a:xfrm>
          <a:prstGeom prst="rect">
            <a:avLst/>
          </a:prstGeom>
        </p:spPr>
      </p:pic>
      <p:pic>
        <p:nvPicPr>
          <p:cNvPr id="9" name="Imagen 8"/>
          <p:cNvPicPr>
            <a:picLocks noChangeAspect="1"/>
          </p:cNvPicPr>
          <p:nvPr/>
        </p:nvPicPr>
        <p:blipFill>
          <a:blip r:embed="rId7"/>
          <a:stretch>
            <a:fillRect/>
          </a:stretch>
        </p:blipFill>
        <p:spPr>
          <a:xfrm>
            <a:off x="8120556" y="3354755"/>
            <a:ext cx="1784223" cy="1470962"/>
          </a:xfrm>
          <a:prstGeom prst="rect">
            <a:avLst/>
          </a:prstGeom>
        </p:spPr>
      </p:pic>
      <p:pic>
        <p:nvPicPr>
          <p:cNvPr id="10" name="Imagen 9"/>
          <p:cNvPicPr>
            <a:picLocks noChangeAspect="1"/>
          </p:cNvPicPr>
          <p:nvPr/>
        </p:nvPicPr>
        <p:blipFill>
          <a:blip r:embed="rId8"/>
          <a:stretch>
            <a:fillRect/>
          </a:stretch>
        </p:blipFill>
        <p:spPr>
          <a:xfrm>
            <a:off x="3025523" y="3483157"/>
            <a:ext cx="1288668" cy="1232417"/>
          </a:xfrm>
          <a:prstGeom prst="rect">
            <a:avLst/>
          </a:prstGeom>
        </p:spPr>
      </p:pic>
      <p:pic>
        <p:nvPicPr>
          <p:cNvPr id="11" name="Imagen 10"/>
          <p:cNvPicPr>
            <a:picLocks noChangeAspect="1"/>
          </p:cNvPicPr>
          <p:nvPr/>
        </p:nvPicPr>
        <p:blipFill>
          <a:blip r:embed="rId9"/>
          <a:stretch>
            <a:fillRect/>
          </a:stretch>
        </p:blipFill>
        <p:spPr>
          <a:xfrm rot="5400000">
            <a:off x="4334352" y="3608556"/>
            <a:ext cx="1509810" cy="1128116"/>
          </a:xfrm>
          <a:prstGeom prst="rect">
            <a:avLst/>
          </a:prstGeom>
        </p:spPr>
      </p:pic>
      <p:sp>
        <p:nvSpPr>
          <p:cNvPr id="12" name="Rectángulo 11"/>
          <p:cNvSpPr/>
          <p:nvPr/>
        </p:nvSpPr>
        <p:spPr>
          <a:xfrm>
            <a:off x="2893940" y="2745505"/>
            <a:ext cx="3906737" cy="523220"/>
          </a:xfrm>
          <a:prstGeom prst="rect">
            <a:avLst/>
          </a:prstGeom>
        </p:spPr>
        <p:txBody>
          <a:bodyPr wrap="square">
            <a:spAutoFit/>
          </a:bodyPr>
          <a:lstStyle/>
          <a:p>
            <a:r>
              <a:rPr lang="es-ES" sz="1400" dirty="0">
                <a:solidFill>
                  <a:schemeClr val="tx1">
                    <a:lumMod val="50000"/>
                  </a:schemeClr>
                </a:solidFill>
                <a:latin typeface="Calibri" panose="020F0502020204030204" pitchFamily="34" charset="0"/>
                <a:cs typeface="Calibri" panose="020F0502020204030204" pitchFamily="34" charset="0"/>
              </a:rPr>
              <a:t>Movimiento del brazo hacia adelante (Flexión) o hacia el lado (Abducción):</a:t>
            </a:r>
            <a:endParaRPr lang="es-CL" sz="1400" dirty="0">
              <a:solidFill>
                <a:schemeClr val="tx1">
                  <a:lumMod val="50000"/>
                </a:schemeClr>
              </a:solidFill>
              <a:latin typeface="Calibri" panose="020F0502020204030204" pitchFamily="34" charset="0"/>
              <a:cs typeface="Calibri" panose="020F0502020204030204" pitchFamily="34" charset="0"/>
            </a:endParaRPr>
          </a:p>
        </p:txBody>
      </p:sp>
      <p:sp>
        <p:nvSpPr>
          <p:cNvPr id="13" name="CuadroTexto 12"/>
          <p:cNvSpPr txBox="1"/>
          <p:nvPr/>
        </p:nvSpPr>
        <p:spPr>
          <a:xfrm>
            <a:off x="7416396" y="2745505"/>
            <a:ext cx="3862948" cy="523220"/>
          </a:xfrm>
          <a:prstGeom prst="rect">
            <a:avLst/>
          </a:prstGeom>
          <a:noFill/>
        </p:spPr>
        <p:txBody>
          <a:bodyPr wrap="square" rtlCol="0">
            <a:spAutoFit/>
          </a:bodyPr>
          <a:lstStyle/>
          <a:p>
            <a:r>
              <a:rPr lang="es-CL" sz="1400" dirty="0">
                <a:solidFill>
                  <a:schemeClr val="tx1">
                    <a:lumMod val="50000"/>
                  </a:schemeClr>
                </a:solidFill>
                <a:latin typeface="Calibri" panose="020F0502020204030204" pitchFamily="34" charset="0"/>
                <a:cs typeface="Calibri" panose="020F0502020204030204" pitchFamily="34" charset="0"/>
              </a:rPr>
              <a:t>Alternancia Postura de la mano con palma hacia arriba y hacia abajo utilizando agarre:</a:t>
            </a:r>
          </a:p>
        </p:txBody>
      </p:sp>
      <p:sp>
        <p:nvSpPr>
          <p:cNvPr id="14" name="CuadroTexto 13"/>
          <p:cNvSpPr txBox="1"/>
          <p:nvPr/>
        </p:nvSpPr>
        <p:spPr>
          <a:xfrm>
            <a:off x="2998620" y="4988062"/>
            <a:ext cx="2391232" cy="307777"/>
          </a:xfrm>
          <a:prstGeom prst="rect">
            <a:avLst/>
          </a:prstGeom>
          <a:noFill/>
        </p:spPr>
        <p:txBody>
          <a:bodyPr wrap="none" rtlCol="0">
            <a:spAutoFit/>
          </a:bodyPr>
          <a:lstStyle/>
          <a:p>
            <a:r>
              <a:rPr lang="es-CL" sz="1400" dirty="0">
                <a:solidFill>
                  <a:schemeClr val="tx1">
                    <a:lumMod val="50000"/>
                  </a:schemeClr>
                </a:solidFill>
                <a:latin typeface="Calibri" panose="020F0502020204030204" pitchFamily="34" charset="0"/>
                <a:cs typeface="Calibri" panose="020F0502020204030204" pitchFamily="34" charset="0"/>
              </a:rPr>
              <a:t>Flexión/Extensión de Muñeca:</a:t>
            </a:r>
          </a:p>
        </p:txBody>
      </p:sp>
      <p:sp>
        <p:nvSpPr>
          <p:cNvPr id="15" name="CuadroTexto 14"/>
          <p:cNvSpPr txBox="1"/>
          <p:nvPr/>
        </p:nvSpPr>
        <p:spPr>
          <a:xfrm>
            <a:off x="7550296" y="5007547"/>
            <a:ext cx="2248885" cy="307777"/>
          </a:xfrm>
          <a:prstGeom prst="rect">
            <a:avLst/>
          </a:prstGeom>
          <a:noFill/>
        </p:spPr>
        <p:txBody>
          <a:bodyPr wrap="none" rtlCol="0">
            <a:spAutoFit/>
          </a:bodyPr>
          <a:lstStyle/>
          <a:p>
            <a:r>
              <a:rPr lang="es-CL" sz="1400" dirty="0">
                <a:solidFill>
                  <a:schemeClr val="tx1">
                    <a:lumMod val="50000"/>
                  </a:schemeClr>
                </a:solidFill>
                <a:latin typeface="Calibri" panose="020F0502020204030204" pitchFamily="34" charset="0"/>
                <a:cs typeface="Calibri" panose="020F0502020204030204" pitchFamily="34" charset="0"/>
              </a:rPr>
              <a:t>Lateralizaciones de Muñeca:</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78372" y="4784862"/>
            <a:ext cx="840686" cy="840686"/>
          </a:xfrm>
          <a:prstGeom prst="rect">
            <a:avLst/>
          </a:prstGeom>
        </p:spPr>
      </p:pic>
    </p:spTree>
    <p:extLst>
      <p:ext uri="{BB962C8B-B14F-4D97-AF65-F5344CB8AC3E}">
        <p14:creationId xmlns:p14="http://schemas.microsoft.com/office/powerpoint/2010/main" val="3391106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18"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p:cNvSpPr>
            <a:spLocks noGrp="1"/>
          </p:cNvSpPr>
          <p:nvPr>
            <p:ph type="body" sz="quarter" idx="10"/>
          </p:nvPr>
        </p:nvSpPr>
        <p:spPr/>
        <p:txBody>
          <a:bodyPr/>
          <a:lstStyle/>
          <a:p>
            <a:r>
              <a:rPr lang="es-ES" dirty="0"/>
              <a:t>Paso ll – Postura y Movimiento</a:t>
            </a:r>
            <a:endParaRPr lang="es-CL" dirty="0"/>
          </a:p>
        </p:txBody>
      </p:sp>
      <p:sp>
        <p:nvSpPr>
          <p:cNvPr id="12" name="Marcador de texto 11"/>
          <p:cNvSpPr>
            <a:spLocks noGrp="1"/>
          </p:cNvSpPr>
          <p:nvPr>
            <p:ph type="body" sz="quarter" idx="11"/>
          </p:nvPr>
        </p:nvSpPr>
        <p:spPr/>
        <p:txBody>
          <a:bodyPr/>
          <a:lstStyle/>
          <a:p>
            <a:r>
              <a:rPr lang="es-CL" dirty="0"/>
              <a:t>Lista de Chequeo TMERT-EESS</a:t>
            </a:r>
          </a:p>
          <a:p>
            <a:endParaRPr lang="es-CL" dirty="0"/>
          </a:p>
        </p:txBody>
      </p:sp>
      <p:pic>
        <p:nvPicPr>
          <p:cNvPr id="4" name="Marcador de contenido 3"/>
          <p:cNvPicPr>
            <a:picLocks noGrp="1" noChangeAspect="1"/>
          </p:cNvPicPr>
          <p:nvPr>
            <p:ph idx="4294967295"/>
          </p:nvPr>
        </p:nvPicPr>
        <p:blipFill>
          <a:blip r:embed="rId4"/>
          <a:stretch>
            <a:fillRect/>
          </a:stretch>
        </p:blipFill>
        <p:spPr>
          <a:xfrm>
            <a:off x="599311" y="1844294"/>
            <a:ext cx="1857375" cy="3924300"/>
          </a:xfrm>
          <a:prstGeom prst="rect">
            <a:avLst/>
          </a:prstGeom>
        </p:spPr>
      </p:pic>
      <p:pic>
        <p:nvPicPr>
          <p:cNvPr id="5" name="Imagen 4"/>
          <p:cNvPicPr>
            <a:picLocks noChangeAspect="1"/>
          </p:cNvPicPr>
          <p:nvPr/>
        </p:nvPicPr>
        <p:blipFill>
          <a:blip r:embed="rId5"/>
          <a:stretch>
            <a:fillRect/>
          </a:stretch>
        </p:blipFill>
        <p:spPr>
          <a:xfrm>
            <a:off x="3693718" y="3753039"/>
            <a:ext cx="2825496" cy="2014389"/>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0747" y="1471231"/>
            <a:ext cx="2825496" cy="2039683"/>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4659" y="1471232"/>
            <a:ext cx="2825496" cy="2039683"/>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49436172"/>
              </p:ext>
            </p:extLst>
          </p:nvPr>
        </p:nvGraphicFramePr>
        <p:xfrm>
          <a:off x="7227947" y="4118376"/>
          <a:ext cx="4476374" cy="1283716"/>
        </p:xfrm>
        <a:graphic>
          <a:graphicData uri="http://schemas.openxmlformats.org/drawingml/2006/table">
            <a:tbl>
              <a:tblPr firstRow="1" bandRow="1">
                <a:tableStyleId>{5C22544A-7EE6-4342-B048-85BDC9FD1C3A}</a:tableStyleId>
              </a:tblPr>
              <a:tblGrid>
                <a:gridCol w="4476374">
                  <a:extLst>
                    <a:ext uri="{9D8B030D-6E8A-4147-A177-3AD203B41FA5}">
                      <a16:colId xmlns:a16="http://schemas.microsoft.com/office/drawing/2014/main" val="20000"/>
                    </a:ext>
                  </a:extLst>
                </a:gridCol>
              </a:tblGrid>
              <a:tr h="1283716">
                <a:tc>
                  <a:txBody>
                    <a:bodyPr/>
                    <a:lstStyle/>
                    <a:p>
                      <a:pPr algn="just"/>
                      <a:r>
                        <a:rPr lang="es-ES" sz="1800" dirty="0">
                          <a:latin typeface="Calibri" panose="020F0502020204030204" pitchFamily="34" charset="0"/>
                          <a:cs typeface="Calibri" panose="020F0502020204030204" pitchFamily="34" charset="0"/>
                        </a:rPr>
                        <a:t>Nota: Los movimientos de extremidades pueden observarse de manera combinada como por ejemplo flexión y lateralización de muñeca</a:t>
                      </a:r>
                      <a:r>
                        <a:rPr lang="es-ES" sz="1800" baseline="0" dirty="0">
                          <a:latin typeface="Calibri" panose="020F0502020204030204" pitchFamily="34" charset="0"/>
                          <a:cs typeface="Calibri" panose="020F0502020204030204" pitchFamily="34" charset="0"/>
                        </a:rPr>
                        <a:t>.</a:t>
                      </a:r>
                      <a:endParaRPr lang="es-CL"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bl>
          </a:graphicData>
        </a:graphic>
      </p:graphicFrame>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5346" y="2361094"/>
            <a:ext cx="985079" cy="985079"/>
          </a:xfrm>
          <a:prstGeom prst="rect">
            <a:avLst/>
          </a:prstGeom>
        </p:spPr>
      </p:pic>
    </p:spTree>
    <p:extLst>
      <p:ext uri="{BB962C8B-B14F-4D97-AF65-F5344CB8AC3E}">
        <p14:creationId xmlns:p14="http://schemas.microsoft.com/office/powerpoint/2010/main" val="3672231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78" fill="hold"/>
                                        <p:tgtEl>
                                          <p:spTgt spid="6"/>
                                        </p:tgtEl>
                                      </p:cBhvr>
                                    </p:cmd>
                                  </p:childTnLst>
                                </p:cTn>
                              </p:par>
                              <p:par>
                                <p:cTn id="7" presetID="21"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heel(1)">
                                      <p:cBhvr>
                                        <p:cTn id="9" dur="2000"/>
                                        <p:tgtEl>
                                          <p:spTgt spid="8"/>
                                        </p:tgtEl>
                                      </p:cBhvr>
                                    </p:animEffect>
                                  </p:childTnLst>
                                </p:cTn>
                              </p:par>
                              <p:par>
                                <p:cTn id="10" presetID="21"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p:cNvSpPr>
            <a:spLocks noGrp="1"/>
          </p:cNvSpPr>
          <p:nvPr>
            <p:ph type="body" sz="quarter" idx="10"/>
          </p:nvPr>
        </p:nvSpPr>
        <p:spPr/>
        <p:txBody>
          <a:bodyPr/>
          <a:lstStyle/>
          <a:p>
            <a:r>
              <a:rPr lang="es-CL" dirty="0"/>
              <a:t>Evaluación Preliminar Paso lI</a:t>
            </a:r>
          </a:p>
        </p:txBody>
      </p:sp>
      <p:sp>
        <p:nvSpPr>
          <p:cNvPr id="12" name="Marcador de texto 11"/>
          <p:cNvSpPr>
            <a:spLocks noGrp="1"/>
          </p:cNvSpPr>
          <p:nvPr>
            <p:ph type="body" sz="quarter" idx="11"/>
          </p:nvPr>
        </p:nvSpPr>
        <p:spPr/>
        <p:txBody>
          <a:bodyPr/>
          <a:lstStyle/>
          <a:p>
            <a:r>
              <a:rPr lang="es-CL" dirty="0"/>
              <a:t>Lista de Chequeo TMERT-EESS</a:t>
            </a:r>
          </a:p>
          <a:p>
            <a:endParaRPr lang="es-CL" dirty="0"/>
          </a:p>
        </p:txBody>
      </p:sp>
      <p:pic>
        <p:nvPicPr>
          <p:cNvPr id="4" name="Marcador de contenido 3"/>
          <p:cNvPicPr>
            <a:picLocks noGrp="1" noChangeAspect="1"/>
          </p:cNvPicPr>
          <p:nvPr>
            <p:ph idx="4294967295"/>
          </p:nvPr>
        </p:nvPicPr>
        <p:blipFill>
          <a:blip r:embed="rId4"/>
          <a:stretch>
            <a:fillRect/>
          </a:stretch>
        </p:blipFill>
        <p:spPr>
          <a:xfrm rot="5400000">
            <a:off x="5468525" y="-23978"/>
            <a:ext cx="3394075" cy="6046788"/>
          </a:xfrm>
          <a:prstGeom prst="rect">
            <a:avLst/>
          </a:prstGeom>
        </p:spPr>
      </p:pic>
      <p:cxnSp>
        <p:nvCxnSpPr>
          <p:cNvPr id="7" name="Conector recto de flecha 6"/>
          <p:cNvCxnSpPr/>
          <p:nvPr/>
        </p:nvCxnSpPr>
        <p:spPr>
          <a:xfrm>
            <a:off x="2468371" y="3572256"/>
            <a:ext cx="1216152" cy="914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Rectángulo 7"/>
          <p:cNvSpPr/>
          <p:nvPr/>
        </p:nvSpPr>
        <p:spPr>
          <a:xfrm>
            <a:off x="294641" y="4991094"/>
            <a:ext cx="11473656" cy="1569660"/>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Cálculo de Evaluación Preliminar Paso ll: </a:t>
            </a:r>
            <a:r>
              <a:rPr lang="es-ES" sz="1600" dirty="0">
                <a:solidFill>
                  <a:schemeClr val="tx1">
                    <a:lumMod val="50000"/>
                  </a:schemeClr>
                </a:solidFill>
                <a:latin typeface="Calibri" panose="020F0502020204030204" pitchFamily="34" charset="0"/>
                <a:cs typeface="Calibri" panose="020F0502020204030204" pitchFamily="34" charset="0"/>
              </a:rPr>
              <a:t>Cada preparación de masa dura 70 minutos, de los cuales se observan desviaciones posturales moderadas a severas de extremidades superiores en las operaciones “Mezclar Ingredientes”, “Amasar Masa” y “Guardar Masa”. Como el ciclo se repite 3 veces el tiempo de exposición es  210 minutos (3,5 horas) por turno. Nuevamente miramos primero el recuadro verde el cual nos indica desviaciones posturales moderadas a severas por no más de 2 horas totales. Para la preparación de masa son 3,5 horas totales. Por lo tanto miramos el recuadro rojo que indica posturas desviadas moderada o severa de la posición neutra por más de 3 horas totales, es decir nuestra respuesta es rojo ya que el tiempo de exposición a postura y movimiento es superior a 3 horas.</a:t>
            </a:r>
          </a:p>
        </p:txBody>
      </p:sp>
      <p:pic>
        <p:nvPicPr>
          <p:cNvPr id="10" name="Imagen 9"/>
          <p:cNvPicPr>
            <a:picLocks noChangeAspect="1"/>
          </p:cNvPicPr>
          <p:nvPr/>
        </p:nvPicPr>
        <p:blipFill>
          <a:blip r:embed="rId5"/>
          <a:stretch>
            <a:fillRect/>
          </a:stretch>
        </p:blipFill>
        <p:spPr>
          <a:xfrm>
            <a:off x="449263" y="1302378"/>
            <a:ext cx="1800225" cy="3394075"/>
          </a:xfrm>
          <a:prstGeom prst="rect">
            <a:avLst/>
          </a:prstGeom>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2183" y="2317832"/>
            <a:ext cx="723542" cy="723542"/>
          </a:xfrm>
          <a:prstGeom prst="rect">
            <a:avLst/>
          </a:prstGeom>
        </p:spPr>
      </p:pic>
    </p:spTree>
    <p:extLst>
      <p:ext uri="{BB962C8B-B14F-4D97-AF65-F5344CB8AC3E}">
        <p14:creationId xmlns:p14="http://schemas.microsoft.com/office/powerpoint/2010/main" val="374631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897"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32" presetClass="emph" presetSubtype="0" fill="hold" nodeType="withEffect">
                                  <p:stCondLst>
                                    <p:cond delay="0"/>
                                  </p:stCondLst>
                                  <p:childTnLst>
                                    <p:animRot by="120000">
                                      <p:cBhvr>
                                        <p:cTn id="13" dur="200" fill="hold">
                                          <p:stCondLst>
                                            <p:cond delay="0"/>
                                          </p:stCondLst>
                                        </p:cTn>
                                        <p:tgtEl>
                                          <p:spTgt spid="7"/>
                                        </p:tgtEl>
                                        <p:attrNameLst>
                                          <p:attrName>r</p:attrName>
                                        </p:attrNameLst>
                                      </p:cBhvr>
                                    </p:animRot>
                                    <p:animRot by="-240000">
                                      <p:cBhvr>
                                        <p:cTn id="14" dur="400" fill="hold">
                                          <p:stCondLst>
                                            <p:cond delay="400"/>
                                          </p:stCondLst>
                                        </p:cTn>
                                        <p:tgtEl>
                                          <p:spTgt spid="7"/>
                                        </p:tgtEl>
                                        <p:attrNameLst>
                                          <p:attrName>r</p:attrName>
                                        </p:attrNameLst>
                                      </p:cBhvr>
                                    </p:animRot>
                                    <p:animRot by="240000">
                                      <p:cBhvr>
                                        <p:cTn id="15" dur="400" fill="hold">
                                          <p:stCondLst>
                                            <p:cond delay="800"/>
                                          </p:stCondLst>
                                        </p:cTn>
                                        <p:tgtEl>
                                          <p:spTgt spid="7"/>
                                        </p:tgtEl>
                                        <p:attrNameLst>
                                          <p:attrName>r</p:attrName>
                                        </p:attrNameLst>
                                      </p:cBhvr>
                                    </p:animRot>
                                    <p:animRot by="-240000">
                                      <p:cBhvr>
                                        <p:cTn id="16" dur="400" fill="hold">
                                          <p:stCondLst>
                                            <p:cond delay="1200"/>
                                          </p:stCondLst>
                                        </p:cTn>
                                        <p:tgtEl>
                                          <p:spTgt spid="7"/>
                                        </p:tgtEl>
                                        <p:attrNameLst>
                                          <p:attrName>r</p:attrName>
                                        </p:attrNameLst>
                                      </p:cBhvr>
                                    </p:animRot>
                                    <p:animRot by="120000">
                                      <p:cBhvr>
                                        <p:cTn id="17"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8352"/>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4"/>
          <a:stretch>
            <a:fillRect/>
          </a:stretch>
        </p:blipFill>
        <p:spPr>
          <a:xfrm>
            <a:off x="0" y="0"/>
            <a:ext cx="8430768" cy="6858000"/>
          </a:xfrm>
          <a:prstGeom prst="rect">
            <a:avLst/>
          </a:prstGeom>
        </p:spPr>
      </p:pic>
      <p:pic>
        <p:nvPicPr>
          <p:cNvPr id="5" name="Imagen 4"/>
          <p:cNvPicPr>
            <a:picLocks noChangeAspect="1"/>
          </p:cNvPicPr>
          <p:nvPr/>
        </p:nvPicPr>
        <p:blipFill>
          <a:blip r:embed="rId5"/>
          <a:stretch>
            <a:fillRect/>
          </a:stretch>
        </p:blipFill>
        <p:spPr>
          <a:xfrm>
            <a:off x="179668" y="380915"/>
            <a:ext cx="3785944" cy="1097375"/>
          </a:xfrm>
          <a:prstGeom prst="rect">
            <a:avLst/>
          </a:prstGeom>
        </p:spPr>
      </p:pic>
      <p:pic>
        <p:nvPicPr>
          <p:cNvPr id="6" name="Imagen 5"/>
          <p:cNvPicPr>
            <a:picLocks noChangeAspect="1"/>
          </p:cNvPicPr>
          <p:nvPr/>
        </p:nvPicPr>
        <p:blipFill>
          <a:blip r:embed="rId6"/>
          <a:stretch>
            <a:fillRect/>
          </a:stretch>
        </p:blipFill>
        <p:spPr>
          <a:xfrm>
            <a:off x="313863" y="515039"/>
            <a:ext cx="45719" cy="829128"/>
          </a:xfrm>
          <a:prstGeom prst="rect">
            <a:avLst/>
          </a:prstGeom>
        </p:spPr>
      </p:pic>
      <p:sp>
        <p:nvSpPr>
          <p:cNvPr id="13" name="CuadroTexto 12"/>
          <p:cNvSpPr txBox="1"/>
          <p:nvPr/>
        </p:nvSpPr>
        <p:spPr>
          <a:xfrm>
            <a:off x="8717567" y="1892563"/>
            <a:ext cx="3474433" cy="854080"/>
          </a:xfrm>
          <a:prstGeom prst="rect">
            <a:avLst/>
          </a:prstGeom>
          <a:noFill/>
        </p:spPr>
        <p:txBody>
          <a:bodyPr wrap="square" rtlCol="0">
            <a:spAutoFit/>
          </a:bodyPr>
          <a:lstStyle/>
          <a:p>
            <a:pPr fontAlgn="auto">
              <a:spcBef>
                <a:spcPts val="0"/>
              </a:spcBef>
              <a:spcAft>
                <a:spcPts val="0"/>
              </a:spcAft>
            </a:pPr>
            <a:r>
              <a:rPr lang="es-CL" sz="1650" dirty="0">
                <a:solidFill>
                  <a:prstClr val="white"/>
                </a:solidFill>
                <a:latin typeface="Segoe UI"/>
              </a:rPr>
              <a:t>Brindar asistencia técnica para la implementación de normativa TMERT</a:t>
            </a:r>
          </a:p>
        </p:txBody>
      </p:sp>
      <p:sp>
        <p:nvSpPr>
          <p:cNvPr id="14" name="CuadroTexto 13"/>
          <p:cNvSpPr txBox="1"/>
          <p:nvPr/>
        </p:nvSpPr>
        <p:spPr>
          <a:xfrm>
            <a:off x="8739633" y="3118022"/>
            <a:ext cx="3474433" cy="854080"/>
          </a:xfrm>
          <a:prstGeom prst="rect">
            <a:avLst/>
          </a:prstGeom>
          <a:noFill/>
        </p:spPr>
        <p:txBody>
          <a:bodyPr wrap="square" rtlCol="0">
            <a:spAutoFit/>
          </a:bodyPr>
          <a:lstStyle/>
          <a:p>
            <a:pPr fontAlgn="auto">
              <a:spcBef>
                <a:spcPts val="0"/>
              </a:spcBef>
              <a:spcAft>
                <a:spcPts val="0"/>
              </a:spcAft>
            </a:pPr>
            <a:r>
              <a:rPr lang="es-CL" sz="1650" dirty="0">
                <a:solidFill>
                  <a:prstClr val="white"/>
                </a:solidFill>
                <a:latin typeface="Segoe UI"/>
              </a:rPr>
              <a:t>Guiar paso a paso la evaluación con Lista de Chequeo TMERT-EESS MINSAL</a:t>
            </a:r>
          </a:p>
        </p:txBody>
      </p:sp>
      <p:cxnSp>
        <p:nvCxnSpPr>
          <p:cNvPr id="24" name="Conector recto 23"/>
          <p:cNvCxnSpPr/>
          <p:nvPr/>
        </p:nvCxnSpPr>
        <p:spPr>
          <a:xfrm>
            <a:off x="8585200" y="2011680"/>
            <a:ext cx="0" cy="923462"/>
          </a:xfrm>
          <a:prstGeom prst="line">
            <a:avLst/>
          </a:prstGeom>
          <a:noFill/>
          <a:ln w="254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6" name="Conector recto 25"/>
          <p:cNvCxnSpPr/>
          <p:nvPr/>
        </p:nvCxnSpPr>
        <p:spPr>
          <a:xfrm>
            <a:off x="8585200" y="3139440"/>
            <a:ext cx="0" cy="894080"/>
          </a:xfrm>
          <a:prstGeom prst="line">
            <a:avLst/>
          </a:prstGeom>
          <a:noFill/>
          <a:ln w="254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8026" y="5014843"/>
            <a:ext cx="1154043" cy="1154043"/>
          </a:xfrm>
          <a:prstGeom prst="rect">
            <a:avLst/>
          </a:prstGeom>
        </p:spPr>
      </p:pic>
    </p:spTree>
    <p:extLst>
      <p:ext uri="{BB962C8B-B14F-4D97-AF65-F5344CB8AC3E}">
        <p14:creationId xmlns:p14="http://schemas.microsoft.com/office/powerpoint/2010/main" val="3436096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4"/>
          <a:stretch>
            <a:fillRect/>
          </a:stretch>
        </p:blipFill>
        <p:spPr>
          <a:xfrm>
            <a:off x="3922872" y="1011834"/>
            <a:ext cx="6528642" cy="3464577"/>
          </a:xfrm>
          <a:prstGeom prst="rect">
            <a:avLst/>
          </a:prstGeom>
        </p:spPr>
      </p:pic>
      <p:sp>
        <p:nvSpPr>
          <p:cNvPr id="11" name="Marcador de texto 10"/>
          <p:cNvSpPr>
            <a:spLocks noGrp="1"/>
          </p:cNvSpPr>
          <p:nvPr>
            <p:ph type="body" sz="quarter" idx="10"/>
          </p:nvPr>
        </p:nvSpPr>
        <p:spPr/>
        <p:txBody>
          <a:bodyPr/>
          <a:lstStyle/>
          <a:p>
            <a:r>
              <a:rPr lang="es-CL" dirty="0"/>
              <a:t>Paso lll - Fuerza</a:t>
            </a:r>
          </a:p>
        </p:txBody>
      </p:sp>
      <p:sp>
        <p:nvSpPr>
          <p:cNvPr id="12" name="Marcador de texto 11"/>
          <p:cNvSpPr>
            <a:spLocks noGrp="1"/>
          </p:cNvSpPr>
          <p:nvPr>
            <p:ph type="body" sz="quarter" idx="11"/>
          </p:nvPr>
        </p:nvSpPr>
        <p:spPr/>
        <p:txBody>
          <a:bodyPr/>
          <a:lstStyle/>
          <a:p>
            <a:r>
              <a:rPr lang="es-CL" dirty="0"/>
              <a:t>Lista de Chequeo TMERT-EESS</a:t>
            </a:r>
          </a:p>
          <a:p>
            <a:endParaRPr lang="es-CL" dirty="0"/>
          </a:p>
        </p:txBody>
      </p:sp>
      <p:pic>
        <p:nvPicPr>
          <p:cNvPr id="10" name="Marcador de contenido 9"/>
          <p:cNvPicPr>
            <a:picLocks noGrp="1" noChangeAspect="1"/>
          </p:cNvPicPr>
          <p:nvPr>
            <p:ph idx="4294967295"/>
          </p:nvPr>
        </p:nvPicPr>
        <p:blipFill>
          <a:blip r:embed="rId5"/>
          <a:stretch>
            <a:fillRect/>
          </a:stretch>
        </p:blipFill>
        <p:spPr>
          <a:xfrm>
            <a:off x="810786" y="1189975"/>
            <a:ext cx="1828800" cy="3337799"/>
          </a:xfrm>
          <a:prstGeom prst="rect">
            <a:avLst/>
          </a:prstGeom>
        </p:spPr>
      </p:pic>
      <p:sp>
        <p:nvSpPr>
          <p:cNvPr id="14" name="Rectángulo 13"/>
          <p:cNvSpPr/>
          <p:nvPr/>
        </p:nvSpPr>
        <p:spPr>
          <a:xfrm>
            <a:off x="321659" y="4778269"/>
            <a:ext cx="11646600" cy="1815882"/>
          </a:xfrm>
          <a:prstGeom prst="rect">
            <a:avLst/>
          </a:prstGeom>
        </p:spPr>
        <p:txBody>
          <a:bodyPr wrap="square">
            <a:spAutoFit/>
          </a:bodyPr>
          <a:lstStyle/>
          <a:p>
            <a:pPr algn="just"/>
            <a:endParaRPr lang="es-ES" sz="1600" dirty="0">
              <a:solidFill>
                <a:schemeClr val="tx1">
                  <a:lumMod val="50000"/>
                </a:schemeClr>
              </a:solidFill>
              <a:latin typeface="Calibri" panose="020F0502020204030204" pitchFamily="34" charset="0"/>
              <a:cs typeface="Calibri" panose="020F0502020204030204" pitchFamily="34" charset="0"/>
            </a:endParaRPr>
          </a:p>
          <a:p>
            <a:pPr algn="just"/>
            <a:r>
              <a:rPr lang="es-ES" sz="1600" b="1" dirty="0">
                <a:solidFill>
                  <a:schemeClr val="tx1">
                    <a:lumMod val="50000"/>
                  </a:schemeClr>
                </a:solidFill>
                <a:latin typeface="Calibri" panose="020F0502020204030204" pitchFamily="34" charset="0"/>
                <a:cs typeface="Calibri" panose="020F0502020204030204" pitchFamily="34" charset="0"/>
              </a:rPr>
              <a:t>Fuerza: </a:t>
            </a:r>
            <a:r>
              <a:rPr lang="es-ES" sz="1600" dirty="0">
                <a:solidFill>
                  <a:schemeClr val="tx1">
                    <a:lumMod val="50000"/>
                  </a:schemeClr>
                </a:solidFill>
                <a:latin typeface="Calibri" panose="020F0502020204030204" pitchFamily="34" charset="0"/>
                <a:cs typeface="Calibri" panose="020F0502020204030204" pitchFamily="34" charset="0"/>
              </a:rPr>
              <a:t>Para la valoración de la fuerza se establece la escala de Borg en las preguntas 2, 3 y 4 del Paso lll, la escala de borg que debe ser consulta directamente al trabajador. El criterio usado para definir la existencia del uso de fuerzo debe considerar que el </a:t>
            </a:r>
            <a:r>
              <a:rPr lang="es-ES" sz="1600" b="1" dirty="0">
                <a:solidFill>
                  <a:schemeClr val="tx1">
                    <a:lumMod val="50000"/>
                  </a:schemeClr>
                </a:solidFill>
                <a:latin typeface="Calibri" panose="020F0502020204030204" pitchFamily="34" charset="0"/>
                <a:cs typeface="Calibri" panose="020F0502020204030204" pitchFamily="34" charset="0"/>
              </a:rPr>
              <a:t>nivel 3</a:t>
            </a:r>
            <a:r>
              <a:rPr lang="es-ES" sz="1600" dirty="0">
                <a:solidFill>
                  <a:schemeClr val="tx1">
                    <a:lumMod val="50000"/>
                  </a:schemeClr>
                </a:solidFill>
                <a:latin typeface="Calibri" panose="020F0502020204030204" pitchFamily="34" charset="0"/>
                <a:cs typeface="Calibri" panose="020F0502020204030204" pitchFamily="34" charset="0"/>
              </a:rPr>
              <a:t> de la tabla anterior (Moderado) significa una percepción positiva por parte del trabajador para el uso de fuerza en la acción técnica. Cualquier nivel igual o superior a este, debe ser considerado como presencia de fuerza para la aplicación de la lista de chequeo propuesta en la Norma</a:t>
            </a:r>
            <a:r>
              <a:rPr lang="es-ES" sz="1600" dirty="0">
                <a:latin typeface="Calibri" panose="020F0502020204030204" pitchFamily="34" charset="0"/>
                <a:cs typeface="Calibri" panose="020F0502020204030204" pitchFamily="34" charset="0"/>
              </a:rPr>
              <a:t>.</a:t>
            </a:r>
            <a:endParaRPr lang="es-CL" sz="1600" dirty="0">
              <a:latin typeface="Calibri" panose="020F0502020204030204" pitchFamily="34" charset="0"/>
              <a:cs typeface="Calibri" panose="020F0502020204030204" pitchFamily="34" charset="0"/>
            </a:endParaRPr>
          </a:p>
          <a:p>
            <a:pPr algn="just"/>
            <a:endParaRPr lang="es-CL" sz="1600" dirty="0">
              <a:solidFill>
                <a:schemeClr val="tx1">
                  <a:lumMod val="50000"/>
                </a:schemeClr>
              </a:solidFill>
              <a:latin typeface="Calibri" panose="020F0502020204030204" pitchFamily="34" charset="0"/>
              <a:cs typeface="Calibri" panose="020F0502020204030204" pitchFamily="34" charset="0"/>
            </a:endParaRPr>
          </a:p>
          <a:p>
            <a:pPr algn="just"/>
            <a:endParaRPr lang="es-CL" sz="1600" dirty="0">
              <a:solidFill>
                <a:schemeClr val="tx1">
                  <a:lumMod val="50000"/>
                </a:schemeClr>
              </a:solidFill>
              <a:latin typeface="Calibri" panose="020F0502020204030204" pitchFamily="34" charset="0"/>
              <a:cs typeface="Calibri" panose="020F0502020204030204" pitchFamily="34" charset="0"/>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9662" y="2374522"/>
            <a:ext cx="686730" cy="686730"/>
          </a:xfrm>
          <a:prstGeom prst="rect">
            <a:avLst/>
          </a:prstGeom>
        </p:spPr>
      </p:pic>
    </p:spTree>
    <p:extLst>
      <p:ext uri="{BB962C8B-B14F-4D97-AF65-F5344CB8AC3E}">
        <p14:creationId xmlns:p14="http://schemas.microsoft.com/office/powerpoint/2010/main" val="1190773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0"/>
          </p:nvPr>
        </p:nvSpPr>
        <p:spPr/>
        <p:txBody>
          <a:bodyPr/>
          <a:lstStyle/>
          <a:p>
            <a:pPr algn="just"/>
            <a:r>
              <a:rPr lang="es-CL" dirty="0">
                <a:latin typeface="+mj-lt"/>
                <a:cs typeface="Calibri" panose="020F0502020204030204" pitchFamily="34" charset="0"/>
              </a:rPr>
              <a:t>Evaluación Preliminar- Fuerza</a:t>
            </a:r>
          </a:p>
          <a:p>
            <a:pPr marL="0" indent="0" algn="just">
              <a:buNone/>
            </a:pPr>
            <a:endParaRPr lang="es-CL" sz="1800" dirty="0">
              <a:latin typeface="Calibri" panose="020F0502020204030204" pitchFamily="34" charset="0"/>
              <a:cs typeface="Calibri" panose="020F0502020204030204" pitchFamily="34" charset="0"/>
            </a:endParaRPr>
          </a:p>
        </p:txBody>
      </p:sp>
      <p:sp>
        <p:nvSpPr>
          <p:cNvPr id="9" name="Marcador de texto 8"/>
          <p:cNvSpPr>
            <a:spLocks noGrp="1"/>
          </p:cNvSpPr>
          <p:nvPr>
            <p:ph type="body" sz="quarter" idx="11"/>
          </p:nvPr>
        </p:nvSpPr>
        <p:spPr/>
        <p:txBody>
          <a:bodyPr/>
          <a:lstStyle/>
          <a:p>
            <a:r>
              <a:rPr lang="es-CL" dirty="0"/>
              <a:t>Lista de Chequeo TMERT-EESS</a:t>
            </a:r>
          </a:p>
        </p:txBody>
      </p:sp>
      <p:pic>
        <p:nvPicPr>
          <p:cNvPr id="4" name="Imagen 3"/>
          <p:cNvPicPr>
            <a:picLocks noChangeAspect="1"/>
          </p:cNvPicPr>
          <p:nvPr/>
        </p:nvPicPr>
        <p:blipFill>
          <a:blip r:embed="rId4"/>
          <a:stretch>
            <a:fillRect/>
          </a:stretch>
        </p:blipFill>
        <p:spPr>
          <a:xfrm rot="5400000">
            <a:off x="6083529" y="215202"/>
            <a:ext cx="3546475" cy="5879592"/>
          </a:xfrm>
          <a:prstGeom prst="rect">
            <a:avLst/>
          </a:prstGeom>
        </p:spPr>
      </p:pic>
      <p:cxnSp>
        <p:nvCxnSpPr>
          <p:cNvPr id="7" name="Conector recto de flecha 6"/>
          <p:cNvCxnSpPr/>
          <p:nvPr/>
        </p:nvCxnSpPr>
        <p:spPr>
          <a:xfrm>
            <a:off x="3040860" y="3826256"/>
            <a:ext cx="1646643" cy="4599"/>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8" name="Imagen 7"/>
          <p:cNvPicPr>
            <a:picLocks noChangeAspect="1"/>
          </p:cNvPicPr>
          <p:nvPr/>
        </p:nvPicPr>
        <p:blipFill>
          <a:blip r:embed="rId5"/>
          <a:stretch>
            <a:fillRect/>
          </a:stretch>
        </p:blipFill>
        <p:spPr>
          <a:xfrm>
            <a:off x="821690" y="1381760"/>
            <a:ext cx="1790700" cy="3546475"/>
          </a:xfrm>
          <a:prstGeom prst="rect">
            <a:avLst/>
          </a:prstGeom>
        </p:spPr>
      </p:pic>
      <p:sp>
        <p:nvSpPr>
          <p:cNvPr id="11" name="Rectángulo 10"/>
          <p:cNvSpPr/>
          <p:nvPr/>
        </p:nvSpPr>
        <p:spPr>
          <a:xfrm>
            <a:off x="213360" y="5146102"/>
            <a:ext cx="11601783" cy="1077218"/>
          </a:xfrm>
          <a:prstGeom prst="rect">
            <a:avLst/>
          </a:prstGeom>
        </p:spPr>
        <p:txBody>
          <a:bodyPr wrap="square">
            <a:spAutoFit/>
          </a:bodyPr>
          <a:lstStyle/>
          <a:p>
            <a:r>
              <a:rPr lang="es-ES" sz="1600" b="1" dirty="0">
                <a:solidFill>
                  <a:schemeClr val="tx1">
                    <a:lumMod val="50000"/>
                  </a:schemeClr>
                </a:solidFill>
                <a:latin typeface="Calibri" panose="020F0502020204030204" pitchFamily="34" charset="0"/>
                <a:cs typeface="Calibri" panose="020F0502020204030204" pitchFamily="34" charset="0"/>
              </a:rPr>
              <a:t>Cálculo evaluación preliminar paso lll: </a:t>
            </a:r>
            <a:r>
              <a:rPr lang="es-ES" sz="1600" dirty="0">
                <a:solidFill>
                  <a:schemeClr val="tx1">
                    <a:lumMod val="50000"/>
                  </a:schemeClr>
                </a:solidFill>
                <a:latin typeface="Calibri" panose="020F0502020204030204" pitchFamily="34" charset="0"/>
                <a:cs typeface="Calibri" panose="020F0502020204030204" pitchFamily="34" charset="0"/>
              </a:rPr>
              <a:t>Los trabajadores operarios de producción de pan, refieren un esfuerzo de borg 4 por la fuerza realizada en las operaciones “amasar masa” y “guardar masa”. En ambas operaciones se observa uso de fuerza combinado con factores posturales. Por lo tanto, el tiempo de exposición a fuerza diaria combinado con postura es de 210 minutos (3,5 horas). El nivel de riesgo para el factor fuerza es alto (rojo) ya que existe uso repetido de fuerza combinado con factores posturales por más de 2 horas diarias.</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3909" y="2174144"/>
            <a:ext cx="683317" cy="709313"/>
          </a:xfrm>
          <a:prstGeom prst="rect">
            <a:avLst/>
          </a:prstGeom>
        </p:spPr>
      </p:pic>
    </p:spTree>
    <p:extLst>
      <p:ext uri="{BB962C8B-B14F-4D97-AF65-F5344CB8AC3E}">
        <p14:creationId xmlns:p14="http://schemas.microsoft.com/office/powerpoint/2010/main" val="2525634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836" fill="hold"/>
                                        <p:tgtEl>
                                          <p:spTgt spid="2"/>
                                        </p:tgtEl>
                                      </p:cBhvr>
                                    </p:cmd>
                                  </p:childTnLst>
                                </p:cTn>
                              </p:par>
                              <p:par>
                                <p:cTn id="7" presetID="32" presetClass="emph" presetSubtype="0" fill="hold" nodeType="withEffect">
                                  <p:stCondLst>
                                    <p:cond delay="0"/>
                                  </p:stCondLst>
                                  <p:childTnLst>
                                    <p:animRot by="120000">
                                      <p:cBhvr>
                                        <p:cTn id="8" dur="200" fill="hold">
                                          <p:stCondLst>
                                            <p:cond delay="0"/>
                                          </p:stCondLst>
                                        </p:cTn>
                                        <p:tgtEl>
                                          <p:spTgt spid="7"/>
                                        </p:tgtEl>
                                        <p:attrNameLst>
                                          <p:attrName>r</p:attrName>
                                        </p:attrNameLst>
                                      </p:cBhvr>
                                    </p:animRot>
                                    <p:animRot by="-240000">
                                      <p:cBhvr>
                                        <p:cTn id="9" dur="400" fill="hold">
                                          <p:stCondLst>
                                            <p:cond delay="400"/>
                                          </p:stCondLst>
                                        </p:cTn>
                                        <p:tgtEl>
                                          <p:spTgt spid="7"/>
                                        </p:tgtEl>
                                        <p:attrNameLst>
                                          <p:attrName>r</p:attrName>
                                        </p:attrNameLst>
                                      </p:cBhvr>
                                    </p:animRot>
                                    <p:animRot by="240000">
                                      <p:cBhvr>
                                        <p:cTn id="10" dur="400" fill="hold">
                                          <p:stCondLst>
                                            <p:cond delay="800"/>
                                          </p:stCondLst>
                                        </p:cTn>
                                        <p:tgtEl>
                                          <p:spTgt spid="7"/>
                                        </p:tgtEl>
                                        <p:attrNameLst>
                                          <p:attrName>r</p:attrName>
                                        </p:attrNameLst>
                                      </p:cBhvr>
                                    </p:animRot>
                                    <p:animRot by="-240000">
                                      <p:cBhvr>
                                        <p:cTn id="11" dur="400" fill="hold">
                                          <p:stCondLst>
                                            <p:cond delay="1200"/>
                                          </p:stCondLst>
                                        </p:cTn>
                                        <p:tgtEl>
                                          <p:spTgt spid="7"/>
                                        </p:tgtEl>
                                        <p:attrNameLst>
                                          <p:attrName>r</p:attrName>
                                        </p:attrNameLst>
                                      </p:cBhvr>
                                    </p:animRot>
                                    <p:animRot by="120000">
                                      <p:cBhvr>
                                        <p:cTn id="12"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0"/>
          </p:nvPr>
        </p:nvSpPr>
        <p:spPr/>
        <p:txBody>
          <a:bodyPr/>
          <a:lstStyle/>
          <a:p>
            <a:pPr algn="just"/>
            <a:r>
              <a:rPr lang="es-ES" dirty="0"/>
              <a:t>Paso lV – Tiempos de Recuperación o Descanso</a:t>
            </a:r>
          </a:p>
          <a:p>
            <a:pPr marL="0" indent="0" algn="just">
              <a:buNone/>
            </a:pPr>
            <a:endParaRPr lang="es-ES" sz="2000" dirty="0"/>
          </a:p>
          <a:p>
            <a:pPr marL="0" indent="0" algn="just">
              <a:buNone/>
            </a:pPr>
            <a:endParaRPr lang="es-CL" sz="2000" dirty="0"/>
          </a:p>
        </p:txBody>
      </p:sp>
      <p:sp>
        <p:nvSpPr>
          <p:cNvPr id="10" name="Marcador de texto 9"/>
          <p:cNvSpPr>
            <a:spLocks noGrp="1"/>
          </p:cNvSpPr>
          <p:nvPr>
            <p:ph type="body" sz="quarter" idx="11"/>
          </p:nvPr>
        </p:nvSpPr>
        <p:spPr/>
        <p:txBody>
          <a:bodyPr/>
          <a:lstStyle/>
          <a:p>
            <a:r>
              <a:rPr lang="es-ES" dirty="0"/>
              <a:t>Lista de Chequeo TMERT-EESS</a:t>
            </a:r>
          </a:p>
        </p:txBody>
      </p:sp>
      <p:pic>
        <p:nvPicPr>
          <p:cNvPr id="5" name="Imagen 4"/>
          <p:cNvPicPr>
            <a:picLocks noChangeAspect="1"/>
          </p:cNvPicPr>
          <p:nvPr/>
        </p:nvPicPr>
        <p:blipFill>
          <a:blip r:embed="rId4"/>
          <a:stretch>
            <a:fillRect/>
          </a:stretch>
        </p:blipFill>
        <p:spPr>
          <a:xfrm>
            <a:off x="795760" y="1442746"/>
            <a:ext cx="1485900" cy="3373569"/>
          </a:xfrm>
          <a:prstGeom prst="rect">
            <a:avLst/>
          </a:prstGeom>
        </p:spPr>
      </p:pic>
      <p:pic>
        <p:nvPicPr>
          <p:cNvPr id="7" name="Imagen 6"/>
          <p:cNvPicPr>
            <a:picLocks noChangeAspect="1"/>
          </p:cNvPicPr>
          <p:nvPr/>
        </p:nvPicPr>
        <p:blipFill>
          <a:blip r:embed="rId5"/>
          <a:stretch>
            <a:fillRect/>
          </a:stretch>
        </p:blipFill>
        <p:spPr>
          <a:xfrm>
            <a:off x="3957330" y="1442746"/>
            <a:ext cx="1495425" cy="3373569"/>
          </a:xfrm>
          <a:prstGeom prst="rect">
            <a:avLst/>
          </a:prstGeom>
        </p:spPr>
      </p:pic>
      <p:cxnSp>
        <p:nvCxnSpPr>
          <p:cNvPr id="9" name="Conector recto de flecha 8"/>
          <p:cNvCxnSpPr/>
          <p:nvPr/>
        </p:nvCxnSpPr>
        <p:spPr>
          <a:xfrm>
            <a:off x="2447411" y="2974583"/>
            <a:ext cx="1344168" cy="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Rectángulo 11"/>
          <p:cNvSpPr/>
          <p:nvPr/>
        </p:nvSpPr>
        <p:spPr>
          <a:xfrm>
            <a:off x="512211" y="5326467"/>
            <a:ext cx="10936985" cy="830997"/>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Tiempo de Recuperación o Descanso: </a:t>
            </a:r>
            <a:r>
              <a:rPr lang="es-ES" sz="1600" dirty="0">
                <a:solidFill>
                  <a:schemeClr val="tx1">
                    <a:lumMod val="50000"/>
                  </a:schemeClr>
                </a:solidFill>
                <a:latin typeface="Calibri" panose="020F0502020204030204" pitchFamily="34" charset="0"/>
                <a:cs typeface="Calibri" panose="020F0502020204030204" pitchFamily="34" charset="0"/>
              </a:rPr>
              <a:t>Este paso será considerado en la identificación y evaluación cuando al menos una de las condiciones observables en los pasos I, II y III resulten en color rojo. En nuestra evaluación los pasos ll y lll tienen como resultado riesgo alto (rojo) por lo que debemos evaluar el paso lV.</a:t>
            </a:r>
          </a:p>
        </p:txBody>
      </p:sp>
      <p:pic>
        <p:nvPicPr>
          <p:cNvPr id="13" name="Imagen 12"/>
          <p:cNvPicPr>
            <a:picLocks noChangeAspect="1"/>
          </p:cNvPicPr>
          <p:nvPr/>
        </p:nvPicPr>
        <p:blipFill>
          <a:blip r:embed="rId6"/>
          <a:stretch>
            <a:fillRect/>
          </a:stretch>
        </p:blipFill>
        <p:spPr>
          <a:xfrm>
            <a:off x="5702622" y="1246611"/>
            <a:ext cx="5508717" cy="3569704"/>
          </a:xfrm>
          <a:prstGeom prst="rect">
            <a:avLst/>
          </a:prstGeom>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7217" y="473253"/>
            <a:ext cx="716722" cy="716722"/>
          </a:xfrm>
          <a:prstGeom prst="rect">
            <a:avLst/>
          </a:prstGeom>
        </p:spPr>
      </p:pic>
    </p:spTree>
    <p:extLst>
      <p:ext uri="{BB962C8B-B14F-4D97-AF65-F5344CB8AC3E}">
        <p14:creationId xmlns:p14="http://schemas.microsoft.com/office/powerpoint/2010/main" val="11041011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32" fill="hold"/>
                                        <p:tgtEl>
                                          <p:spTgt spid="2"/>
                                        </p:tgtEl>
                                      </p:cBhvr>
                                    </p:cmd>
                                  </p:childTnLst>
                                </p:cTn>
                              </p:par>
                              <p:par>
                                <p:cTn id="7" presetID="45"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anim calcmode="lin" valueType="num">
                                      <p:cBhvr>
                                        <p:cTn id="10" dur="2000" fill="hold"/>
                                        <p:tgtEl>
                                          <p:spTgt spid="9"/>
                                        </p:tgtEl>
                                        <p:attrNameLst>
                                          <p:attrName>ppt_w</p:attrName>
                                        </p:attrNameLst>
                                      </p:cBhvr>
                                      <p:tavLst>
                                        <p:tav tm="0" fmla="#ppt_w*sin(2.5*pi*$)">
                                          <p:val>
                                            <p:fltVal val="0"/>
                                          </p:val>
                                        </p:tav>
                                        <p:tav tm="100000">
                                          <p:val>
                                            <p:fltVal val="1"/>
                                          </p:val>
                                        </p:tav>
                                      </p:tavLst>
                                    </p:anim>
                                    <p:anim calcmode="lin" valueType="num">
                                      <p:cBhvr>
                                        <p:cTn id="11"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0"/>
          </p:nvPr>
        </p:nvSpPr>
        <p:spPr/>
        <p:txBody>
          <a:bodyPr/>
          <a:lstStyle/>
          <a:p>
            <a:pPr algn="just"/>
            <a:r>
              <a:rPr lang="es-ES" sz="1800" dirty="0"/>
              <a:t>Factores Adicionales y Factores Organizaciones/Psicosociales</a:t>
            </a:r>
          </a:p>
          <a:p>
            <a:pPr marL="0" indent="0" algn="just">
              <a:buNone/>
            </a:pPr>
            <a:endParaRPr lang="es-CL" sz="1800" dirty="0"/>
          </a:p>
        </p:txBody>
      </p:sp>
      <p:sp>
        <p:nvSpPr>
          <p:cNvPr id="8" name="Marcador de texto 7"/>
          <p:cNvSpPr>
            <a:spLocks noGrp="1"/>
          </p:cNvSpPr>
          <p:nvPr>
            <p:ph type="body" sz="quarter" idx="11"/>
          </p:nvPr>
        </p:nvSpPr>
        <p:spPr/>
        <p:txBody>
          <a:bodyPr/>
          <a:lstStyle/>
          <a:p>
            <a:r>
              <a:rPr lang="es-ES" dirty="0"/>
              <a:t>Lista de Chequeo TMERT-EESS</a:t>
            </a:r>
          </a:p>
          <a:p>
            <a:endParaRPr lang="es-CL" dirty="0"/>
          </a:p>
        </p:txBody>
      </p:sp>
      <p:pic>
        <p:nvPicPr>
          <p:cNvPr id="4" name="Imagen 3"/>
          <p:cNvPicPr>
            <a:picLocks noChangeAspect="1"/>
          </p:cNvPicPr>
          <p:nvPr/>
        </p:nvPicPr>
        <p:blipFill>
          <a:blip r:embed="rId4"/>
          <a:stretch>
            <a:fillRect/>
          </a:stretch>
        </p:blipFill>
        <p:spPr>
          <a:xfrm rot="5400000">
            <a:off x="6580999" y="2102857"/>
            <a:ext cx="2174486" cy="2566221"/>
          </a:xfrm>
          <a:prstGeom prst="rect">
            <a:avLst/>
          </a:prstGeom>
        </p:spPr>
      </p:pic>
      <p:pic>
        <p:nvPicPr>
          <p:cNvPr id="5" name="Imagen 4"/>
          <p:cNvPicPr>
            <a:picLocks noChangeAspect="1"/>
          </p:cNvPicPr>
          <p:nvPr/>
        </p:nvPicPr>
        <p:blipFill>
          <a:blip r:embed="rId5"/>
          <a:stretch>
            <a:fillRect/>
          </a:stretch>
        </p:blipFill>
        <p:spPr>
          <a:xfrm rot="5400000">
            <a:off x="9209923" y="2201900"/>
            <a:ext cx="2234510" cy="2428159"/>
          </a:xfrm>
          <a:prstGeom prst="rect">
            <a:avLst/>
          </a:prstGeom>
        </p:spPr>
      </p:pic>
      <p:sp>
        <p:nvSpPr>
          <p:cNvPr id="6" name="CuadroTexto 5"/>
          <p:cNvSpPr txBox="1"/>
          <p:nvPr/>
        </p:nvSpPr>
        <p:spPr>
          <a:xfrm>
            <a:off x="6385132" y="1205135"/>
            <a:ext cx="2976968" cy="9012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Factores Adicionales:</a:t>
            </a:r>
          </a:p>
        </p:txBody>
      </p:sp>
      <p:sp>
        <p:nvSpPr>
          <p:cNvPr id="7" name="CuadroTexto 6"/>
          <p:cNvSpPr txBox="1"/>
          <p:nvPr/>
        </p:nvSpPr>
        <p:spPr>
          <a:xfrm>
            <a:off x="9113098" y="1160693"/>
            <a:ext cx="2893721" cy="1122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Factores Organizacionales/Psicosociales:</a:t>
            </a:r>
          </a:p>
        </p:txBody>
      </p:sp>
      <p:sp>
        <p:nvSpPr>
          <p:cNvPr id="10" name="Rectángulo 9"/>
          <p:cNvSpPr/>
          <p:nvPr/>
        </p:nvSpPr>
        <p:spPr>
          <a:xfrm>
            <a:off x="322539" y="5075886"/>
            <a:ext cx="11380304" cy="1077218"/>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Factores adicionales: </a:t>
            </a:r>
            <a:r>
              <a:rPr lang="es-ES" sz="1600" dirty="0">
                <a:solidFill>
                  <a:schemeClr val="tx1">
                    <a:lumMod val="50000"/>
                  </a:schemeClr>
                </a:solidFill>
                <a:latin typeface="Calibri" panose="020F0502020204030204" pitchFamily="34" charset="0"/>
                <a:cs typeface="Calibri" panose="020F0502020204030204" pitchFamily="34" charset="0"/>
              </a:rPr>
              <a:t>En esta etapa debe identificarse cuáles son los factores adicionales y los factores organizacionales/psicosociales existentes en los puestos de trabajo o tareas realizadas, en la herramienta se debe indicar el número que coincide en la lista desplegada en la “nota”, si existe más de un factor adicional se debe separar el número por comas (ej: 1,2). Estos factores se definen aquí como adicionales, no porque su importancia sea secundaria, sino porque no siempre están presentes en el contexto examinado.</a:t>
            </a:r>
          </a:p>
        </p:txBody>
      </p:sp>
      <p:pic>
        <p:nvPicPr>
          <p:cNvPr id="11" name="Imagen 10"/>
          <p:cNvPicPr>
            <a:picLocks noChangeAspect="1"/>
          </p:cNvPicPr>
          <p:nvPr/>
        </p:nvPicPr>
        <p:blipFill>
          <a:blip r:embed="rId6"/>
          <a:stretch>
            <a:fillRect/>
          </a:stretch>
        </p:blipFill>
        <p:spPr>
          <a:xfrm>
            <a:off x="322539" y="1281721"/>
            <a:ext cx="5915025" cy="3400425"/>
          </a:xfrm>
          <a:prstGeom prst="rect">
            <a:avLst/>
          </a:prstGeom>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2102" y="370913"/>
            <a:ext cx="910808" cy="910808"/>
          </a:xfrm>
          <a:prstGeom prst="rect">
            <a:avLst/>
          </a:prstGeom>
        </p:spPr>
      </p:pic>
    </p:spTree>
    <p:extLst>
      <p:ext uri="{BB962C8B-B14F-4D97-AF65-F5344CB8AC3E}">
        <p14:creationId xmlns:p14="http://schemas.microsoft.com/office/powerpoint/2010/main" val="1529096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14"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p:cNvSpPr>
            <a:spLocks noGrp="1"/>
          </p:cNvSpPr>
          <p:nvPr>
            <p:ph type="body" sz="quarter" idx="10"/>
          </p:nvPr>
        </p:nvSpPr>
        <p:spPr/>
        <p:txBody>
          <a:bodyPr/>
          <a:lstStyle/>
          <a:p>
            <a:r>
              <a:rPr lang="es-CL" dirty="0"/>
              <a:t>Resultados de la evaluación preliminar</a:t>
            </a:r>
          </a:p>
        </p:txBody>
      </p:sp>
      <p:sp>
        <p:nvSpPr>
          <p:cNvPr id="14" name="Marcador de texto 13"/>
          <p:cNvSpPr>
            <a:spLocks noGrp="1"/>
          </p:cNvSpPr>
          <p:nvPr>
            <p:ph type="body" sz="quarter" idx="11"/>
          </p:nvPr>
        </p:nvSpPr>
        <p:spPr/>
        <p:txBody>
          <a:bodyPr/>
          <a:lstStyle/>
          <a:p>
            <a:r>
              <a:rPr lang="es-ES" dirty="0"/>
              <a:t>Lista de Chequeo TMERT-EESS</a:t>
            </a:r>
          </a:p>
          <a:p>
            <a:endParaRPr lang="es-CL" dirty="0"/>
          </a:p>
        </p:txBody>
      </p:sp>
      <p:sp>
        <p:nvSpPr>
          <p:cNvPr id="9" name="Rectángulo 8"/>
          <p:cNvSpPr/>
          <p:nvPr/>
        </p:nvSpPr>
        <p:spPr>
          <a:xfrm>
            <a:off x="268357" y="5341765"/>
            <a:ext cx="11459818" cy="830997"/>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Resultados: </a:t>
            </a:r>
            <a:r>
              <a:rPr lang="es-ES" sz="1600" dirty="0">
                <a:solidFill>
                  <a:schemeClr val="tx1">
                    <a:lumMod val="50000"/>
                  </a:schemeClr>
                </a:solidFill>
                <a:latin typeface="Calibri" panose="020F0502020204030204" pitchFamily="34" charset="0"/>
                <a:cs typeface="Calibri" panose="020F0502020204030204" pitchFamily="34" charset="0"/>
              </a:rPr>
              <a:t>El resultado de evaluación preliminar de la tarea “Preparación de masa” es alto (rojo), para definir el resultado será el nivel de riesgo más alto el que definirá el riesgo que presenta la tarea analizada. Debemos implementar medidas de control simples contenidas en la herramienta con tiempo de ejecución de acuerdo al nivel de riesgo obtenido.</a:t>
            </a:r>
          </a:p>
        </p:txBody>
      </p:sp>
      <p:pic>
        <p:nvPicPr>
          <p:cNvPr id="16" name="Imagen 15"/>
          <p:cNvPicPr>
            <a:picLocks noChangeAspect="1"/>
          </p:cNvPicPr>
          <p:nvPr/>
        </p:nvPicPr>
        <p:blipFill>
          <a:blip r:embed="rId4"/>
          <a:stretch>
            <a:fillRect/>
          </a:stretch>
        </p:blipFill>
        <p:spPr>
          <a:xfrm>
            <a:off x="268357" y="1246611"/>
            <a:ext cx="11459818" cy="3699842"/>
          </a:xfrm>
          <a:prstGeom prst="rect">
            <a:avLst/>
          </a:prstGeom>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0825" y="588330"/>
            <a:ext cx="716722" cy="716722"/>
          </a:xfrm>
          <a:prstGeom prst="rect">
            <a:avLst/>
          </a:prstGeom>
        </p:spPr>
      </p:pic>
    </p:spTree>
    <p:extLst>
      <p:ext uri="{BB962C8B-B14F-4D97-AF65-F5344CB8AC3E}">
        <p14:creationId xmlns:p14="http://schemas.microsoft.com/office/powerpoint/2010/main" val="3570387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27"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barn(inVertical)">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ES" dirty="0"/>
              <a:t>Resultados de la evaluación preliminar</a:t>
            </a:r>
          </a:p>
          <a:p>
            <a:endParaRPr lang="es-CL" dirty="0"/>
          </a:p>
        </p:txBody>
      </p:sp>
      <p:sp>
        <p:nvSpPr>
          <p:cNvPr id="3" name="Marcador de texto 2"/>
          <p:cNvSpPr>
            <a:spLocks noGrp="1"/>
          </p:cNvSpPr>
          <p:nvPr>
            <p:ph type="body" sz="quarter" idx="11"/>
          </p:nvPr>
        </p:nvSpPr>
        <p:spPr/>
        <p:txBody>
          <a:bodyPr/>
          <a:lstStyle/>
          <a:p>
            <a:r>
              <a:rPr lang="es-CL" dirty="0"/>
              <a:t>Lista de Chequeo TMERT-EESS</a:t>
            </a:r>
          </a:p>
          <a:p>
            <a:endParaRPr lang="es-CL" dirty="0"/>
          </a:p>
        </p:txBody>
      </p:sp>
      <p:graphicFrame>
        <p:nvGraphicFramePr>
          <p:cNvPr id="9" name="Tabla 8"/>
          <p:cNvGraphicFramePr>
            <a:graphicFrameLocks noGrp="1"/>
          </p:cNvGraphicFramePr>
          <p:nvPr>
            <p:extLst>
              <p:ext uri="{D42A27DB-BD31-4B8C-83A1-F6EECF244321}">
                <p14:modId xmlns:p14="http://schemas.microsoft.com/office/powerpoint/2010/main" val="1463600194"/>
              </p:ext>
            </p:extLst>
          </p:nvPr>
        </p:nvGraphicFramePr>
        <p:xfrm>
          <a:off x="2059432" y="1451186"/>
          <a:ext cx="8128000" cy="44196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0000"/>
                    </a:ext>
                  </a:extLst>
                </a:gridCol>
              </a:tblGrid>
              <a:tr h="725920">
                <a:tc>
                  <a:txBody>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Verde: Señala que la condición observada para la tarea no significa riesgo, por lo que su ejecución puede ser mantenida. Si los resultados de las tareas son verdes, se procederá a cerrar el proceso y corresponderá volver a evaluar en un plazo de 3 años o en caso de que cambien las condiciones en las que se ejecuta la tarea.</a:t>
                      </a:r>
                    </a:p>
                    <a:p>
                      <a:pPr algn="just"/>
                      <a:endParaRPr lang="es-CL" sz="1600" b="1" dirty="0">
                        <a:solidFill>
                          <a:schemeClr val="tx1">
                            <a:lumMod val="50000"/>
                          </a:schemeClr>
                        </a:solidFill>
                        <a:latin typeface="Calibri" panose="020F0502020204030204" pitchFamily="34" charset="0"/>
                        <a:cs typeface="Calibri" panose="020F0502020204030204" pitchFamily="34" charset="0"/>
                      </a:endParaRPr>
                    </a:p>
                  </a:txBody>
                  <a:tcPr>
                    <a:solidFill>
                      <a:srgbClr val="6BB57E"/>
                    </a:solidFill>
                  </a:tcPr>
                </a:tc>
                <a:extLst>
                  <a:ext uri="{0D108BD9-81ED-4DB2-BD59-A6C34878D82A}">
                    <a16:rowId xmlns:a16="http://schemas.microsoft.com/office/drawing/2014/main" val="10000"/>
                  </a:ext>
                </a:extLst>
              </a:tr>
              <a:tr h="1371183">
                <a:tc>
                  <a:txBody>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Amarillo: Señala que existe el factor de riesgo en una criticidad media y debe ser corregido. Esta alternativa debe ser señalada cuando la condición observada en la ejecución de la tarea no se encuentra claramente descrita en el nivel rojo pero que tampoco corresponde al nivel verde. Reevalúa las tareas con riesgo Amarillo en un máximo de 6 meses después de la aplicación de la primera Lista de chequeo e implementadas las medidas de control simples.</a:t>
                      </a:r>
                    </a:p>
                    <a:p>
                      <a:pPr algn="just"/>
                      <a:endParaRPr lang="es-CL" sz="1600" b="1" dirty="0">
                        <a:solidFill>
                          <a:schemeClr val="tx1">
                            <a:lumMod val="50000"/>
                          </a:schemeClr>
                        </a:solidFill>
                        <a:latin typeface="Calibri" panose="020F0502020204030204" pitchFamily="34" charset="0"/>
                        <a:cs typeface="Calibri" panose="020F0502020204030204" pitchFamily="34" charset="0"/>
                      </a:endParaRPr>
                    </a:p>
                  </a:txBody>
                  <a:tcPr>
                    <a:solidFill>
                      <a:srgbClr val="FFFF00"/>
                    </a:solidFill>
                  </a:tcPr>
                </a:tc>
                <a:extLst>
                  <a:ext uri="{0D108BD9-81ED-4DB2-BD59-A6C34878D82A}">
                    <a16:rowId xmlns:a16="http://schemas.microsoft.com/office/drawing/2014/main" val="10001"/>
                  </a:ext>
                </a:extLst>
              </a:tr>
              <a:tr h="1371183">
                <a:tc>
                  <a:txBody>
                    <a:bodyPr/>
                    <a:lstStyle/>
                    <a:p>
                      <a:pPr marL="0" marR="0" indent="0" algn="just" defTabSz="292100" eaLnBrk="1" fontAlgn="auto" latinLnBrk="0" hangingPunct="1">
                        <a:lnSpc>
                          <a:spcPct val="100000"/>
                        </a:lnSpc>
                        <a:spcBef>
                          <a:spcPts val="0"/>
                        </a:spcBef>
                        <a:spcAft>
                          <a:spcPts val="0"/>
                        </a:spcAft>
                        <a:buClrTx/>
                        <a:buSzTx/>
                        <a:buFontTx/>
                        <a:buNone/>
                        <a:tabLst/>
                        <a:defRPr/>
                      </a:pPr>
                      <a:r>
                        <a:rPr lang="es-ES" sz="1600" b="1" dirty="0">
                          <a:solidFill>
                            <a:schemeClr val="tx1">
                              <a:lumMod val="50000"/>
                            </a:schemeClr>
                          </a:solidFill>
                          <a:latin typeface="Calibri" panose="020F0502020204030204" pitchFamily="34" charset="0"/>
                          <a:cs typeface="Calibri" panose="020F0502020204030204" pitchFamily="34" charset="0"/>
                        </a:rPr>
                        <a:t>Rojo: señala que existe el factor de riesgo y la condición de exposición en el tiempo está en un nivel crítico (no aceptable) y debe ser corregido. Reevalúa las tareas con riesgo Rojo en un máximo de 3 meses  después de la aplicación de la primera Lista de chequeo e implementadas las medidas de control simples.</a:t>
                      </a:r>
                    </a:p>
                    <a:p>
                      <a:pPr marL="0" marR="0" indent="0" algn="just" defTabSz="292100" eaLnBrk="1" fontAlgn="auto" latinLnBrk="0" hangingPunct="1">
                        <a:lnSpc>
                          <a:spcPct val="100000"/>
                        </a:lnSpc>
                        <a:spcBef>
                          <a:spcPts val="0"/>
                        </a:spcBef>
                        <a:spcAft>
                          <a:spcPts val="0"/>
                        </a:spcAft>
                        <a:buClrTx/>
                        <a:buSzTx/>
                        <a:buFontTx/>
                        <a:buNone/>
                        <a:tabLst/>
                        <a:defRPr/>
                      </a:pPr>
                      <a:endParaRPr lang="es-CL" sz="1600" b="1" dirty="0">
                        <a:solidFill>
                          <a:schemeClr val="tx1">
                            <a:lumMod val="50000"/>
                          </a:schemeClr>
                        </a:solidFill>
                        <a:latin typeface="Calibri" panose="020F0502020204030204" pitchFamily="34" charset="0"/>
                        <a:cs typeface="Calibri" panose="020F0502020204030204" pitchFamily="34" charset="0"/>
                      </a:endParaRPr>
                    </a:p>
                    <a:p>
                      <a:pPr algn="just"/>
                      <a:endParaRPr lang="es-CL" sz="1600" b="1" dirty="0">
                        <a:solidFill>
                          <a:schemeClr val="tx1">
                            <a:lumMod val="50000"/>
                          </a:schemeClr>
                        </a:solidFill>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0002"/>
                  </a:ext>
                </a:extLst>
              </a:tr>
            </a:tbl>
          </a:graphicData>
        </a:graphic>
      </p:graphicFrame>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2333" y="3941417"/>
            <a:ext cx="898940" cy="898940"/>
          </a:xfrm>
          <a:prstGeom prst="rect">
            <a:avLst/>
          </a:prstGeom>
        </p:spPr>
      </p:pic>
    </p:spTree>
    <p:extLst>
      <p:ext uri="{BB962C8B-B14F-4D97-AF65-F5344CB8AC3E}">
        <p14:creationId xmlns:p14="http://schemas.microsoft.com/office/powerpoint/2010/main" val="18638140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199"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0"/>
          </p:nvPr>
        </p:nvSpPr>
        <p:spPr/>
        <p:txBody>
          <a:bodyPr/>
          <a:lstStyle/>
          <a:p>
            <a:r>
              <a:rPr lang="es-CL" dirty="0"/>
              <a:t>Plan de Acción</a:t>
            </a:r>
          </a:p>
        </p:txBody>
      </p:sp>
      <p:sp>
        <p:nvSpPr>
          <p:cNvPr id="5" name="Marcador de texto 4"/>
          <p:cNvSpPr>
            <a:spLocks noGrp="1"/>
          </p:cNvSpPr>
          <p:nvPr>
            <p:ph type="body" sz="quarter" idx="11"/>
          </p:nvPr>
        </p:nvSpPr>
        <p:spPr/>
        <p:txBody>
          <a:bodyPr/>
          <a:lstStyle/>
          <a:p>
            <a:r>
              <a:rPr lang="es-CL" dirty="0"/>
              <a:t>Medidas de Control</a:t>
            </a:r>
          </a:p>
        </p:txBody>
      </p:sp>
      <p:pic>
        <p:nvPicPr>
          <p:cNvPr id="8" name="Imagen 7"/>
          <p:cNvPicPr>
            <a:picLocks noChangeAspect="1"/>
          </p:cNvPicPr>
          <p:nvPr/>
        </p:nvPicPr>
        <p:blipFill>
          <a:blip r:embed="rId4"/>
          <a:stretch>
            <a:fillRect/>
          </a:stretch>
        </p:blipFill>
        <p:spPr>
          <a:xfrm>
            <a:off x="2157792" y="1314273"/>
            <a:ext cx="7810154" cy="3615896"/>
          </a:xfrm>
          <a:prstGeom prst="rect">
            <a:avLst/>
          </a:prstGeom>
        </p:spPr>
      </p:pic>
      <p:sp>
        <p:nvSpPr>
          <p:cNvPr id="9" name="Rectángulo 8"/>
          <p:cNvSpPr/>
          <p:nvPr/>
        </p:nvSpPr>
        <p:spPr>
          <a:xfrm>
            <a:off x="238538" y="5293006"/>
            <a:ext cx="11648661" cy="1077218"/>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Medidas de Control: </a:t>
            </a:r>
            <a:r>
              <a:rPr lang="es-ES" sz="1600" dirty="0">
                <a:solidFill>
                  <a:schemeClr val="tx1">
                    <a:lumMod val="50000"/>
                  </a:schemeClr>
                </a:solidFill>
                <a:latin typeface="Calibri" panose="020F0502020204030204" pitchFamily="34" charset="0"/>
                <a:cs typeface="Calibri" panose="020F0502020204030204" pitchFamily="34" charset="0"/>
              </a:rPr>
              <a:t>Las medidas organizacionales y psicosociales están orientadas, por un lado, a facilitar y potenciar el desempeño de la actividad, respetando los ritmos y capacidades de los trabajadores. Por otro, buscan fomentar una relación equilibrada de trabajo – descanso, permitiendo cambiar el foco de atención, alternar patrones de movimientos, facilitar tiempos y espacios para el descanso y esparcimiento, cuando corresponda, durante la jornada laboral.</a:t>
            </a:r>
            <a:endParaRPr lang="es-CL" sz="1600" dirty="0">
              <a:solidFill>
                <a:schemeClr val="tx1">
                  <a:lumMod val="50000"/>
                </a:schemeClr>
              </a:solidFill>
              <a:latin typeface="Calibri" panose="020F0502020204030204" pitchFamily="34" charset="0"/>
              <a:cs typeface="Calibri" panose="020F0502020204030204" pitchFamily="34" charset="0"/>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4687" y="2275187"/>
            <a:ext cx="763104" cy="763104"/>
          </a:xfrm>
          <a:prstGeom prst="rect">
            <a:avLst/>
          </a:prstGeom>
        </p:spPr>
      </p:pic>
    </p:spTree>
    <p:extLst>
      <p:ext uri="{BB962C8B-B14F-4D97-AF65-F5344CB8AC3E}">
        <p14:creationId xmlns:p14="http://schemas.microsoft.com/office/powerpoint/2010/main" val="34364539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95"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Plan de Acción</a:t>
            </a:r>
          </a:p>
          <a:p>
            <a:endParaRPr lang="es-CL" dirty="0"/>
          </a:p>
        </p:txBody>
      </p:sp>
      <p:sp>
        <p:nvSpPr>
          <p:cNvPr id="3" name="Marcador de texto 2"/>
          <p:cNvSpPr>
            <a:spLocks noGrp="1"/>
          </p:cNvSpPr>
          <p:nvPr>
            <p:ph type="body" sz="quarter" idx="11"/>
          </p:nvPr>
        </p:nvSpPr>
        <p:spPr/>
        <p:txBody>
          <a:bodyPr/>
          <a:lstStyle/>
          <a:p>
            <a:r>
              <a:rPr lang="es-CL" dirty="0"/>
              <a:t>Medidas de Control</a:t>
            </a:r>
          </a:p>
          <a:p>
            <a:endParaRPr lang="es-CL" dirty="0"/>
          </a:p>
        </p:txBody>
      </p:sp>
      <p:pic>
        <p:nvPicPr>
          <p:cNvPr id="5" name="Imagen 4"/>
          <p:cNvPicPr>
            <a:picLocks noChangeAspect="1"/>
          </p:cNvPicPr>
          <p:nvPr/>
        </p:nvPicPr>
        <p:blipFill>
          <a:blip r:embed="rId2"/>
          <a:stretch>
            <a:fillRect/>
          </a:stretch>
        </p:blipFill>
        <p:spPr>
          <a:xfrm>
            <a:off x="2681287" y="1202676"/>
            <a:ext cx="5804345" cy="5407674"/>
          </a:xfrm>
          <a:prstGeom prst="rect">
            <a:avLst/>
          </a:prstGeom>
        </p:spPr>
      </p:pic>
    </p:spTree>
    <p:extLst>
      <p:ext uri="{BB962C8B-B14F-4D97-AF65-F5344CB8AC3E}">
        <p14:creationId xmlns:p14="http://schemas.microsoft.com/office/powerpoint/2010/main" val="2356200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Plan de Acción</a:t>
            </a:r>
          </a:p>
        </p:txBody>
      </p:sp>
      <p:sp>
        <p:nvSpPr>
          <p:cNvPr id="3" name="Marcador de texto 2"/>
          <p:cNvSpPr>
            <a:spLocks noGrp="1"/>
          </p:cNvSpPr>
          <p:nvPr>
            <p:ph type="body" sz="quarter" idx="11"/>
          </p:nvPr>
        </p:nvSpPr>
        <p:spPr/>
        <p:txBody>
          <a:bodyPr/>
          <a:lstStyle/>
          <a:p>
            <a:r>
              <a:rPr lang="es-CL" dirty="0"/>
              <a:t>Lista de Chequeo TMERT-EESS</a:t>
            </a:r>
          </a:p>
        </p:txBody>
      </p:sp>
      <p:sp>
        <p:nvSpPr>
          <p:cNvPr id="6" name="CuadroTexto 5"/>
          <p:cNvSpPr txBox="1"/>
          <p:nvPr/>
        </p:nvSpPr>
        <p:spPr>
          <a:xfrm>
            <a:off x="449262" y="4456463"/>
            <a:ext cx="11388241" cy="19261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38" hangingPunct="0">
              <a:lnSpc>
                <a:spcPct val="90000"/>
              </a:lnSpc>
              <a:spcBef>
                <a:spcPts val="4500"/>
              </a:spcBef>
            </a:pPr>
            <a:r>
              <a:rPr kumimoji="0" lang="es-CL"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Finalmente</a:t>
            </a:r>
            <a:r>
              <a:rPr kumimoji="0" lang="es-CL" b="0" i="0" u="none" strike="noStrike" cap="none" spc="0" normalizeH="0" dirty="0">
                <a:ln>
                  <a:noFill/>
                </a:ln>
                <a:solidFill>
                  <a:srgbClr val="000000"/>
                </a:solidFill>
                <a:effectLst/>
                <a:uFillTx/>
                <a:latin typeface="Calibri" panose="020F0502020204030204" pitchFamily="34" charset="0"/>
                <a:cs typeface="Calibri" panose="020F0502020204030204" pitchFamily="34" charset="0"/>
                <a:sym typeface="Helvetica Neue"/>
              </a:rPr>
              <a:t> se debe completar los recuadros de observaciones, tiempo neto de la tarea, n° de evaluación y fecha de evaluación. </a:t>
            </a:r>
            <a:r>
              <a:rPr lang="es-CL" dirty="0">
                <a:solidFill>
                  <a:srgbClr val="000000"/>
                </a:solidFill>
                <a:latin typeface="Calibri" panose="020F0502020204030204" pitchFamily="34" charset="0"/>
                <a:cs typeface="Calibri" panose="020F0502020204030204" pitchFamily="34" charset="0"/>
                <a:sym typeface="Helvetica Neue"/>
              </a:rPr>
              <a:t>E</a:t>
            </a:r>
            <a:r>
              <a:rPr kumimoji="0" lang="es-ES" b="0" i="0" u="none" strike="noStrike" cap="none" spc="0" normalizeH="0" dirty="0">
                <a:ln>
                  <a:noFill/>
                </a:ln>
                <a:solidFill>
                  <a:srgbClr val="000000"/>
                </a:solidFill>
                <a:effectLst/>
                <a:uFillTx/>
                <a:latin typeface="Calibri" panose="020F0502020204030204" pitchFamily="34" charset="0"/>
                <a:cs typeface="Calibri" panose="020F0502020204030204" pitchFamily="34" charset="0"/>
                <a:sym typeface="Helvetica Neue"/>
              </a:rPr>
              <a:t>n observaciones se debe indicar datos organizacionales u otro importante en el contexto de la evaluación. Además se debe indicar el tiempo neto de la tarea evaluada. </a:t>
            </a:r>
            <a:r>
              <a:rPr kumimoji="0" lang="es-CL" b="0" i="0" u="none" strike="noStrike" cap="none" spc="0" normalizeH="0" dirty="0">
                <a:ln>
                  <a:noFill/>
                </a:ln>
                <a:solidFill>
                  <a:srgbClr val="000000"/>
                </a:solidFill>
                <a:effectLst/>
                <a:uFillTx/>
                <a:latin typeface="Calibri" panose="020F0502020204030204" pitchFamily="34" charset="0"/>
                <a:cs typeface="Calibri" panose="020F0502020204030204" pitchFamily="34" charset="0"/>
                <a:sym typeface="Helvetica Neue"/>
              </a:rPr>
              <a:t>En el ejemplo la tarea preparación de masa se realiza durante 210 minutos dentro de la jornada laboral. El número de evaluación: 1 primera evaluación, 2 segunda evaluación, 3 tercera evaluación, etc.</a:t>
            </a:r>
            <a:endParaRPr kumimoji="0" lang="es-CL"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p:txBody>
      </p:sp>
      <p:pic>
        <p:nvPicPr>
          <p:cNvPr id="8" name="Imagen 7"/>
          <p:cNvPicPr>
            <a:picLocks noChangeAspect="1"/>
          </p:cNvPicPr>
          <p:nvPr/>
        </p:nvPicPr>
        <p:blipFill>
          <a:blip r:embed="rId4"/>
          <a:stretch>
            <a:fillRect/>
          </a:stretch>
        </p:blipFill>
        <p:spPr>
          <a:xfrm>
            <a:off x="2776294" y="1189975"/>
            <a:ext cx="6734175" cy="3762375"/>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386" y="2738783"/>
            <a:ext cx="928292" cy="928292"/>
          </a:xfrm>
          <a:prstGeom prst="rect">
            <a:avLst/>
          </a:prstGeom>
        </p:spPr>
      </p:pic>
    </p:spTree>
    <p:extLst>
      <p:ext uri="{BB962C8B-B14F-4D97-AF65-F5344CB8AC3E}">
        <p14:creationId xmlns:p14="http://schemas.microsoft.com/office/powerpoint/2010/main" val="2497192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24"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r>
              <a:rPr lang="es-CL" dirty="0"/>
              <a:t>Plan de Acción</a:t>
            </a:r>
          </a:p>
          <a:p>
            <a:endParaRPr lang="es-CL" dirty="0"/>
          </a:p>
        </p:txBody>
      </p:sp>
      <p:sp>
        <p:nvSpPr>
          <p:cNvPr id="3" name="Marcador de texto 2"/>
          <p:cNvSpPr>
            <a:spLocks noGrp="1"/>
          </p:cNvSpPr>
          <p:nvPr>
            <p:ph type="body" sz="quarter" idx="11"/>
          </p:nvPr>
        </p:nvSpPr>
        <p:spPr/>
        <p:txBody>
          <a:bodyPr/>
          <a:lstStyle/>
          <a:p>
            <a:r>
              <a:rPr lang="es-CL" dirty="0"/>
              <a:t>Lista de Chequeo TMERT-EESS</a:t>
            </a:r>
          </a:p>
          <a:p>
            <a:endParaRPr lang="es-CL" dirty="0"/>
          </a:p>
        </p:txBody>
      </p:sp>
      <p:sp>
        <p:nvSpPr>
          <p:cNvPr id="7" name="CuadroTexto 6"/>
          <p:cNvSpPr txBox="1"/>
          <p:nvPr/>
        </p:nvSpPr>
        <p:spPr>
          <a:xfrm>
            <a:off x="356616" y="5225645"/>
            <a:ext cx="11292839" cy="1344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90000"/>
              </a:lnSpc>
              <a:spcBef>
                <a:spcPts val="4500"/>
              </a:spcBef>
              <a:spcAft>
                <a:spcPts val="0"/>
              </a:spcAft>
              <a:buClrTx/>
              <a:buSzTx/>
              <a:buFontTx/>
              <a:buNone/>
              <a:tabLst/>
            </a:pPr>
            <a:r>
              <a:rPr kumimoji="0" lang="es-CL" sz="16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Plan de Acción: </a:t>
            </a:r>
            <a:r>
              <a:rPr kumimoji="0" lang="es-CL"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rPr>
              <a:t>Para</a:t>
            </a:r>
            <a:r>
              <a:rPr kumimoji="0" lang="es-CL" sz="1600" b="0" i="0" u="none" strike="noStrike" cap="none" spc="0" normalizeH="0" dirty="0">
                <a:ln>
                  <a:noFill/>
                </a:ln>
                <a:solidFill>
                  <a:srgbClr val="000000"/>
                </a:solidFill>
                <a:effectLst/>
                <a:uFillTx/>
                <a:latin typeface="Calibri" panose="020F0502020204030204" pitchFamily="34" charset="0"/>
                <a:cs typeface="Calibri" panose="020F0502020204030204" pitchFamily="34" charset="0"/>
                <a:sym typeface="Helvetica Neue"/>
              </a:rPr>
              <a:t> el caso ejemplo se escogieron las medidas de control administrativas de la 1 a la 4 con un plazo máximo de implementación de 3 meses. Una vez finalizada la identificación de puestos de trabajos y tareas evaluadas se debe enviar la “planilla resumen protocolo TMERT” al mail </a:t>
            </a:r>
            <a:r>
              <a:rPr kumimoji="0" lang="es-CL" sz="1600" b="0" i="0" u="none" strike="noStrike" cap="none" spc="0" normalizeH="0" dirty="0">
                <a:ln>
                  <a:noFill/>
                </a:ln>
                <a:solidFill>
                  <a:srgbClr val="000000"/>
                </a:solidFill>
                <a:effectLst/>
                <a:uFillTx/>
                <a:latin typeface="Calibri" panose="020F0502020204030204" pitchFamily="34" charset="0"/>
                <a:cs typeface="Calibri" panose="020F0502020204030204" pitchFamily="34" charset="0"/>
                <a:sym typeface="Helvetica Neue"/>
                <a:hlinkClick r:id="rId2"/>
              </a:rPr>
              <a:t>protocolotmert@achs.cl</a:t>
            </a:r>
            <a:r>
              <a:rPr kumimoji="0" lang="es-CL" sz="1600" b="0" i="0" u="none" strike="noStrike" cap="none" spc="0" normalizeH="0" dirty="0">
                <a:ln>
                  <a:noFill/>
                </a:ln>
                <a:solidFill>
                  <a:srgbClr val="000000"/>
                </a:solidFill>
                <a:effectLst/>
                <a:uFillTx/>
                <a:latin typeface="Calibri" panose="020F0502020204030204" pitchFamily="34" charset="0"/>
                <a:cs typeface="Calibri" panose="020F0502020204030204" pitchFamily="34" charset="0"/>
                <a:sym typeface="Helvetica Neue"/>
              </a:rPr>
              <a:t> </a:t>
            </a:r>
            <a:endParaRPr kumimoji="0" lang="es-CL"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p:txBody>
      </p:sp>
      <p:pic>
        <p:nvPicPr>
          <p:cNvPr id="8" name="Imagen 7"/>
          <p:cNvPicPr>
            <a:picLocks noChangeAspect="1"/>
          </p:cNvPicPr>
          <p:nvPr/>
        </p:nvPicPr>
        <p:blipFill>
          <a:blip r:embed="rId3"/>
          <a:stretch>
            <a:fillRect/>
          </a:stretch>
        </p:blipFill>
        <p:spPr>
          <a:xfrm>
            <a:off x="228600" y="1285943"/>
            <a:ext cx="11539728" cy="3939702"/>
          </a:xfrm>
          <a:prstGeom prst="rect">
            <a:avLst/>
          </a:prstGeom>
        </p:spPr>
      </p:pic>
    </p:spTree>
    <p:extLst>
      <p:ext uri="{BB962C8B-B14F-4D97-AF65-F5344CB8AC3E}">
        <p14:creationId xmlns:p14="http://schemas.microsoft.com/office/powerpoint/2010/main" val="8924954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0"/>
          </p:nvPr>
        </p:nvSpPr>
        <p:spPr/>
        <p:txBody>
          <a:bodyPr/>
          <a:lstStyle/>
          <a:p>
            <a:r>
              <a:rPr lang="es-CL" dirty="0"/>
              <a:t>Consideraciones </a:t>
            </a:r>
            <a:r>
              <a:rPr lang="es-CL" dirty="0">
                <a:latin typeface="Calibri" panose="020F0502020204030204" pitchFamily="34" charset="0"/>
                <a:cs typeface="Calibri" panose="020F0502020204030204" pitchFamily="34" charset="0"/>
              </a:rPr>
              <a:t>de Aplicación</a:t>
            </a:r>
            <a:endParaRPr lang="es-CL" dirty="0"/>
          </a:p>
        </p:txBody>
      </p:sp>
      <p:sp>
        <p:nvSpPr>
          <p:cNvPr id="7" name="Marcador de texto 6"/>
          <p:cNvSpPr>
            <a:spLocks noGrp="1"/>
          </p:cNvSpPr>
          <p:nvPr>
            <p:ph type="body" sz="quarter" idx="11"/>
          </p:nvPr>
        </p:nvSpPr>
        <p:spPr/>
        <p:txBody>
          <a:bodyPr/>
          <a:lstStyle/>
          <a:p>
            <a:r>
              <a:rPr lang="es-CL" dirty="0"/>
              <a:t>Lista de Chequeo TMERT-EESS</a:t>
            </a:r>
          </a:p>
        </p:txBody>
      </p:sp>
      <p:sp>
        <p:nvSpPr>
          <p:cNvPr id="5" name="Rectángulo 4"/>
          <p:cNvSpPr/>
          <p:nvPr/>
        </p:nvSpPr>
        <p:spPr>
          <a:xfrm>
            <a:off x="996696" y="2531179"/>
            <a:ext cx="10515600" cy="1200329"/>
          </a:xfrm>
          <a:prstGeom prst="rect">
            <a:avLst/>
          </a:prstGeom>
        </p:spPr>
        <p:txBody>
          <a:bodyPr wrap="square">
            <a:spAutoFit/>
          </a:bodyPr>
          <a:lstStyle/>
          <a:p>
            <a:pPr algn="just"/>
            <a:r>
              <a:rPr lang="es-ES" dirty="0">
                <a:solidFill>
                  <a:schemeClr val="tx1">
                    <a:lumMod val="50000"/>
                  </a:schemeClr>
                </a:solidFill>
                <a:latin typeface="Calibri" panose="020F0502020204030204" pitchFamily="34" charset="0"/>
                <a:cs typeface="Calibri" panose="020F0502020204030204" pitchFamily="34" charset="0"/>
              </a:rPr>
              <a:t>La Lista de Chequeo TMERT-EESS MINSAL se debe aplicar en cualquier tipo de empresa, independientemente de su actividad, tareas, número de trabajadores o nivel de riesgo de sus operaciones, donde se identifican uso y exigencia de las extremidades superiores como movimientos repetitivos, posturas forzadas y o mantenidas, uso de fuerza.</a:t>
            </a:r>
          </a:p>
        </p:txBody>
      </p:sp>
      <p:cxnSp>
        <p:nvCxnSpPr>
          <p:cNvPr id="9" name="Conector recto 8"/>
          <p:cNvCxnSpPr/>
          <p:nvPr/>
        </p:nvCxnSpPr>
        <p:spPr>
          <a:xfrm flipH="1">
            <a:off x="976376" y="2451292"/>
            <a:ext cx="20320" cy="1360101"/>
          </a:xfrm>
          <a:prstGeom prst="line">
            <a:avLst/>
          </a:prstGeom>
          <a:noFill/>
          <a:ln w="254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10" name="CuadroTexto 9"/>
          <p:cNvSpPr txBox="1"/>
          <p:nvPr/>
        </p:nvSpPr>
        <p:spPr>
          <a:xfrm>
            <a:off x="829056" y="5863260"/>
            <a:ext cx="10847832" cy="523220"/>
          </a:xfrm>
          <a:prstGeom prst="rect">
            <a:avLst/>
          </a:prstGeom>
          <a:noFill/>
        </p:spPr>
        <p:txBody>
          <a:bodyPr wrap="square" rtlCol="0">
            <a:spAutoFit/>
          </a:bodyPr>
          <a:lstStyle/>
          <a:p>
            <a:pPr algn="just"/>
            <a:r>
              <a:rPr lang="es-CL" sz="1400" dirty="0">
                <a:solidFill>
                  <a:schemeClr val="tx1">
                    <a:lumMod val="50000"/>
                  </a:schemeClr>
                </a:solidFill>
                <a:latin typeface="Calibri" panose="020F0502020204030204" pitchFamily="34" charset="0"/>
                <a:cs typeface="Calibri" panose="020F0502020204030204" pitchFamily="34" charset="0"/>
              </a:rPr>
              <a:t>Ministerio de Salud. (2012) Norma técnica de Identificación y Evaluación de Factores de Riesgos Asociados a Trastornos Musculoesqueléticos Relacionados al Trabajo (TMERT) de Extremidades Superiores. Norma N° 143 TMERT EESS – MINSAL. </a:t>
            </a:r>
          </a:p>
        </p:txBody>
      </p:sp>
      <p:pic>
        <p:nvPicPr>
          <p:cNvPr id="1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1776" y="4016080"/>
            <a:ext cx="939968" cy="939968"/>
          </a:xfrm>
          <a:prstGeom prst="rect">
            <a:avLst/>
          </a:prstGeom>
        </p:spPr>
      </p:pic>
    </p:spTree>
    <p:extLst>
      <p:ext uri="{BB962C8B-B14F-4D97-AF65-F5344CB8AC3E}">
        <p14:creationId xmlns:p14="http://schemas.microsoft.com/office/powerpoint/2010/main" val="899282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27" fill="hold"/>
                                        <p:tgtEl>
                                          <p:spTgt spid="12"/>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176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0"/>
          </p:nvPr>
        </p:nvSpPr>
        <p:spPr>
          <a:prstGeom prst="rect">
            <a:avLst/>
          </a:prstGeom>
        </p:spPr>
        <p:txBody>
          <a:bodyPr>
            <a:normAutofit/>
          </a:bodyPr>
          <a:lstStyle/>
          <a:p>
            <a:r>
              <a:rPr lang="es-ES" dirty="0"/>
              <a:t>Objetivos</a:t>
            </a:r>
            <a:endParaRPr lang="es-CL" sz="2000" dirty="0"/>
          </a:p>
        </p:txBody>
      </p:sp>
      <p:sp>
        <p:nvSpPr>
          <p:cNvPr id="7" name="Marcador de texto 6"/>
          <p:cNvSpPr>
            <a:spLocks noGrp="1"/>
          </p:cNvSpPr>
          <p:nvPr>
            <p:ph type="body" sz="quarter" idx="11"/>
          </p:nvPr>
        </p:nvSpPr>
        <p:spPr/>
        <p:txBody>
          <a:bodyPr/>
          <a:lstStyle/>
          <a:p>
            <a:r>
              <a:rPr lang="es-CL" dirty="0"/>
              <a:t>Lista de Chequeo TMERT-EESS</a:t>
            </a:r>
          </a:p>
        </p:txBody>
      </p:sp>
      <p:sp>
        <p:nvSpPr>
          <p:cNvPr id="5" name="CuadroTexto 4"/>
          <p:cNvSpPr txBox="1"/>
          <p:nvPr/>
        </p:nvSpPr>
        <p:spPr>
          <a:xfrm>
            <a:off x="865632" y="5908980"/>
            <a:ext cx="10213848" cy="523220"/>
          </a:xfrm>
          <a:prstGeom prst="rect">
            <a:avLst/>
          </a:prstGeom>
          <a:noFill/>
        </p:spPr>
        <p:txBody>
          <a:bodyPr wrap="square" rtlCol="0">
            <a:spAutoFit/>
          </a:bodyPr>
          <a:lstStyle/>
          <a:p>
            <a:pPr algn="just"/>
            <a:r>
              <a:rPr lang="es-CL" sz="1400" dirty="0">
                <a:solidFill>
                  <a:schemeClr val="tx1">
                    <a:lumMod val="50000"/>
                  </a:schemeClr>
                </a:solidFill>
                <a:latin typeface="Calibri" panose="020F0502020204030204" pitchFamily="34" charset="0"/>
                <a:cs typeface="Calibri" panose="020F0502020204030204" pitchFamily="34" charset="0"/>
              </a:rPr>
              <a:t>Ministerio de Salud. (2012) Norma técnica de Identificación y Evaluación de Factores de Riesgos Asociados a Trastornos Musculoesqueléticos Relacionados al Trabajo (TMERT) de Extremidades Superiores. Norma N° 143 TMERT EESS – MINSAL. </a:t>
            </a:r>
          </a:p>
        </p:txBody>
      </p:sp>
      <p:sp>
        <p:nvSpPr>
          <p:cNvPr id="8" name="Rectángulo 7"/>
          <p:cNvSpPr/>
          <p:nvPr/>
        </p:nvSpPr>
        <p:spPr>
          <a:xfrm>
            <a:off x="751840" y="1767762"/>
            <a:ext cx="10688320" cy="2308324"/>
          </a:xfrm>
          <a:prstGeom prst="rect">
            <a:avLst/>
          </a:prstGeom>
        </p:spPr>
        <p:txBody>
          <a:bodyPr wrap="square">
            <a:spAutoFit/>
          </a:bodyPr>
          <a:lstStyle/>
          <a:p>
            <a:pPr marL="285750" indent="-285750" algn="just">
              <a:buFont typeface="Arial" panose="020B0604020202020204" pitchFamily="34" charset="0"/>
              <a:buChar char="•"/>
            </a:pPr>
            <a:r>
              <a:rPr lang="es-ES" dirty="0">
                <a:solidFill>
                  <a:schemeClr val="tx1">
                    <a:lumMod val="50000"/>
                  </a:schemeClr>
                </a:solidFill>
                <a:latin typeface="Calibri" panose="020F0502020204030204" pitchFamily="34" charset="0"/>
                <a:cs typeface="Calibri" panose="020F0502020204030204" pitchFamily="34" charset="0"/>
              </a:rPr>
              <a:t>Identificar los factores de riesgo relacionados con trastornos musculoesqueléticos de las extremidades superiores (EESS) presentes en las tareas realizadas por el trabajador.</a:t>
            </a:r>
          </a:p>
          <a:p>
            <a:pPr algn="just"/>
            <a:endParaRPr lang="es-ES" dirty="0">
              <a:solidFill>
                <a:schemeClr val="tx1">
                  <a:lumMod val="50000"/>
                </a:schemeClr>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S" dirty="0">
                <a:solidFill>
                  <a:schemeClr val="tx1">
                    <a:lumMod val="50000"/>
                  </a:schemeClr>
                </a:solidFill>
                <a:latin typeface="Calibri" panose="020F0502020204030204" pitchFamily="34" charset="0"/>
                <a:cs typeface="Calibri" panose="020F0502020204030204" pitchFamily="34" charset="0"/>
              </a:rPr>
              <a:t>Evaluar preliminarmente el nivel de riesgo en las tareas analizadas.</a:t>
            </a:r>
          </a:p>
          <a:p>
            <a:pPr algn="just"/>
            <a:endParaRPr lang="es-ES" dirty="0">
              <a:solidFill>
                <a:schemeClr val="tx1">
                  <a:lumMod val="50000"/>
                </a:schemeClr>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S" dirty="0">
                <a:solidFill>
                  <a:schemeClr val="tx1">
                    <a:lumMod val="50000"/>
                  </a:schemeClr>
                </a:solidFill>
                <a:latin typeface="Calibri" panose="020F0502020204030204" pitchFamily="34" charset="0"/>
                <a:cs typeface="Calibri" panose="020F0502020204030204" pitchFamily="34" charset="0"/>
              </a:rPr>
              <a:t>Obtener información que sirva para la corrección de los factores de riesgo identificados.</a:t>
            </a:r>
          </a:p>
          <a:p>
            <a:pPr algn="just"/>
            <a:endParaRPr lang="es-ES" dirty="0">
              <a:solidFill>
                <a:schemeClr val="tx1">
                  <a:lumMod val="50000"/>
                </a:schemeClr>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s-ES" dirty="0">
                <a:solidFill>
                  <a:schemeClr val="tx1">
                    <a:lumMod val="50000"/>
                  </a:schemeClr>
                </a:solidFill>
                <a:latin typeface="Calibri" panose="020F0502020204030204" pitchFamily="34" charset="0"/>
                <a:cs typeface="Calibri" panose="020F0502020204030204" pitchFamily="34" charset="0"/>
              </a:rPr>
              <a:t>Obtener información para elaboración de programas de mejoramiento (prevención y control).</a:t>
            </a:r>
          </a:p>
        </p:txBody>
      </p:sp>
      <p:pic>
        <p:nvPicPr>
          <p:cNvPr id="2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1165" y="4412396"/>
            <a:ext cx="927699" cy="927699"/>
          </a:xfrm>
          <a:prstGeom prst="rect">
            <a:avLst/>
          </a:prstGeom>
        </p:spPr>
      </p:pic>
    </p:spTree>
    <p:extLst>
      <p:ext uri="{BB962C8B-B14F-4D97-AF65-F5344CB8AC3E}">
        <p14:creationId xmlns:p14="http://schemas.microsoft.com/office/powerpoint/2010/main" val="39954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44" fill="hold"/>
                                        <p:tgtEl>
                                          <p:spTgt spid="23"/>
                                        </p:tgtEl>
                                      </p:cBhvr>
                                    </p:cmd>
                                  </p:childTnLst>
                                </p:cTn>
                              </p:par>
                              <p:par>
                                <p:cTn id="7" presetID="42"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3"/>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419119737"/>
              </p:ext>
            </p:extLst>
          </p:nvPr>
        </p:nvGraphicFramePr>
        <p:xfrm>
          <a:off x="236483" y="1189975"/>
          <a:ext cx="11603419" cy="46756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Marcador de texto 4"/>
          <p:cNvSpPr>
            <a:spLocks noGrp="1"/>
          </p:cNvSpPr>
          <p:nvPr>
            <p:ph type="body" sz="quarter" idx="10"/>
          </p:nvPr>
        </p:nvSpPr>
        <p:spPr/>
        <p:txBody>
          <a:bodyPr/>
          <a:lstStyle/>
          <a:p>
            <a:r>
              <a:rPr lang="es-CL" dirty="0"/>
              <a:t>Caso Ejemplo de Aplicación</a:t>
            </a:r>
          </a:p>
          <a:p>
            <a:endParaRPr lang="es-CL" dirty="0"/>
          </a:p>
        </p:txBody>
      </p:sp>
      <p:sp>
        <p:nvSpPr>
          <p:cNvPr id="6" name="Marcador de texto 5"/>
          <p:cNvSpPr>
            <a:spLocks noGrp="1"/>
          </p:cNvSpPr>
          <p:nvPr>
            <p:ph type="body" sz="quarter" idx="11"/>
          </p:nvPr>
        </p:nvSpPr>
        <p:spPr/>
        <p:txBody>
          <a:bodyPr/>
          <a:lstStyle/>
          <a:p>
            <a:r>
              <a:rPr lang="es-CL" dirty="0"/>
              <a:t>Lista de Chequeo TMERT-EESS</a:t>
            </a:r>
          </a:p>
          <a:p>
            <a:endParaRPr lang="es-CL" dirty="0"/>
          </a:p>
        </p:txBody>
      </p:sp>
      <p:sp>
        <p:nvSpPr>
          <p:cNvPr id="8" name="CuadroTexto 7"/>
          <p:cNvSpPr txBox="1"/>
          <p:nvPr/>
        </p:nvSpPr>
        <p:spPr>
          <a:xfrm>
            <a:off x="521663" y="719949"/>
            <a:ext cx="11389360" cy="1566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8" rtl="0" fontAlgn="auto" latinLnBrk="0" hangingPunct="0">
              <a:lnSpc>
                <a:spcPct val="90000"/>
              </a:lnSpc>
              <a:spcBef>
                <a:spcPts val="4500"/>
              </a:spcBef>
              <a:spcAft>
                <a:spcPts val="0"/>
              </a:spcAft>
              <a:buClrTx/>
              <a:buSzTx/>
              <a:buFontTx/>
              <a:buNone/>
              <a:tabLst/>
            </a:pPr>
            <a:r>
              <a:rPr lang="es-CL" sz="1600" b="1" dirty="0">
                <a:solidFill>
                  <a:srgbClr val="000000"/>
                </a:solidFill>
                <a:latin typeface="Calibri" panose="020F0502020204030204" pitchFamily="34" charset="0"/>
                <a:cs typeface="Calibri" panose="020F0502020204030204" pitchFamily="34" charset="0"/>
                <a:sym typeface="Helvetica Neue"/>
              </a:rPr>
              <a:t>Caso Ejemplo: </a:t>
            </a:r>
            <a:r>
              <a:rPr lang="es-CL" sz="1600" dirty="0">
                <a:solidFill>
                  <a:srgbClr val="000000"/>
                </a:solidFill>
                <a:latin typeface="Calibri" panose="020F0502020204030204" pitchFamily="34" charset="0"/>
                <a:cs typeface="Calibri" panose="020F0502020204030204" pitchFamily="34" charset="0"/>
                <a:sym typeface="Helvetica Neue"/>
              </a:rPr>
              <a:t>Se debe realizar análisis del proceso Elaboración de Pan al interior de una panadería, la cual realiza sus procesos manualmente. El proceso de elaboración de pan incluye una serie de tareas donde se identifican uso y exigencia de extremidades superiores (brazos) ya que en la mayoría de sus tareas se observa movimientos repetitivos con postura forzada y uso de fuerza. Para nuestro ejemplo analizaremos la tarea </a:t>
            </a:r>
            <a:r>
              <a:rPr lang="es-CL" sz="1600" b="1" dirty="0">
                <a:solidFill>
                  <a:srgbClr val="000000"/>
                </a:solidFill>
                <a:latin typeface="Calibri" panose="020F0502020204030204" pitchFamily="34" charset="0"/>
                <a:cs typeface="Calibri" panose="020F0502020204030204" pitchFamily="34" charset="0"/>
                <a:sym typeface="Helvetica Neue"/>
              </a:rPr>
              <a:t>preparación de masa</a:t>
            </a:r>
            <a:r>
              <a:rPr lang="es-CL" sz="1600" dirty="0">
                <a:solidFill>
                  <a:srgbClr val="000000"/>
                </a:solidFill>
                <a:latin typeface="Calibri" panose="020F0502020204030204" pitchFamily="34" charset="0"/>
                <a:cs typeface="Calibri" panose="020F0502020204030204" pitchFamily="34" charset="0"/>
                <a:sym typeface="Helvetica Neue"/>
              </a:rPr>
              <a:t>. </a:t>
            </a:r>
            <a:endParaRPr kumimoji="0" lang="es-CL"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Neue"/>
            </a:endParaRPr>
          </a:p>
        </p:txBody>
      </p:sp>
      <p:sp>
        <p:nvSpPr>
          <p:cNvPr id="9" name="Flecha abajo 8"/>
          <p:cNvSpPr/>
          <p:nvPr/>
        </p:nvSpPr>
        <p:spPr>
          <a:xfrm>
            <a:off x="2028524" y="4912443"/>
            <a:ext cx="441777" cy="936029"/>
          </a:xfrm>
          <a:prstGeom prst="downArrow">
            <a:avLst/>
          </a:prstGeom>
          <a:solidFill>
            <a:srgbClr val="FF0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0"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90764" y="4912443"/>
            <a:ext cx="1004957" cy="1004957"/>
          </a:xfrm>
          <a:prstGeom prst="rect">
            <a:avLst/>
          </a:prstGeom>
        </p:spPr>
      </p:pic>
    </p:spTree>
    <p:extLst>
      <p:ext uri="{BB962C8B-B14F-4D97-AF65-F5344CB8AC3E}">
        <p14:creationId xmlns:p14="http://schemas.microsoft.com/office/powerpoint/2010/main" val="1915816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08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32" presetClass="emph" presetSubtype="0" fill="hold" grpId="0"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Graphic spid="4" grpId="0">
        <p:bldAsOne/>
      </p:bldGraphic>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0"/>
          </p:nvPr>
        </p:nvSpPr>
        <p:spPr/>
        <p:txBody>
          <a:bodyPr/>
          <a:lstStyle/>
          <a:p>
            <a:r>
              <a:rPr lang="es-CL" dirty="0"/>
              <a:t>Caso Ejemplo de Aplicación</a:t>
            </a:r>
          </a:p>
        </p:txBody>
      </p:sp>
      <p:sp>
        <p:nvSpPr>
          <p:cNvPr id="7" name="Marcador de texto 6"/>
          <p:cNvSpPr>
            <a:spLocks noGrp="1"/>
          </p:cNvSpPr>
          <p:nvPr>
            <p:ph type="body" sz="quarter" idx="11"/>
          </p:nvPr>
        </p:nvSpPr>
        <p:spPr/>
        <p:txBody>
          <a:bodyPr/>
          <a:lstStyle/>
          <a:p>
            <a:r>
              <a:rPr lang="es-CL" dirty="0"/>
              <a:t>Lista de Chequeo TMERT-EESS</a:t>
            </a:r>
          </a:p>
        </p:txBody>
      </p:sp>
      <p:sp>
        <p:nvSpPr>
          <p:cNvPr id="8" name="Marcador de texto 7"/>
          <p:cNvSpPr>
            <a:spLocks noGrp="1"/>
          </p:cNvSpPr>
          <p:nvPr>
            <p:ph type="body" sz="quarter" idx="14"/>
          </p:nvPr>
        </p:nvSpPr>
        <p:spPr>
          <a:xfrm>
            <a:off x="449263" y="1615349"/>
            <a:ext cx="11122977" cy="4683851"/>
          </a:xfrm>
        </p:spPr>
        <p:txBody>
          <a:bodyPr/>
          <a:lstStyle/>
          <a:p>
            <a:pPr algn="just"/>
            <a:r>
              <a:rPr lang="es-ES" sz="2000" dirty="0">
                <a:solidFill>
                  <a:schemeClr val="tx1">
                    <a:lumMod val="50000"/>
                  </a:schemeClr>
                </a:solidFill>
                <a:latin typeface="Calibri" panose="020F0502020204030204" pitchFamily="34" charset="0"/>
                <a:cs typeface="Calibri" panose="020F0502020204030204" pitchFamily="34" charset="0"/>
              </a:rPr>
              <a:t>    </a:t>
            </a:r>
            <a:r>
              <a:rPr lang="es-ES" sz="2000" b="1" dirty="0">
                <a:solidFill>
                  <a:schemeClr val="tx1">
                    <a:lumMod val="50000"/>
                  </a:schemeClr>
                </a:solidFill>
                <a:latin typeface="Calibri" panose="020F0502020204030204" pitchFamily="34" charset="0"/>
                <a:cs typeface="Calibri" panose="020F0502020204030204" pitchFamily="34" charset="0"/>
              </a:rPr>
              <a:t>Ejemplo de evaluación</a:t>
            </a:r>
          </a:p>
          <a:p>
            <a:pPr marL="457200" indent="-457200" algn="just">
              <a:buFont typeface="Arial" panose="020B0604020202020204" pitchFamily="34" charset="0"/>
              <a:buChar char="•"/>
            </a:pPr>
            <a:r>
              <a:rPr lang="es-ES" sz="2000" b="1" dirty="0">
                <a:solidFill>
                  <a:schemeClr val="tx1">
                    <a:lumMod val="50000"/>
                  </a:schemeClr>
                </a:solidFill>
                <a:latin typeface="Calibri" panose="020F0502020204030204" pitchFamily="34" charset="0"/>
                <a:cs typeface="Calibri" panose="020F0502020204030204" pitchFamily="34" charset="0"/>
              </a:rPr>
              <a:t>Área o Proceso: Elaboración de Pan</a:t>
            </a:r>
          </a:p>
          <a:p>
            <a:pPr marL="457200" indent="-457200" algn="just">
              <a:buFont typeface="Arial" panose="020B0604020202020204" pitchFamily="34" charset="0"/>
              <a:buChar char="•"/>
            </a:pPr>
            <a:r>
              <a:rPr lang="es-ES" sz="2000" b="1" dirty="0">
                <a:solidFill>
                  <a:schemeClr val="tx1">
                    <a:lumMod val="50000"/>
                  </a:schemeClr>
                </a:solidFill>
                <a:latin typeface="Calibri" panose="020F0502020204030204" pitchFamily="34" charset="0"/>
                <a:cs typeface="Calibri" panose="020F0502020204030204" pitchFamily="34" charset="0"/>
              </a:rPr>
              <a:t>Puesto de Trabajo: Operarios de Producción de Pan</a:t>
            </a:r>
          </a:p>
          <a:p>
            <a:pPr marL="457200" indent="-457200" algn="just">
              <a:buFont typeface="Arial" panose="020B0604020202020204" pitchFamily="34" charset="0"/>
              <a:buChar char="•"/>
            </a:pPr>
            <a:r>
              <a:rPr lang="es-ES" sz="2000" b="1" dirty="0">
                <a:solidFill>
                  <a:schemeClr val="tx1">
                    <a:lumMod val="50000"/>
                  </a:schemeClr>
                </a:solidFill>
                <a:latin typeface="Calibri" panose="020F0502020204030204" pitchFamily="34" charset="0"/>
                <a:cs typeface="Calibri" panose="020F0502020204030204" pitchFamily="34" charset="0"/>
              </a:rPr>
              <a:t>Tarea: Preparación de masa</a:t>
            </a:r>
          </a:p>
          <a:p>
            <a:pPr algn="just"/>
            <a:r>
              <a:rPr lang="es-ES" sz="2000" b="1" dirty="0">
                <a:solidFill>
                  <a:schemeClr val="tx1">
                    <a:lumMod val="50000"/>
                  </a:schemeClr>
                </a:solidFill>
                <a:latin typeface="Calibri" panose="020F0502020204030204" pitchFamily="34" charset="0"/>
                <a:cs typeface="Calibri" panose="020F0502020204030204" pitchFamily="34" charset="0"/>
              </a:rPr>
              <a:t>     </a:t>
            </a:r>
            <a:r>
              <a:rPr lang="es-ES" sz="1800" dirty="0">
                <a:solidFill>
                  <a:schemeClr val="tx1">
                    <a:lumMod val="50000"/>
                  </a:schemeClr>
                </a:solidFill>
                <a:latin typeface="Calibri" panose="020F0502020204030204" pitchFamily="34" charset="0"/>
                <a:cs typeface="Calibri" panose="020F0502020204030204" pitchFamily="34" charset="0"/>
              </a:rPr>
              <a:t>Los Operarios de Producción de Pan tienen horarios de lunes a viernes de 8:00 a 17:00 horas, con 60 minutos para colación. La tarea de preparación de masa la realizan 3 personas en total (2 hombres y 1 mujer) y se realiza entre las 8:30 y 12:00 horas. La producción diaria de masa es de 36 kilogramos (cada trabajador produce 12 kilogramos de masa).  En cada preparación se produce 4 kilogramos de masa lo cual se repite 3 veces durante la jornada (12 kilogramos total cada trabajador). La preparación de 4 kilogramos de masa tiene una duración de 70 minutos donde se identifican 3 operaciones que completan el ciclo de trabajo: Mezclar Ingredientes, Amasar y Guardar Masa. </a:t>
            </a:r>
          </a:p>
          <a:p>
            <a:pPr algn="just"/>
            <a:r>
              <a:rPr lang="es-ES" sz="1800" dirty="0">
                <a:solidFill>
                  <a:schemeClr val="tx1">
                    <a:lumMod val="50000"/>
                  </a:schemeClr>
                </a:solidFill>
                <a:latin typeface="Calibri" panose="020F0502020204030204" pitchFamily="34" charset="0"/>
                <a:cs typeface="Calibri" panose="020F0502020204030204" pitchFamily="34" charset="0"/>
              </a:rPr>
              <a:t>     El ciclo de trabajo está dado por cada elaboración de 4 kilogramos de masa (70 minutos) el cual se repite 3 veces por jornada, es decir la duración neta de la tarea preparación de masa es de 210 minutos. </a:t>
            </a:r>
            <a:endParaRPr lang="es-CL" sz="1400"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63878" y="1615349"/>
            <a:ext cx="942009" cy="942009"/>
          </a:xfrm>
          <a:prstGeom prst="rect">
            <a:avLst/>
          </a:prstGeom>
        </p:spPr>
      </p:pic>
    </p:spTree>
    <p:extLst>
      <p:ext uri="{BB962C8B-B14F-4D97-AF65-F5344CB8AC3E}">
        <p14:creationId xmlns:p14="http://schemas.microsoft.com/office/powerpoint/2010/main" val="35306588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contenido 3"/>
          <p:cNvSpPr>
            <a:spLocks noGrp="1"/>
          </p:cNvSpPr>
          <p:nvPr>
            <p:ph type="body" sz="quarter" idx="10"/>
          </p:nvPr>
        </p:nvSpPr>
        <p:spPr>
          <a:xfrm>
            <a:off x="449263" y="410173"/>
            <a:ext cx="7170738" cy="369332"/>
          </a:xfrm>
          <a:prstGeom prst="rect">
            <a:avLst/>
          </a:prstGeom>
        </p:spPr>
        <p:txBody>
          <a:bodyPr wrap="square">
            <a:spAutoFit/>
          </a:bodyPr>
          <a:lstStyle/>
          <a:p>
            <a:r>
              <a:rPr lang="es-ES" dirty="0"/>
              <a:t>Lista de Chequeo TMERT-EESS</a:t>
            </a:r>
          </a:p>
        </p:txBody>
      </p:sp>
      <p:sp>
        <p:nvSpPr>
          <p:cNvPr id="3" name="Marcador de texto 2"/>
          <p:cNvSpPr>
            <a:spLocks noGrp="1"/>
          </p:cNvSpPr>
          <p:nvPr>
            <p:ph type="body" sz="quarter" idx="11"/>
          </p:nvPr>
        </p:nvSpPr>
        <p:spPr>
          <a:xfrm>
            <a:off x="449263" y="710346"/>
            <a:ext cx="7170738" cy="356282"/>
          </a:xfrm>
        </p:spPr>
        <p:txBody>
          <a:bodyPr/>
          <a:lstStyle/>
          <a:p>
            <a:r>
              <a:rPr lang="es-CL" dirty="0"/>
              <a:t>Ciclos de Trabajo</a:t>
            </a:r>
          </a:p>
        </p:txBody>
      </p:sp>
      <p:sp>
        <p:nvSpPr>
          <p:cNvPr id="6" name="Rectángulo 5"/>
          <p:cNvSpPr/>
          <p:nvPr/>
        </p:nvSpPr>
        <p:spPr>
          <a:xfrm>
            <a:off x="538480" y="5484336"/>
            <a:ext cx="10586720" cy="923330"/>
          </a:xfrm>
          <a:prstGeom prst="rect">
            <a:avLst/>
          </a:prstGeom>
        </p:spPr>
        <p:txBody>
          <a:bodyPr wrap="square">
            <a:spAutoFit/>
          </a:bodyPr>
          <a:lstStyle/>
          <a:p>
            <a:pPr algn="just"/>
            <a:r>
              <a:rPr lang="es-ES" b="1" dirty="0">
                <a:solidFill>
                  <a:schemeClr val="tx1">
                    <a:lumMod val="50000"/>
                  </a:schemeClr>
                </a:solidFill>
                <a:latin typeface="Calibri" panose="020F0502020204030204" pitchFamily="34" charset="0"/>
                <a:cs typeface="Calibri" panose="020F0502020204030204" pitchFamily="34" charset="0"/>
              </a:rPr>
              <a:t>Ciclos de trabajo: </a:t>
            </a:r>
            <a:r>
              <a:rPr lang="es-ES" dirty="0">
                <a:solidFill>
                  <a:schemeClr val="tx1">
                    <a:lumMod val="50000"/>
                  </a:schemeClr>
                </a:solidFill>
                <a:latin typeface="Calibri" panose="020F0502020204030204" pitchFamily="34" charset="0"/>
                <a:cs typeface="Calibri" panose="020F0502020204030204" pitchFamily="34" charset="0"/>
              </a:rPr>
              <a:t>Tiempo que comprende todas las acciones técnicas realizadas en un periodo de tiempo que caracteriza la tarea como cíclica. Es posible determinar claramente el comienzo y el reinicio del ciclo con las mismas acciones técnicas.</a:t>
            </a:r>
          </a:p>
        </p:txBody>
      </p:sp>
      <p:graphicFrame>
        <p:nvGraphicFramePr>
          <p:cNvPr id="23" name="Diagrama 22"/>
          <p:cNvGraphicFramePr/>
          <p:nvPr>
            <p:extLst>
              <p:ext uri="{D42A27DB-BD31-4B8C-83A1-F6EECF244321}">
                <p14:modId xmlns:p14="http://schemas.microsoft.com/office/powerpoint/2010/main" val="1299151802"/>
              </p:ext>
            </p:extLst>
          </p:nvPr>
        </p:nvGraphicFramePr>
        <p:xfrm>
          <a:off x="1564640" y="52733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Imagen 23"/>
          <p:cNvPicPr>
            <a:picLocks noChangeAspect="1"/>
          </p:cNvPicPr>
          <p:nvPr/>
        </p:nvPicPr>
        <p:blipFill>
          <a:blip r:embed="rId9"/>
          <a:stretch>
            <a:fillRect/>
          </a:stretch>
        </p:blipFill>
        <p:spPr>
          <a:xfrm>
            <a:off x="6429311" y="1353751"/>
            <a:ext cx="2211566" cy="1478900"/>
          </a:xfrm>
          <a:prstGeom prst="rect">
            <a:avLst/>
          </a:prstGeom>
        </p:spPr>
      </p:pic>
      <p:pic>
        <p:nvPicPr>
          <p:cNvPr id="25" name="Imagen 24"/>
          <p:cNvPicPr>
            <a:picLocks noChangeAspect="1"/>
          </p:cNvPicPr>
          <p:nvPr/>
        </p:nvPicPr>
        <p:blipFill>
          <a:blip r:embed="rId10"/>
          <a:stretch>
            <a:fillRect/>
          </a:stretch>
        </p:blipFill>
        <p:spPr>
          <a:xfrm>
            <a:off x="2534737" y="1273430"/>
            <a:ext cx="2313913" cy="1559221"/>
          </a:xfrm>
          <a:prstGeom prst="rect">
            <a:avLst/>
          </a:prstGeom>
        </p:spPr>
      </p:pic>
      <p:pic>
        <p:nvPicPr>
          <p:cNvPr id="26" name="Imagen 25"/>
          <p:cNvPicPr>
            <a:picLocks noChangeAspect="1"/>
          </p:cNvPicPr>
          <p:nvPr/>
        </p:nvPicPr>
        <p:blipFill>
          <a:blip r:embed="rId11"/>
          <a:stretch>
            <a:fillRect/>
          </a:stretch>
        </p:blipFill>
        <p:spPr>
          <a:xfrm>
            <a:off x="4386399" y="3806687"/>
            <a:ext cx="2521807" cy="1594193"/>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98620" y="2904257"/>
            <a:ext cx="1240359" cy="1240359"/>
          </a:xfrm>
          <a:prstGeom prst="rect">
            <a:avLst/>
          </a:prstGeom>
        </p:spPr>
      </p:pic>
    </p:spTree>
    <p:extLst>
      <p:ext uri="{BB962C8B-B14F-4D97-AF65-F5344CB8AC3E}">
        <p14:creationId xmlns:p14="http://schemas.microsoft.com/office/powerpoint/2010/main" val="2091993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365" fill="hold"/>
                                        <p:tgtEl>
                                          <p:spTgt spid="4"/>
                                        </p:tgtEl>
                                      </p:cBhvr>
                                    </p:cmd>
                                  </p:childTnLst>
                                </p:cTn>
                              </p:par>
                              <p:par>
                                <p:cTn id="7" presetID="31" presetClass="entr" presetSubtype="0" fill="hold" grpId="0" nodeType="withEffect">
                                  <p:stCondLst>
                                    <p:cond delay="0"/>
                                  </p:stCondLst>
                                  <p:childTnLst>
                                    <p:set>
                                      <p:cBhvr>
                                        <p:cTn id="8" dur="1" fill="hold">
                                          <p:stCondLst>
                                            <p:cond delay="0"/>
                                          </p:stCondLst>
                                        </p:cTn>
                                        <p:tgtEl>
                                          <p:spTgt spid="23">
                                            <p:graphicEl>
                                              <a:dgm id="{B5619179-0438-45CF-9FF0-9728847D0D0A}"/>
                                            </p:graphicEl>
                                          </p:spTgt>
                                        </p:tgtEl>
                                        <p:attrNameLst>
                                          <p:attrName>style.visibility</p:attrName>
                                        </p:attrNameLst>
                                      </p:cBhvr>
                                      <p:to>
                                        <p:strVal val="visible"/>
                                      </p:to>
                                    </p:set>
                                    <p:anim calcmode="lin" valueType="num">
                                      <p:cBhvr>
                                        <p:cTn id="9" dur="1000" fill="hold"/>
                                        <p:tgtEl>
                                          <p:spTgt spid="23">
                                            <p:graphicEl>
                                              <a:dgm id="{B5619179-0438-45CF-9FF0-9728847D0D0A}"/>
                                            </p:graphicEl>
                                          </p:spTgt>
                                        </p:tgtEl>
                                        <p:attrNameLst>
                                          <p:attrName>ppt_w</p:attrName>
                                        </p:attrNameLst>
                                      </p:cBhvr>
                                      <p:tavLst>
                                        <p:tav tm="0">
                                          <p:val>
                                            <p:fltVal val="0"/>
                                          </p:val>
                                        </p:tav>
                                        <p:tav tm="100000">
                                          <p:val>
                                            <p:strVal val="#ppt_w"/>
                                          </p:val>
                                        </p:tav>
                                      </p:tavLst>
                                    </p:anim>
                                    <p:anim calcmode="lin" valueType="num">
                                      <p:cBhvr>
                                        <p:cTn id="10" dur="1000" fill="hold"/>
                                        <p:tgtEl>
                                          <p:spTgt spid="23">
                                            <p:graphicEl>
                                              <a:dgm id="{B5619179-0438-45CF-9FF0-9728847D0D0A}"/>
                                            </p:graphicEl>
                                          </p:spTgt>
                                        </p:tgtEl>
                                        <p:attrNameLst>
                                          <p:attrName>ppt_h</p:attrName>
                                        </p:attrNameLst>
                                      </p:cBhvr>
                                      <p:tavLst>
                                        <p:tav tm="0">
                                          <p:val>
                                            <p:fltVal val="0"/>
                                          </p:val>
                                        </p:tav>
                                        <p:tav tm="100000">
                                          <p:val>
                                            <p:strVal val="#ppt_h"/>
                                          </p:val>
                                        </p:tav>
                                      </p:tavLst>
                                    </p:anim>
                                    <p:anim calcmode="lin" valueType="num">
                                      <p:cBhvr>
                                        <p:cTn id="11" dur="1000" fill="hold"/>
                                        <p:tgtEl>
                                          <p:spTgt spid="23">
                                            <p:graphicEl>
                                              <a:dgm id="{B5619179-0438-45CF-9FF0-9728847D0D0A}"/>
                                            </p:graphicEl>
                                          </p:spTgt>
                                        </p:tgtEl>
                                        <p:attrNameLst>
                                          <p:attrName>style.rotation</p:attrName>
                                        </p:attrNameLst>
                                      </p:cBhvr>
                                      <p:tavLst>
                                        <p:tav tm="0">
                                          <p:val>
                                            <p:fltVal val="90"/>
                                          </p:val>
                                        </p:tav>
                                        <p:tav tm="100000">
                                          <p:val>
                                            <p:fltVal val="0"/>
                                          </p:val>
                                        </p:tav>
                                      </p:tavLst>
                                    </p:anim>
                                    <p:animEffect transition="in" filter="fade">
                                      <p:cBhvr>
                                        <p:cTn id="12" dur="1000"/>
                                        <p:tgtEl>
                                          <p:spTgt spid="23">
                                            <p:graphicEl>
                                              <a:dgm id="{B5619179-0438-45CF-9FF0-9728847D0D0A}"/>
                                            </p:graphicEl>
                                          </p:spTgt>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23">
                                            <p:graphicEl>
                                              <a:dgm id="{94E61060-F06C-41EF-81BD-EF9BADFB1026}"/>
                                            </p:graphicEl>
                                          </p:spTgt>
                                        </p:tgtEl>
                                        <p:attrNameLst>
                                          <p:attrName>style.visibility</p:attrName>
                                        </p:attrNameLst>
                                      </p:cBhvr>
                                      <p:to>
                                        <p:strVal val="visible"/>
                                      </p:to>
                                    </p:set>
                                    <p:anim calcmode="lin" valueType="num">
                                      <p:cBhvr>
                                        <p:cTn id="15" dur="1000" fill="hold"/>
                                        <p:tgtEl>
                                          <p:spTgt spid="23">
                                            <p:graphicEl>
                                              <a:dgm id="{94E61060-F06C-41EF-81BD-EF9BADFB1026}"/>
                                            </p:graphicEl>
                                          </p:spTgt>
                                        </p:tgtEl>
                                        <p:attrNameLst>
                                          <p:attrName>ppt_w</p:attrName>
                                        </p:attrNameLst>
                                      </p:cBhvr>
                                      <p:tavLst>
                                        <p:tav tm="0">
                                          <p:val>
                                            <p:fltVal val="0"/>
                                          </p:val>
                                        </p:tav>
                                        <p:tav tm="100000">
                                          <p:val>
                                            <p:strVal val="#ppt_w"/>
                                          </p:val>
                                        </p:tav>
                                      </p:tavLst>
                                    </p:anim>
                                    <p:anim calcmode="lin" valueType="num">
                                      <p:cBhvr>
                                        <p:cTn id="16" dur="1000" fill="hold"/>
                                        <p:tgtEl>
                                          <p:spTgt spid="23">
                                            <p:graphicEl>
                                              <a:dgm id="{94E61060-F06C-41EF-81BD-EF9BADFB1026}"/>
                                            </p:graphicEl>
                                          </p:spTgt>
                                        </p:tgtEl>
                                        <p:attrNameLst>
                                          <p:attrName>ppt_h</p:attrName>
                                        </p:attrNameLst>
                                      </p:cBhvr>
                                      <p:tavLst>
                                        <p:tav tm="0">
                                          <p:val>
                                            <p:fltVal val="0"/>
                                          </p:val>
                                        </p:tav>
                                        <p:tav tm="100000">
                                          <p:val>
                                            <p:strVal val="#ppt_h"/>
                                          </p:val>
                                        </p:tav>
                                      </p:tavLst>
                                    </p:anim>
                                    <p:anim calcmode="lin" valueType="num">
                                      <p:cBhvr>
                                        <p:cTn id="17" dur="1000" fill="hold"/>
                                        <p:tgtEl>
                                          <p:spTgt spid="23">
                                            <p:graphicEl>
                                              <a:dgm id="{94E61060-F06C-41EF-81BD-EF9BADFB1026}"/>
                                            </p:graphicEl>
                                          </p:spTgt>
                                        </p:tgtEl>
                                        <p:attrNameLst>
                                          <p:attrName>style.rotation</p:attrName>
                                        </p:attrNameLst>
                                      </p:cBhvr>
                                      <p:tavLst>
                                        <p:tav tm="0">
                                          <p:val>
                                            <p:fltVal val="90"/>
                                          </p:val>
                                        </p:tav>
                                        <p:tav tm="100000">
                                          <p:val>
                                            <p:fltVal val="0"/>
                                          </p:val>
                                        </p:tav>
                                      </p:tavLst>
                                    </p:anim>
                                    <p:animEffect transition="in" filter="fade">
                                      <p:cBhvr>
                                        <p:cTn id="18" dur="1000"/>
                                        <p:tgtEl>
                                          <p:spTgt spid="23">
                                            <p:graphicEl>
                                              <a:dgm id="{94E61060-F06C-41EF-81BD-EF9BADFB1026}"/>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3">
                                            <p:graphicEl>
                                              <a:dgm id="{AFD845AE-4FF3-45FC-86D3-61FDFF5CA7EA}"/>
                                            </p:graphicEl>
                                          </p:spTgt>
                                        </p:tgtEl>
                                        <p:attrNameLst>
                                          <p:attrName>style.visibility</p:attrName>
                                        </p:attrNameLst>
                                      </p:cBhvr>
                                      <p:to>
                                        <p:strVal val="visible"/>
                                      </p:to>
                                    </p:set>
                                    <p:anim calcmode="lin" valueType="num">
                                      <p:cBhvr>
                                        <p:cTn id="21" dur="1000" fill="hold"/>
                                        <p:tgtEl>
                                          <p:spTgt spid="23">
                                            <p:graphicEl>
                                              <a:dgm id="{AFD845AE-4FF3-45FC-86D3-61FDFF5CA7EA}"/>
                                            </p:graphicEl>
                                          </p:spTgt>
                                        </p:tgtEl>
                                        <p:attrNameLst>
                                          <p:attrName>ppt_w</p:attrName>
                                        </p:attrNameLst>
                                      </p:cBhvr>
                                      <p:tavLst>
                                        <p:tav tm="0">
                                          <p:val>
                                            <p:fltVal val="0"/>
                                          </p:val>
                                        </p:tav>
                                        <p:tav tm="100000">
                                          <p:val>
                                            <p:strVal val="#ppt_w"/>
                                          </p:val>
                                        </p:tav>
                                      </p:tavLst>
                                    </p:anim>
                                    <p:anim calcmode="lin" valueType="num">
                                      <p:cBhvr>
                                        <p:cTn id="22" dur="1000" fill="hold"/>
                                        <p:tgtEl>
                                          <p:spTgt spid="23">
                                            <p:graphicEl>
                                              <a:dgm id="{AFD845AE-4FF3-45FC-86D3-61FDFF5CA7EA}"/>
                                            </p:graphicEl>
                                          </p:spTgt>
                                        </p:tgtEl>
                                        <p:attrNameLst>
                                          <p:attrName>ppt_h</p:attrName>
                                        </p:attrNameLst>
                                      </p:cBhvr>
                                      <p:tavLst>
                                        <p:tav tm="0">
                                          <p:val>
                                            <p:fltVal val="0"/>
                                          </p:val>
                                        </p:tav>
                                        <p:tav tm="100000">
                                          <p:val>
                                            <p:strVal val="#ppt_h"/>
                                          </p:val>
                                        </p:tav>
                                      </p:tavLst>
                                    </p:anim>
                                    <p:anim calcmode="lin" valueType="num">
                                      <p:cBhvr>
                                        <p:cTn id="23" dur="1000" fill="hold"/>
                                        <p:tgtEl>
                                          <p:spTgt spid="23">
                                            <p:graphicEl>
                                              <a:dgm id="{AFD845AE-4FF3-45FC-86D3-61FDFF5CA7EA}"/>
                                            </p:graphicEl>
                                          </p:spTgt>
                                        </p:tgtEl>
                                        <p:attrNameLst>
                                          <p:attrName>style.rotation</p:attrName>
                                        </p:attrNameLst>
                                      </p:cBhvr>
                                      <p:tavLst>
                                        <p:tav tm="0">
                                          <p:val>
                                            <p:fltVal val="90"/>
                                          </p:val>
                                        </p:tav>
                                        <p:tav tm="100000">
                                          <p:val>
                                            <p:fltVal val="0"/>
                                          </p:val>
                                        </p:tav>
                                      </p:tavLst>
                                    </p:anim>
                                    <p:animEffect transition="in" filter="fade">
                                      <p:cBhvr>
                                        <p:cTn id="24" dur="1000"/>
                                        <p:tgtEl>
                                          <p:spTgt spid="23">
                                            <p:graphicEl>
                                              <a:dgm id="{AFD845AE-4FF3-45FC-86D3-61FDFF5CA7EA}"/>
                                            </p:graphic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3">
                                            <p:graphicEl>
                                              <a:dgm id="{9740B0DE-9290-4785-A5D8-D353C61E5EA8}"/>
                                            </p:graphicEl>
                                          </p:spTgt>
                                        </p:tgtEl>
                                        <p:attrNameLst>
                                          <p:attrName>style.visibility</p:attrName>
                                        </p:attrNameLst>
                                      </p:cBhvr>
                                      <p:to>
                                        <p:strVal val="visible"/>
                                      </p:to>
                                    </p:set>
                                    <p:anim calcmode="lin" valueType="num">
                                      <p:cBhvr>
                                        <p:cTn id="27" dur="1000" fill="hold"/>
                                        <p:tgtEl>
                                          <p:spTgt spid="23">
                                            <p:graphicEl>
                                              <a:dgm id="{9740B0DE-9290-4785-A5D8-D353C61E5EA8}"/>
                                            </p:graphicEl>
                                          </p:spTgt>
                                        </p:tgtEl>
                                        <p:attrNameLst>
                                          <p:attrName>ppt_w</p:attrName>
                                        </p:attrNameLst>
                                      </p:cBhvr>
                                      <p:tavLst>
                                        <p:tav tm="0">
                                          <p:val>
                                            <p:fltVal val="0"/>
                                          </p:val>
                                        </p:tav>
                                        <p:tav tm="100000">
                                          <p:val>
                                            <p:strVal val="#ppt_w"/>
                                          </p:val>
                                        </p:tav>
                                      </p:tavLst>
                                    </p:anim>
                                    <p:anim calcmode="lin" valueType="num">
                                      <p:cBhvr>
                                        <p:cTn id="28" dur="1000" fill="hold"/>
                                        <p:tgtEl>
                                          <p:spTgt spid="23">
                                            <p:graphicEl>
                                              <a:dgm id="{9740B0DE-9290-4785-A5D8-D353C61E5EA8}"/>
                                            </p:graphicEl>
                                          </p:spTgt>
                                        </p:tgtEl>
                                        <p:attrNameLst>
                                          <p:attrName>ppt_h</p:attrName>
                                        </p:attrNameLst>
                                      </p:cBhvr>
                                      <p:tavLst>
                                        <p:tav tm="0">
                                          <p:val>
                                            <p:fltVal val="0"/>
                                          </p:val>
                                        </p:tav>
                                        <p:tav tm="100000">
                                          <p:val>
                                            <p:strVal val="#ppt_h"/>
                                          </p:val>
                                        </p:tav>
                                      </p:tavLst>
                                    </p:anim>
                                    <p:anim calcmode="lin" valueType="num">
                                      <p:cBhvr>
                                        <p:cTn id="29" dur="1000" fill="hold"/>
                                        <p:tgtEl>
                                          <p:spTgt spid="23">
                                            <p:graphicEl>
                                              <a:dgm id="{9740B0DE-9290-4785-A5D8-D353C61E5EA8}"/>
                                            </p:graphicEl>
                                          </p:spTgt>
                                        </p:tgtEl>
                                        <p:attrNameLst>
                                          <p:attrName>style.rotation</p:attrName>
                                        </p:attrNameLst>
                                      </p:cBhvr>
                                      <p:tavLst>
                                        <p:tav tm="0">
                                          <p:val>
                                            <p:fltVal val="90"/>
                                          </p:val>
                                        </p:tav>
                                        <p:tav tm="100000">
                                          <p:val>
                                            <p:fltVal val="0"/>
                                          </p:val>
                                        </p:tav>
                                      </p:tavLst>
                                    </p:anim>
                                    <p:animEffect transition="in" filter="fade">
                                      <p:cBhvr>
                                        <p:cTn id="30" dur="1000"/>
                                        <p:tgtEl>
                                          <p:spTgt spid="23">
                                            <p:graphicEl>
                                              <a:dgm id="{9740B0DE-9290-4785-A5D8-D353C61E5EA8}"/>
                                            </p:graphicEl>
                                          </p:spTgt>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3">
                                            <p:graphicEl>
                                              <a:dgm id="{D593FE5C-FDC1-4976-8632-3FD24B144128}"/>
                                            </p:graphicEl>
                                          </p:spTgt>
                                        </p:tgtEl>
                                        <p:attrNameLst>
                                          <p:attrName>style.visibility</p:attrName>
                                        </p:attrNameLst>
                                      </p:cBhvr>
                                      <p:to>
                                        <p:strVal val="visible"/>
                                      </p:to>
                                    </p:set>
                                    <p:anim calcmode="lin" valueType="num">
                                      <p:cBhvr>
                                        <p:cTn id="33" dur="1000" fill="hold"/>
                                        <p:tgtEl>
                                          <p:spTgt spid="23">
                                            <p:graphicEl>
                                              <a:dgm id="{D593FE5C-FDC1-4976-8632-3FD24B144128}"/>
                                            </p:graphicEl>
                                          </p:spTgt>
                                        </p:tgtEl>
                                        <p:attrNameLst>
                                          <p:attrName>ppt_w</p:attrName>
                                        </p:attrNameLst>
                                      </p:cBhvr>
                                      <p:tavLst>
                                        <p:tav tm="0">
                                          <p:val>
                                            <p:fltVal val="0"/>
                                          </p:val>
                                        </p:tav>
                                        <p:tav tm="100000">
                                          <p:val>
                                            <p:strVal val="#ppt_w"/>
                                          </p:val>
                                        </p:tav>
                                      </p:tavLst>
                                    </p:anim>
                                    <p:anim calcmode="lin" valueType="num">
                                      <p:cBhvr>
                                        <p:cTn id="34" dur="1000" fill="hold"/>
                                        <p:tgtEl>
                                          <p:spTgt spid="23">
                                            <p:graphicEl>
                                              <a:dgm id="{D593FE5C-FDC1-4976-8632-3FD24B144128}"/>
                                            </p:graphicEl>
                                          </p:spTgt>
                                        </p:tgtEl>
                                        <p:attrNameLst>
                                          <p:attrName>ppt_h</p:attrName>
                                        </p:attrNameLst>
                                      </p:cBhvr>
                                      <p:tavLst>
                                        <p:tav tm="0">
                                          <p:val>
                                            <p:fltVal val="0"/>
                                          </p:val>
                                        </p:tav>
                                        <p:tav tm="100000">
                                          <p:val>
                                            <p:strVal val="#ppt_h"/>
                                          </p:val>
                                        </p:tav>
                                      </p:tavLst>
                                    </p:anim>
                                    <p:anim calcmode="lin" valueType="num">
                                      <p:cBhvr>
                                        <p:cTn id="35" dur="1000" fill="hold"/>
                                        <p:tgtEl>
                                          <p:spTgt spid="23">
                                            <p:graphicEl>
                                              <a:dgm id="{D593FE5C-FDC1-4976-8632-3FD24B144128}"/>
                                            </p:graphicEl>
                                          </p:spTgt>
                                        </p:tgtEl>
                                        <p:attrNameLst>
                                          <p:attrName>style.rotation</p:attrName>
                                        </p:attrNameLst>
                                      </p:cBhvr>
                                      <p:tavLst>
                                        <p:tav tm="0">
                                          <p:val>
                                            <p:fltVal val="90"/>
                                          </p:val>
                                        </p:tav>
                                        <p:tav tm="100000">
                                          <p:val>
                                            <p:fltVal val="0"/>
                                          </p:val>
                                        </p:tav>
                                      </p:tavLst>
                                    </p:anim>
                                    <p:animEffect transition="in" filter="fade">
                                      <p:cBhvr>
                                        <p:cTn id="36" dur="1000"/>
                                        <p:tgtEl>
                                          <p:spTgt spid="23">
                                            <p:graphicEl>
                                              <a:dgm id="{D593FE5C-FDC1-4976-8632-3FD24B144128}"/>
                                            </p:graphicEl>
                                          </p:spTgt>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3">
                                            <p:graphicEl>
                                              <a:dgm id="{1529ACB4-8377-406B-8299-68A45F939897}"/>
                                            </p:graphicEl>
                                          </p:spTgt>
                                        </p:tgtEl>
                                        <p:attrNameLst>
                                          <p:attrName>style.visibility</p:attrName>
                                        </p:attrNameLst>
                                      </p:cBhvr>
                                      <p:to>
                                        <p:strVal val="visible"/>
                                      </p:to>
                                    </p:set>
                                    <p:anim calcmode="lin" valueType="num">
                                      <p:cBhvr>
                                        <p:cTn id="39" dur="1000" fill="hold"/>
                                        <p:tgtEl>
                                          <p:spTgt spid="23">
                                            <p:graphicEl>
                                              <a:dgm id="{1529ACB4-8377-406B-8299-68A45F939897}"/>
                                            </p:graphicEl>
                                          </p:spTgt>
                                        </p:tgtEl>
                                        <p:attrNameLst>
                                          <p:attrName>ppt_w</p:attrName>
                                        </p:attrNameLst>
                                      </p:cBhvr>
                                      <p:tavLst>
                                        <p:tav tm="0">
                                          <p:val>
                                            <p:fltVal val="0"/>
                                          </p:val>
                                        </p:tav>
                                        <p:tav tm="100000">
                                          <p:val>
                                            <p:strVal val="#ppt_w"/>
                                          </p:val>
                                        </p:tav>
                                      </p:tavLst>
                                    </p:anim>
                                    <p:anim calcmode="lin" valueType="num">
                                      <p:cBhvr>
                                        <p:cTn id="40" dur="1000" fill="hold"/>
                                        <p:tgtEl>
                                          <p:spTgt spid="23">
                                            <p:graphicEl>
                                              <a:dgm id="{1529ACB4-8377-406B-8299-68A45F939897}"/>
                                            </p:graphicEl>
                                          </p:spTgt>
                                        </p:tgtEl>
                                        <p:attrNameLst>
                                          <p:attrName>ppt_h</p:attrName>
                                        </p:attrNameLst>
                                      </p:cBhvr>
                                      <p:tavLst>
                                        <p:tav tm="0">
                                          <p:val>
                                            <p:fltVal val="0"/>
                                          </p:val>
                                        </p:tav>
                                        <p:tav tm="100000">
                                          <p:val>
                                            <p:strVal val="#ppt_h"/>
                                          </p:val>
                                        </p:tav>
                                      </p:tavLst>
                                    </p:anim>
                                    <p:anim calcmode="lin" valueType="num">
                                      <p:cBhvr>
                                        <p:cTn id="41" dur="1000" fill="hold"/>
                                        <p:tgtEl>
                                          <p:spTgt spid="23">
                                            <p:graphicEl>
                                              <a:dgm id="{1529ACB4-8377-406B-8299-68A45F939897}"/>
                                            </p:graphicEl>
                                          </p:spTgt>
                                        </p:tgtEl>
                                        <p:attrNameLst>
                                          <p:attrName>style.rotation</p:attrName>
                                        </p:attrNameLst>
                                      </p:cBhvr>
                                      <p:tavLst>
                                        <p:tav tm="0">
                                          <p:val>
                                            <p:fltVal val="90"/>
                                          </p:val>
                                        </p:tav>
                                        <p:tav tm="100000">
                                          <p:val>
                                            <p:fltVal val="0"/>
                                          </p:val>
                                        </p:tav>
                                      </p:tavLst>
                                    </p:anim>
                                    <p:animEffect transition="in" filter="fade">
                                      <p:cBhvr>
                                        <p:cTn id="42" dur="1000"/>
                                        <p:tgtEl>
                                          <p:spTgt spid="23">
                                            <p:graphicEl>
                                              <a:dgm id="{1529ACB4-8377-406B-8299-68A45F9398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bldLst>
      <p:bldGraphic spid="23" grpId="0">
        <p:bldSub>
          <a:bldDgm/>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0"/>
          </p:nvPr>
        </p:nvSpPr>
        <p:spPr/>
        <p:txBody>
          <a:bodyPr/>
          <a:lstStyle/>
          <a:p>
            <a:r>
              <a:rPr lang="es-CL" dirty="0"/>
              <a:t>Herramienta Lista de Chequeo TMERT-EESS</a:t>
            </a:r>
          </a:p>
        </p:txBody>
      </p:sp>
      <p:sp>
        <p:nvSpPr>
          <p:cNvPr id="11" name="Marcador de texto 10"/>
          <p:cNvSpPr>
            <a:spLocks noGrp="1"/>
          </p:cNvSpPr>
          <p:nvPr>
            <p:ph type="body" sz="quarter" idx="11"/>
          </p:nvPr>
        </p:nvSpPr>
        <p:spPr/>
        <p:txBody>
          <a:bodyPr/>
          <a:lstStyle/>
          <a:p>
            <a:r>
              <a:rPr lang="es-CL" dirty="0"/>
              <a:t>Área de Trabajo o Proceso</a:t>
            </a:r>
          </a:p>
        </p:txBody>
      </p:sp>
      <p:pic>
        <p:nvPicPr>
          <p:cNvPr id="4" name="Marcador de contenido 3"/>
          <p:cNvPicPr>
            <a:picLocks noGrp="1" noChangeAspect="1"/>
          </p:cNvPicPr>
          <p:nvPr>
            <p:ph idx="4294967295"/>
          </p:nvPr>
        </p:nvPicPr>
        <p:blipFill>
          <a:blip r:embed="rId4"/>
          <a:stretch>
            <a:fillRect/>
          </a:stretch>
        </p:blipFill>
        <p:spPr>
          <a:xfrm>
            <a:off x="939793" y="1283400"/>
            <a:ext cx="9906014" cy="3468943"/>
          </a:xfrm>
          <a:prstGeom prst="rect">
            <a:avLst/>
          </a:prstGeom>
        </p:spPr>
      </p:pic>
      <p:cxnSp>
        <p:nvCxnSpPr>
          <p:cNvPr id="6" name="Conector recto de flecha 5"/>
          <p:cNvCxnSpPr/>
          <p:nvPr/>
        </p:nvCxnSpPr>
        <p:spPr>
          <a:xfrm>
            <a:off x="1950720" y="4766700"/>
            <a:ext cx="477520" cy="607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895725" y="5466016"/>
            <a:ext cx="9906014" cy="923330"/>
          </a:xfrm>
          <a:prstGeom prst="rect">
            <a:avLst/>
          </a:prstGeom>
        </p:spPr>
        <p:txBody>
          <a:bodyPr wrap="square">
            <a:spAutoFit/>
          </a:bodyPr>
          <a:lstStyle/>
          <a:p>
            <a:pPr algn="just"/>
            <a:r>
              <a:rPr lang="es-ES" b="1" dirty="0">
                <a:solidFill>
                  <a:schemeClr val="tx1">
                    <a:lumMod val="50000"/>
                  </a:schemeClr>
                </a:solidFill>
                <a:latin typeface="Calibri" panose="020F0502020204030204" pitchFamily="34" charset="0"/>
                <a:cs typeface="Calibri" panose="020F0502020204030204" pitchFamily="34" charset="0"/>
              </a:rPr>
              <a:t>Proceso o Área de trabajo: </a:t>
            </a:r>
            <a:r>
              <a:rPr lang="es-ES" dirty="0">
                <a:solidFill>
                  <a:schemeClr val="tx1">
                    <a:lumMod val="50000"/>
                  </a:schemeClr>
                </a:solidFill>
                <a:latin typeface="Calibri" panose="020F0502020204030204" pitchFamily="34" charset="0"/>
                <a:cs typeface="Calibri" panose="020F0502020204030204" pitchFamily="34" charset="0"/>
              </a:rPr>
              <a:t>Este campo corresponde a una secuencia en el tiempo y en el espacio de las interacciones entre personas, equipamiento de trabajo, materiales, energía e información dentro de un sistema de trabajo. Ej: Elaboración de Pan </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1938" y="5373256"/>
            <a:ext cx="1044713" cy="1044713"/>
          </a:xfrm>
          <a:prstGeom prst="rect">
            <a:avLst/>
          </a:prstGeom>
        </p:spPr>
      </p:pic>
    </p:spTree>
    <p:extLst>
      <p:ext uri="{BB962C8B-B14F-4D97-AF65-F5344CB8AC3E}">
        <p14:creationId xmlns:p14="http://schemas.microsoft.com/office/powerpoint/2010/main" val="38259518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15"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texto 14"/>
          <p:cNvSpPr>
            <a:spLocks noGrp="1"/>
          </p:cNvSpPr>
          <p:nvPr>
            <p:ph type="body" sz="quarter" idx="10"/>
          </p:nvPr>
        </p:nvSpPr>
        <p:spPr/>
        <p:txBody>
          <a:bodyPr/>
          <a:lstStyle/>
          <a:p>
            <a:r>
              <a:rPr lang="es-CL" dirty="0"/>
              <a:t>Herramienta Lista de Chequeo TMERT-EESS</a:t>
            </a:r>
          </a:p>
          <a:p>
            <a:endParaRPr lang="es-CL" dirty="0"/>
          </a:p>
        </p:txBody>
      </p:sp>
      <p:sp>
        <p:nvSpPr>
          <p:cNvPr id="16" name="Marcador de texto 15"/>
          <p:cNvSpPr>
            <a:spLocks noGrp="1"/>
          </p:cNvSpPr>
          <p:nvPr>
            <p:ph type="body" sz="quarter" idx="11"/>
          </p:nvPr>
        </p:nvSpPr>
        <p:spPr/>
        <p:txBody>
          <a:bodyPr/>
          <a:lstStyle/>
          <a:p>
            <a:r>
              <a:rPr lang="es-CL" dirty="0"/>
              <a:t>Puesto de Trabajo</a:t>
            </a:r>
          </a:p>
        </p:txBody>
      </p:sp>
      <p:pic>
        <p:nvPicPr>
          <p:cNvPr id="13" name="Marcador de contenido 12"/>
          <p:cNvPicPr>
            <a:picLocks noGrp="1" noChangeAspect="1"/>
          </p:cNvPicPr>
          <p:nvPr>
            <p:ph idx="4294967295"/>
          </p:nvPr>
        </p:nvPicPr>
        <p:blipFill>
          <a:blip r:embed="rId4"/>
          <a:stretch>
            <a:fillRect/>
          </a:stretch>
        </p:blipFill>
        <p:spPr>
          <a:xfrm>
            <a:off x="762000" y="1467040"/>
            <a:ext cx="10535919" cy="3214688"/>
          </a:xfrm>
          <a:prstGeom prst="rect">
            <a:avLst/>
          </a:prstGeom>
        </p:spPr>
      </p:pic>
      <p:cxnSp>
        <p:nvCxnSpPr>
          <p:cNvPr id="6" name="Conector recto de flecha 5"/>
          <p:cNvCxnSpPr/>
          <p:nvPr/>
        </p:nvCxnSpPr>
        <p:spPr>
          <a:xfrm flipH="1">
            <a:off x="1669288" y="4663641"/>
            <a:ext cx="822960" cy="51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642112" y="5156983"/>
            <a:ext cx="10732008" cy="1077218"/>
          </a:xfrm>
          <a:prstGeom prst="rect">
            <a:avLst/>
          </a:prstGeom>
        </p:spPr>
        <p:txBody>
          <a:bodyPr wrap="square">
            <a:spAutoFit/>
          </a:bodyPr>
          <a:lstStyle/>
          <a:p>
            <a:pPr algn="just"/>
            <a:r>
              <a:rPr lang="es-ES" sz="1600" b="1" dirty="0">
                <a:solidFill>
                  <a:schemeClr val="tx1">
                    <a:lumMod val="50000"/>
                  </a:schemeClr>
                </a:solidFill>
                <a:latin typeface="Calibri" panose="020F0502020204030204" pitchFamily="34" charset="0"/>
                <a:cs typeface="Calibri" panose="020F0502020204030204" pitchFamily="34" charset="0"/>
              </a:rPr>
              <a:t>Puesto de Trabajo: </a:t>
            </a:r>
            <a:r>
              <a:rPr lang="es-ES" sz="1600" dirty="0">
                <a:solidFill>
                  <a:schemeClr val="tx1">
                    <a:lumMod val="50000"/>
                  </a:schemeClr>
                </a:solidFill>
                <a:latin typeface="Calibri" panose="020F0502020204030204" pitchFamily="34" charset="0"/>
                <a:cs typeface="Calibri" panose="020F0502020204030204" pitchFamily="34" charset="0"/>
              </a:rPr>
              <a:t>En la Norma ISO 6385 se define espacio de trabajo como “el volumen asignado a una o varias personas, así como los medios de trabajo que actúan conjuntamente con él (o ellos) en el sistema de trabajo para cumplir la tarea”. Suponiendo que un trabajador desarrolle una tarea concreta en un lugar determinado, durante un período relativamente largo, podemos hablar de Puesto de Trabajo (en su sentido físico).</a:t>
            </a: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73322" y="5973575"/>
            <a:ext cx="667026" cy="667026"/>
          </a:xfrm>
          <a:prstGeom prst="rect">
            <a:avLst/>
          </a:prstGeom>
        </p:spPr>
      </p:pic>
    </p:spTree>
    <p:extLst>
      <p:ext uri="{BB962C8B-B14F-4D97-AF65-F5344CB8AC3E}">
        <p14:creationId xmlns:p14="http://schemas.microsoft.com/office/powerpoint/2010/main" val="647056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5"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1_BasicWhite">
  <a:themeElements>
    <a:clrScheme name="Achs3 1">
      <a:dk1>
        <a:srgbClr val="0C662F"/>
      </a:dk1>
      <a:lt1>
        <a:srgbClr val="FFFFFF"/>
      </a:lt1>
      <a:dk2>
        <a:srgbClr val="616161"/>
      </a:dk2>
      <a:lt2>
        <a:srgbClr val="83B727"/>
      </a:lt2>
      <a:accent1>
        <a:srgbClr val="00857D"/>
      </a:accent1>
      <a:accent2>
        <a:srgbClr val="F2E500"/>
      </a:accent2>
      <a:accent3>
        <a:srgbClr val="8A8A8A"/>
      </a:accent3>
      <a:accent4>
        <a:srgbClr val="6BBBAE"/>
      </a:accent4>
      <a:accent5>
        <a:srgbClr val="ECC3B2"/>
      </a:accent5>
      <a:accent6>
        <a:srgbClr val="890C58"/>
      </a:accent6>
      <a:hlink>
        <a:srgbClr val="83BD00"/>
      </a:hlink>
      <a:folHlink>
        <a:srgbClr val="004F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chs_template_2020" id="{51F7E6E5-7C30-EC4A-8159-8FB9119F0B22}" vid="{A31DE21C-DB4F-DE4C-A8A1-ECD911F8D2D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TMERT_2021</Template>
  <TotalTime>44669</TotalTime>
  <Words>2426</Words>
  <Application>Microsoft Office PowerPoint</Application>
  <PresentationFormat>Panorámica</PresentationFormat>
  <Paragraphs>118</Paragraphs>
  <Slides>30</Slides>
  <Notes>1</Notes>
  <HiddenSlides>0</HiddenSlides>
  <MMClips>27</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30</vt:i4>
      </vt:variant>
    </vt:vector>
  </HeadingPairs>
  <TitlesOfParts>
    <vt:vector size="38" baseType="lpstr">
      <vt:lpstr>.Lucida Grande UI Regular</vt:lpstr>
      <vt:lpstr>Arial</vt:lpstr>
      <vt:lpstr>Calibri</vt:lpstr>
      <vt:lpstr>Helvetica Neue Medium</vt:lpstr>
      <vt:lpstr>Segoe UI</vt:lpstr>
      <vt:lpstr>Wingdings</vt:lpstr>
      <vt:lpstr>21_BasicWhite</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Asociación Chilena de Seguridad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Errazuriz Ortuzar, Oscar Raul</dc:creator>
  <cp:lastModifiedBy>Pinto Retamal, Rodrigo Enrique</cp:lastModifiedBy>
  <cp:revision>278</cp:revision>
  <dcterms:created xsi:type="dcterms:W3CDTF">2021-05-06T21:22:13Z</dcterms:created>
  <dcterms:modified xsi:type="dcterms:W3CDTF">2022-05-23T14:24:21Z</dcterms:modified>
</cp:coreProperties>
</file>