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7.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8.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9.xml" ContentType="application/vnd.openxmlformats-officedocument.them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292.xml" ContentType="application/vnd.openxmlformats-officedocument.presentationml.tags+xml"/>
  <Override PartName="/ppt/notesSlides/notesSlide1.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716" r:id="rId4"/>
    <p:sldMasterId id="2147483723" r:id="rId5"/>
    <p:sldMasterId id="2147483781" r:id="rId6"/>
    <p:sldMasterId id="2147483786" r:id="rId7"/>
    <p:sldMasterId id="2147483793" r:id="rId8"/>
    <p:sldMasterId id="2147483847" r:id="rId9"/>
    <p:sldMasterId id="2147483902" r:id="rId10"/>
    <p:sldMasterId id="2147483956" r:id="rId11"/>
    <p:sldMasterId id="2147484010" r:id="rId12"/>
  </p:sldMasterIdLst>
  <p:notesMasterIdLst>
    <p:notesMasterId r:id="rId31"/>
  </p:notesMasterIdLst>
  <p:handoutMasterIdLst>
    <p:handoutMasterId r:id="rId32"/>
  </p:handoutMasterIdLst>
  <p:sldIdLst>
    <p:sldId id="1403" r:id="rId13"/>
    <p:sldId id="1405" r:id="rId14"/>
    <p:sldId id="1406" r:id="rId15"/>
    <p:sldId id="1362" r:id="rId16"/>
    <p:sldId id="1428" r:id="rId17"/>
    <p:sldId id="1424" r:id="rId18"/>
    <p:sldId id="1426" r:id="rId19"/>
    <p:sldId id="1407" r:id="rId20"/>
    <p:sldId id="1446" r:id="rId21"/>
    <p:sldId id="1429" r:id="rId22"/>
    <p:sldId id="1409" r:id="rId23"/>
    <p:sldId id="1430" r:id="rId24"/>
    <p:sldId id="1442" r:id="rId25"/>
    <p:sldId id="1443" r:id="rId26"/>
    <p:sldId id="1444" r:id="rId27"/>
    <p:sldId id="1411" r:id="rId28"/>
    <p:sldId id="1394" r:id="rId29"/>
    <p:sldId id="1338" r:id="rId30"/>
  </p:sldIdLst>
  <p:sldSz cx="12192000" cy="6858000"/>
  <p:notesSz cx="6797675" cy="9926638"/>
  <p:custDataLst>
    <p:tags r:id="rId33"/>
  </p:custData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López" initials="FL" lastIdx="1" clrIdx="0">
    <p:extLst>
      <p:ext uri="{19B8F6BF-5375-455C-9EA6-DF929625EA0E}">
        <p15:presenceInfo xmlns:p15="http://schemas.microsoft.com/office/powerpoint/2012/main" userId="c583e4eeb9a72cae" providerId="Windows Live"/>
      </p:ext>
    </p:extLst>
  </p:cmAuthor>
  <p:cmAuthor id="2" name="Labus Seric, Aneta" initials="LSA" lastIdx="13" clrIdx="1">
    <p:extLst>
      <p:ext uri="{19B8F6BF-5375-455C-9EA6-DF929625EA0E}">
        <p15:presenceInfo xmlns:p15="http://schemas.microsoft.com/office/powerpoint/2012/main" userId="S::alabuss@achs.cl::3e6a394c-38a0-4673-baac-c345465d03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E50"/>
    <a:srgbClr val="7EFF45"/>
    <a:srgbClr val="A2E24C"/>
    <a:srgbClr val="C9E747"/>
    <a:srgbClr val="D1EB63"/>
    <a:srgbClr val="8EE965"/>
    <a:srgbClr val="C6E6A2"/>
    <a:srgbClr val="A9DA74"/>
    <a:srgbClr val="15BF45"/>
    <a:srgbClr val="13C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9" autoAdjust="0"/>
    <p:restoredTop sz="96357" autoAdjust="0"/>
  </p:normalViewPr>
  <p:slideViewPr>
    <p:cSldViewPr snapToGrid="0" snapToObjects="1" showGuides="1">
      <p:cViewPr varScale="1">
        <p:scale>
          <a:sx n="67" d="100"/>
          <a:sy n="67" d="100"/>
        </p:scale>
        <p:origin x="592" y="48"/>
      </p:cViewPr>
      <p:guideLst/>
    </p:cSldViewPr>
  </p:slideViewPr>
  <p:notesTextViewPr>
    <p:cViewPr>
      <p:scale>
        <a:sx n="3" d="2"/>
        <a:sy n="3" d="2"/>
      </p:scale>
      <p:origin x="0" y="0"/>
    </p:cViewPr>
  </p:notesTextViewPr>
  <p:sorterViewPr>
    <p:cViewPr>
      <p:scale>
        <a:sx n="80" d="100"/>
        <a:sy n="80" d="100"/>
      </p:scale>
      <p:origin x="0" y="-6693"/>
    </p:cViewPr>
  </p:sorterViewPr>
  <p:notesViewPr>
    <p:cSldViewPr snapToGrid="0" snapToObjects="1"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ález Pérez, Héctor Ignacio" userId="5fd72f2c-9c98-4dc7-93e3-de0c69fffd5f" providerId="ADAL" clId="{B0C5BA73-5325-4C76-B190-269CB7C4F74B}"/>
    <pc:docChg chg="delSld">
      <pc:chgData name="González Pérez, Héctor Ignacio" userId="5fd72f2c-9c98-4dc7-93e3-de0c69fffd5f" providerId="ADAL" clId="{B0C5BA73-5325-4C76-B190-269CB7C4F74B}" dt="2023-07-03T19:18:35.739" v="0" actId="2696"/>
      <pc:docMkLst>
        <pc:docMk/>
      </pc:docMkLst>
      <pc:sldChg chg="del">
        <pc:chgData name="González Pérez, Héctor Ignacio" userId="5fd72f2c-9c98-4dc7-93e3-de0c69fffd5f" providerId="ADAL" clId="{B0C5BA73-5325-4C76-B190-269CB7C4F74B}" dt="2023-07-03T19:18:35.739" v="0" actId="2696"/>
        <pc:sldMkLst>
          <pc:docMk/>
          <pc:sldMk cId="3822431389" sldId="124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8.vml.rels><?xml version="1.0" encoding="UTF-8" standalone="yes"?>
<Relationships xmlns="http://schemas.openxmlformats.org/package/2006/relationships"><Relationship Id="rId1" Type="http://schemas.openxmlformats.org/officeDocument/2006/relationships/image" Target="NULL"/></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8.vml.rels><?xml version="1.0" encoding="UTF-8" standalone="yes"?>
<Relationships xmlns="http://schemas.openxmlformats.org/package/2006/relationships"><Relationship Id="rId1" Type="http://schemas.openxmlformats.org/officeDocument/2006/relationships/image" Target="NULL"/></Relationships>
</file>

<file path=ppt/drawings/_rels/vmlDrawing129.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0.vml.rels><?xml version="1.0" encoding="UTF-8" standalone="yes"?>
<Relationships xmlns="http://schemas.openxmlformats.org/package/2006/relationships"><Relationship Id="rId1" Type="http://schemas.openxmlformats.org/officeDocument/2006/relationships/image" Target="NULL"/></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1.vml.rels><?xml version="1.0" encoding="UTF-8" standalone="yes"?>
<Relationships xmlns="http://schemas.openxmlformats.org/package/2006/relationships"><Relationship Id="rId1" Type="http://schemas.openxmlformats.org/officeDocument/2006/relationships/image" Target="NULL"/></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1.vml.rels><?xml version="1.0" encoding="UTF-8" standalone="yes"?>
<Relationships xmlns="http://schemas.openxmlformats.org/package/2006/relationships"><Relationship Id="rId1" Type="http://schemas.openxmlformats.org/officeDocument/2006/relationships/image" Target="NULL"/></Relationships>
</file>

<file path=ppt/drawings/_rels/vmlDrawing182.vml.rels><?xml version="1.0" encoding="UTF-8" standalone="yes"?>
<Relationships xmlns="http://schemas.openxmlformats.org/package/2006/relationships"><Relationship Id="rId1" Type="http://schemas.openxmlformats.org/officeDocument/2006/relationships/image" Target="NULL"/></Relationships>
</file>

<file path=ppt/drawings/_rels/vmlDrawing183.vml.rels><?xml version="1.0" encoding="UTF-8" standalone="yes"?>
<Relationships xmlns="http://schemas.openxmlformats.org/package/2006/relationships"><Relationship Id="rId1" Type="http://schemas.openxmlformats.org/officeDocument/2006/relationships/image" Target="NULL"/></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2.vml.rels><?xml version="1.0" encoding="UTF-8" standalone="yes"?>
<Relationships xmlns="http://schemas.openxmlformats.org/package/2006/relationships"><Relationship Id="rId1" Type="http://schemas.openxmlformats.org/officeDocument/2006/relationships/image" Target="NULL"/></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25.vml.rels><?xml version="1.0" encoding="UTF-8" standalone="yes"?>
<Relationships xmlns="http://schemas.openxmlformats.org/package/2006/relationships"><Relationship Id="rId1" Type="http://schemas.openxmlformats.org/officeDocument/2006/relationships/image" Target="NULL"/></Relationships>
</file>

<file path=ppt/drawings/_rels/vmlDrawing226.vml.rels><?xml version="1.0" encoding="UTF-8" standalone="yes"?>
<Relationships xmlns="http://schemas.openxmlformats.org/package/2006/relationships"><Relationship Id="rId1" Type="http://schemas.openxmlformats.org/officeDocument/2006/relationships/image" Target="NULL"/></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5.vml.rels><?xml version="1.0" encoding="UTF-8" standalone="yes"?>
<Relationships xmlns="http://schemas.openxmlformats.org/package/2006/relationships"><Relationship Id="rId1" Type="http://schemas.openxmlformats.org/officeDocument/2006/relationships/image" Target="NULL"/></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5.vml.rels><?xml version="1.0" encoding="UTF-8" standalone="yes"?>
<Relationships xmlns="http://schemas.openxmlformats.org/package/2006/relationships"><Relationship Id="rId1" Type="http://schemas.openxmlformats.org/officeDocument/2006/relationships/image" Target="NULL"/></Relationships>
</file>

<file path=ppt/drawings/_rels/vmlDrawing76.vml.rels><?xml version="1.0" encoding="UTF-8" standalone="yes"?>
<Relationships xmlns="http://schemas.openxmlformats.org/package/2006/relationships"><Relationship Id="rId1" Type="http://schemas.openxmlformats.org/officeDocument/2006/relationships/image" Target="NULL"/></Relationships>
</file>

<file path=ppt/drawings/_rels/vmlDrawing77.vml.rels><?xml version="1.0" encoding="UTF-8" standalone="yes"?>
<Relationships xmlns="http://schemas.openxmlformats.org/package/2006/relationships"><Relationship Id="rId1" Type="http://schemas.openxmlformats.org/officeDocument/2006/relationships/image" Target="NULL"/></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B9188E16-A5FE-A144-97F6-5D99CCB6C3C2}"/>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s-CL" dirty="0"/>
          </a:p>
        </p:txBody>
      </p:sp>
      <p:sp>
        <p:nvSpPr>
          <p:cNvPr id="3" name="Marcador de fecha 2">
            <a:extLst>
              <a:ext uri="{FF2B5EF4-FFF2-40B4-BE49-F238E27FC236}">
                <a16:creationId xmlns:a16="http://schemas.microsoft.com/office/drawing/2014/main" xmlns="" id="{795B1F7A-4E48-CD4F-94BA-B2FCC45F7BE0}"/>
              </a:ext>
            </a:extLst>
          </p:cNvPr>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869CEFCD-101D-B344-A216-EEBAD2A9FEC9}" type="datetimeFigureOut">
              <a:rPr lang="es-CL" smtClean="0"/>
              <a:t>25-03-2024</a:t>
            </a:fld>
            <a:endParaRPr lang="es-CL" dirty="0"/>
          </a:p>
        </p:txBody>
      </p:sp>
      <p:sp>
        <p:nvSpPr>
          <p:cNvPr id="4" name="Marcador de pie de página 3">
            <a:extLst>
              <a:ext uri="{FF2B5EF4-FFF2-40B4-BE49-F238E27FC236}">
                <a16:creationId xmlns:a16="http://schemas.microsoft.com/office/drawing/2014/main" xmlns="" id="{47EA905C-21BA-E14A-AA0A-091761D2F16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a:extLst>
              <a:ext uri="{FF2B5EF4-FFF2-40B4-BE49-F238E27FC236}">
                <a16:creationId xmlns:a16="http://schemas.microsoft.com/office/drawing/2014/main" xmlns="" id="{1E4F9FCA-A903-9A42-9C83-FDEC2A53390A}"/>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C680C8CA-6B66-244E-B272-B10E2DDA1CC0}" type="slidenum">
              <a:rPr lang="es-CL" smtClean="0"/>
              <a:t>‹Nº›</a:t>
            </a:fld>
            <a:endParaRPr lang="es-CL" dirty="0"/>
          </a:p>
        </p:txBody>
      </p:sp>
    </p:spTree>
    <p:extLst>
      <p:ext uri="{BB962C8B-B14F-4D97-AF65-F5344CB8AC3E}">
        <p14:creationId xmlns:p14="http://schemas.microsoft.com/office/powerpoint/2010/main" val="2467975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46" name="Shape 46"/>
          <p:cNvSpPr>
            <a:spLocks noGrp="1"/>
          </p:cNvSpPr>
          <p:nvPr>
            <p:ph type="body" sz="quarter" idx="1"/>
          </p:nvPr>
        </p:nvSpPr>
        <p:spPr>
          <a:xfrm>
            <a:off x="906357" y="4715153"/>
            <a:ext cx="4984962" cy="4466987"/>
          </a:xfrm>
          <a:prstGeom prst="rect">
            <a:avLst/>
          </a:prstGeom>
        </p:spPr>
        <p:txBody>
          <a:bodyPr/>
          <a:lstStyle/>
          <a:p>
            <a:endParaRPr dirty="0"/>
          </a:p>
        </p:txBody>
      </p:sp>
    </p:spTree>
    <p:extLst>
      <p:ext uri="{BB962C8B-B14F-4D97-AF65-F5344CB8AC3E}">
        <p14:creationId xmlns:p14="http://schemas.microsoft.com/office/powerpoint/2010/main" val="3648791038"/>
      </p:ext>
    </p:extLst>
  </p:cSld>
  <p:clrMap bg1="lt1" tx1="dk1" bg2="lt2" tx2="dk2" accent1="accent1" accent2="accent2" accent3="accent3" accent4="accent4" accent5="accent5" accent6="accent6" hlink="hlink" folHlink="folHlink"/>
  <p:notesStyle>
    <a:lvl1pPr defTabSz="228600" latinLnBrk="0">
      <a:lnSpc>
        <a:spcPct val="117999"/>
      </a:lnSpc>
      <a:defRPr sz="1100" b="0" i="0">
        <a:latin typeface="Arial" panose="020B0604020202020204" pitchFamily="34" charset="0"/>
        <a:ea typeface="+mn-ea"/>
        <a:cs typeface="Arial" panose="020B0604020202020204" pitchFamily="34" charset="0"/>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verr.c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Videos gratuitos en </a:t>
            </a:r>
            <a:r>
              <a:rPr lang="es-CL" dirty="0">
                <a:hlinkClick r:id="rId3"/>
              </a:rPr>
              <a:t>https://coverr.co/</a:t>
            </a:r>
            <a:endParaRPr lang="es-CL" dirty="0"/>
          </a:p>
        </p:txBody>
      </p:sp>
      <p:sp>
        <p:nvSpPr>
          <p:cNvPr id="4" name="Marcador de número de diapositiva 3"/>
          <p:cNvSpPr>
            <a:spLocks noGrp="1"/>
          </p:cNvSpPr>
          <p:nvPr>
            <p:ph type="sldNum" sz="quarter" idx="5"/>
          </p:nvPr>
        </p:nvSpPr>
        <p:spPr/>
        <p:txBody>
          <a:bodyPr/>
          <a:lstStyle/>
          <a:p>
            <a:pPr marL="0" marR="0" lvl="0" indent="0" algn="l" defTabSz="1219169" rtl="0" eaLnBrk="1" fontAlgn="auto" latinLnBrk="0" hangingPunct="0">
              <a:lnSpc>
                <a:spcPct val="90000"/>
              </a:lnSpc>
              <a:spcBef>
                <a:spcPts val="2250"/>
              </a:spcBef>
              <a:spcAft>
                <a:spcPts val="0"/>
              </a:spcAft>
              <a:buClrTx/>
              <a:buSzTx/>
              <a:buFontTx/>
              <a:buNone/>
              <a:tabLst/>
              <a:defRPr/>
            </a:pPr>
            <a:fld id="{DD959B7A-464B-A447-A201-4A8A06B1180C}" type="slidenum">
              <a:rPr kumimoji="0" lang="es-CL" sz="24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Helvetica Neue"/>
              </a:rPr>
              <a:pPr marL="0" marR="0" lvl="0" indent="0" algn="l" defTabSz="1219169" rtl="0" eaLnBrk="1" fontAlgn="auto" latinLnBrk="0" hangingPunct="0">
                <a:lnSpc>
                  <a:spcPct val="90000"/>
                </a:lnSpc>
                <a:spcBef>
                  <a:spcPts val="2250"/>
                </a:spcBef>
                <a:spcAft>
                  <a:spcPts val="0"/>
                </a:spcAft>
                <a:buClrTx/>
                <a:buSzTx/>
                <a:buFontTx/>
                <a:buNone/>
                <a:tabLst/>
                <a:defRPr/>
              </a:pPr>
              <a:t>1</a:t>
            </a:fld>
            <a:endParaRPr kumimoji="0" lang="es-CL"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46865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429244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0.xml"/><Relationship Id="rId1" Type="http://schemas.openxmlformats.org/officeDocument/2006/relationships/vmlDrawing" Target="../drawings/vmlDrawing93.vml"/><Relationship Id="rId5" Type="http://schemas.openxmlformats.org/officeDocument/2006/relationships/image" Target="../media/image10.emf"/><Relationship Id="rId4" Type="http://schemas.openxmlformats.org/officeDocument/2006/relationships/oleObject" Target="../embeddings/oleObject93.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1.xml"/><Relationship Id="rId1" Type="http://schemas.openxmlformats.org/officeDocument/2006/relationships/vmlDrawing" Target="../drawings/vmlDrawing94.vml"/><Relationship Id="rId5" Type="http://schemas.openxmlformats.org/officeDocument/2006/relationships/image" Target="../media/image10.emf"/><Relationship Id="rId4" Type="http://schemas.openxmlformats.org/officeDocument/2006/relationships/oleObject" Target="../embeddings/oleObject94.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2.xml"/><Relationship Id="rId1" Type="http://schemas.openxmlformats.org/officeDocument/2006/relationships/vmlDrawing" Target="../drawings/vmlDrawing95.vml"/><Relationship Id="rId5" Type="http://schemas.openxmlformats.org/officeDocument/2006/relationships/image" Target="../media/image10.emf"/><Relationship Id="rId4" Type="http://schemas.openxmlformats.org/officeDocument/2006/relationships/oleObject" Target="../embeddings/oleObject95.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3.xml"/><Relationship Id="rId1" Type="http://schemas.openxmlformats.org/officeDocument/2006/relationships/vmlDrawing" Target="../drawings/vmlDrawing96.vml"/><Relationship Id="rId5" Type="http://schemas.openxmlformats.org/officeDocument/2006/relationships/image" Target="../media/image10.emf"/><Relationship Id="rId4" Type="http://schemas.openxmlformats.org/officeDocument/2006/relationships/oleObject" Target="../embeddings/oleObject96.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4.xml"/><Relationship Id="rId1" Type="http://schemas.openxmlformats.org/officeDocument/2006/relationships/vmlDrawing" Target="../drawings/vmlDrawing97.vml"/><Relationship Id="rId5" Type="http://schemas.openxmlformats.org/officeDocument/2006/relationships/image" Target="../media/image10.emf"/><Relationship Id="rId4" Type="http://schemas.openxmlformats.org/officeDocument/2006/relationships/oleObject" Target="../embeddings/oleObject97.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5.xml"/><Relationship Id="rId1" Type="http://schemas.openxmlformats.org/officeDocument/2006/relationships/vmlDrawing" Target="../drawings/vmlDrawing98.vml"/><Relationship Id="rId5" Type="http://schemas.openxmlformats.org/officeDocument/2006/relationships/image" Target="../media/image10.emf"/><Relationship Id="rId4" Type="http://schemas.openxmlformats.org/officeDocument/2006/relationships/oleObject" Target="../embeddings/oleObject98.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6.xml"/><Relationship Id="rId1" Type="http://schemas.openxmlformats.org/officeDocument/2006/relationships/vmlDrawing" Target="../drawings/vmlDrawing99.vml"/><Relationship Id="rId5" Type="http://schemas.openxmlformats.org/officeDocument/2006/relationships/image" Target="../media/image10.emf"/><Relationship Id="rId4" Type="http://schemas.openxmlformats.org/officeDocument/2006/relationships/oleObject" Target="../embeddings/oleObject99.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7.xml"/><Relationship Id="rId1" Type="http://schemas.openxmlformats.org/officeDocument/2006/relationships/vmlDrawing" Target="../drawings/vmlDrawing100.vml"/><Relationship Id="rId5" Type="http://schemas.openxmlformats.org/officeDocument/2006/relationships/image" Target="../media/image10.emf"/><Relationship Id="rId4" Type="http://schemas.openxmlformats.org/officeDocument/2006/relationships/oleObject" Target="../embeddings/oleObject10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vmlDrawing" Target="../drawings/vmlDrawing101.vml"/><Relationship Id="rId5" Type="http://schemas.openxmlformats.org/officeDocument/2006/relationships/image" Target="../media/image10.emf"/><Relationship Id="rId4" Type="http://schemas.openxmlformats.org/officeDocument/2006/relationships/oleObject" Target="../embeddings/oleObject10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9.xml"/><Relationship Id="rId1" Type="http://schemas.openxmlformats.org/officeDocument/2006/relationships/vmlDrawing" Target="../drawings/vmlDrawing102.vml"/><Relationship Id="rId5" Type="http://schemas.openxmlformats.org/officeDocument/2006/relationships/image" Target="../media/image10.emf"/><Relationship Id="rId4" Type="http://schemas.openxmlformats.org/officeDocument/2006/relationships/oleObject" Target="../embeddings/oleObject10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0.xml"/><Relationship Id="rId1" Type="http://schemas.openxmlformats.org/officeDocument/2006/relationships/vmlDrawing" Target="../drawings/vmlDrawing103.vml"/><Relationship Id="rId5" Type="http://schemas.openxmlformats.org/officeDocument/2006/relationships/image" Target="../media/image10.emf"/><Relationship Id="rId4" Type="http://schemas.openxmlformats.org/officeDocument/2006/relationships/oleObject" Target="../embeddings/oleObject103.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1.xml"/><Relationship Id="rId1" Type="http://schemas.openxmlformats.org/officeDocument/2006/relationships/vmlDrawing" Target="../drawings/vmlDrawing104.vml"/><Relationship Id="rId5" Type="http://schemas.openxmlformats.org/officeDocument/2006/relationships/image" Target="../media/image10.emf"/><Relationship Id="rId4" Type="http://schemas.openxmlformats.org/officeDocument/2006/relationships/oleObject" Target="../embeddings/oleObject104.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2.xml"/><Relationship Id="rId1" Type="http://schemas.openxmlformats.org/officeDocument/2006/relationships/vmlDrawing" Target="../drawings/vmlDrawing105.vml"/><Relationship Id="rId5" Type="http://schemas.openxmlformats.org/officeDocument/2006/relationships/image" Target="../media/image10.emf"/><Relationship Id="rId4" Type="http://schemas.openxmlformats.org/officeDocument/2006/relationships/oleObject" Target="../embeddings/oleObject105.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3.xml"/><Relationship Id="rId1" Type="http://schemas.openxmlformats.org/officeDocument/2006/relationships/vmlDrawing" Target="../drawings/vmlDrawing106.vml"/><Relationship Id="rId5" Type="http://schemas.openxmlformats.org/officeDocument/2006/relationships/image" Target="../media/image10.emf"/><Relationship Id="rId4" Type="http://schemas.openxmlformats.org/officeDocument/2006/relationships/oleObject" Target="../embeddings/oleObject106.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4.xml"/><Relationship Id="rId1" Type="http://schemas.openxmlformats.org/officeDocument/2006/relationships/vmlDrawing" Target="../drawings/vmlDrawing107.vml"/><Relationship Id="rId5" Type="http://schemas.openxmlformats.org/officeDocument/2006/relationships/image" Target="../media/image10.emf"/><Relationship Id="rId4" Type="http://schemas.openxmlformats.org/officeDocument/2006/relationships/oleObject" Target="../embeddings/oleObject107.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5.xml"/><Relationship Id="rId1" Type="http://schemas.openxmlformats.org/officeDocument/2006/relationships/vmlDrawing" Target="../drawings/vmlDrawing108.vml"/><Relationship Id="rId5" Type="http://schemas.openxmlformats.org/officeDocument/2006/relationships/image" Target="../media/image10.emf"/><Relationship Id="rId4" Type="http://schemas.openxmlformats.org/officeDocument/2006/relationships/oleObject" Target="../embeddings/oleObject108.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6.xml"/><Relationship Id="rId1" Type="http://schemas.openxmlformats.org/officeDocument/2006/relationships/vmlDrawing" Target="../drawings/vmlDrawing109.vml"/><Relationship Id="rId5" Type="http://schemas.openxmlformats.org/officeDocument/2006/relationships/image" Target="../media/image10.emf"/><Relationship Id="rId4" Type="http://schemas.openxmlformats.org/officeDocument/2006/relationships/oleObject" Target="../embeddings/oleObject109.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7.xml"/><Relationship Id="rId1" Type="http://schemas.openxmlformats.org/officeDocument/2006/relationships/vmlDrawing" Target="../drawings/vmlDrawing110.vml"/><Relationship Id="rId5" Type="http://schemas.openxmlformats.org/officeDocument/2006/relationships/image" Target="../media/image10.emf"/><Relationship Id="rId4" Type="http://schemas.openxmlformats.org/officeDocument/2006/relationships/oleObject" Target="../embeddings/oleObject110.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8.xml"/><Relationship Id="rId1" Type="http://schemas.openxmlformats.org/officeDocument/2006/relationships/vmlDrawing" Target="../drawings/vmlDrawing111.vml"/><Relationship Id="rId5" Type="http://schemas.openxmlformats.org/officeDocument/2006/relationships/image" Target="../media/image10.emf"/><Relationship Id="rId4" Type="http://schemas.openxmlformats.org/officeDocument/2006/relationships/oleObject" Target="../embeddings/oleObject111.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6.svg"/><Relationship Id="rId2" Type="http://schemas.openxmlformats.org/officeDocument/2006/relationships/tags" Target="../tags/tag129.xml"/><Relationship Id="rId1" Type="http://schemas.openxmlformats.org/officeDocument/2006/relationships/vmlDrawing" Target="../drawings/vmlDrawing112.vml"/><Relationship Id="rId6" Type="http://schemas.openxmlformats.org/officeDocument/2006/relationships/image" Target="../media/image18.png"/><Relationship Id="rId5" Type="http://schemas.openxmlformats.org/officeDocument/2006/relationships/image" Target="../media/image10.emf"/><Relationship Id="rId4" Type="http://schemas.openxmlformats.org/officeDocument/2006/relationships/oleObject" Target="../embeddings/oleObject112.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0.xml"/><Relationship Id="rId1" Type="http://schemas.openxmlformats.org/officeDocument/2006/relationships/vmlDrawing" Target="../drawings/vmlDrawing113.vml"/><Relationship Id="rId5" Type="http://schemas.openxmlformats.org/officeDocument/2006/relationships/image" Target="../media/image10.emf"/><Relationship Id="rId4" Type="http://schemas.openxmlformats.org/officeDocument/2006/relationships/oleObject" Target="../embeddings/oleObject113.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1.xml"/><Relationship Id="rId1" Type="http://schemas.openxmlformats.org/officeDocument/2006/relationships/vmlDrawing" Target="../drawings/vmlDrawing114.vml"/><Relationship Id="rId5" Type="http://schemas.openxmlformats.org/officeDocument/2006/relationships/image" Target="../media/image10.emf"/><Relationship Id="rId4" Type="http://schemas.openxmlformats.org/officeDocument/2006/relationships/oleObject" Target="../embeddings/oleObject114.bin"/></Relationships>
</file>

<file path=ppt/slideLayouts/_rels/slideLayout122.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tags" Target="../tags/tag148.xml"/><Relationship Id="rId3" Type="http://schemas.openxmlformats.org/officeDocument/2006/relationships/tags" Target="../tags/tag133.xml"/><Relationship Id="rId21" Type="http://schemas.openxmlformats.org/officeDocument/2006/relationships/image" Target="../media/image10.emf"/><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oleObject" Target="../embeddings/oleObject115.bin"/><Relationship Id="rId1" Type="http://schemas.openxmlformats.org/officeDocument/2006/relationships/vmlDrawing" Target="../drawings/vmlDrawing115.v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tags" Target="../tags/tag145.xml"/><Relationship Id="rId10" Type="http://schemas.openxmlformats.org/officeDocument/2006/relationships/tags" Target="../tags/tag140.xml"/><Relationship Id="rId19" Type="http://schemas.openxmlformats.org/officeDocument/2006/relationships/slideMaster" Target="../slideMasters/slideMaster6.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0.xml"/><Relationship Id="rId1" Type="http://schemas.openxmlformats.org/officeDocument/2006/relationships/vmlDrawing" Target="../drawings/vmlDrawing117.vml"/><Relationship Id="rId6" Type="http://schemas.openxmlformats.org/officeDocument/2006/relationships/image" Target="../media/image4.emf"/><Relationship Id="rId5" Type="http://schemas.openxmlformats.org/officeDocument/2006/relationships/image" Target="../media/image10.emf"/><Relationship Id="rId4" Type="http://schemas.openxmlformats.org/officeDocument/2006/relationships/oleObject" Target="../embeddings/oleObject117.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12.svg"/><Relationship Id="rId2" Type="http://schemas.openxmlformats.org/officeDocument/2006/relationships/tags" Target="../tags/tag151.xml"/><Relationship Id="rId1" Type="http://schemas.openxmlformats.org/officeDocument/2006/relationships/vmlDrawing" Target="../drawings/vmlDrawing118.v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11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2.xml"/><Relationship Id="rId1" Type="http://schemas.openxmlformats.org/officeDocument/2006/relationships/vmlDrawing" Target="../drawings/vmlDrawing119.vml"/><Relationship Id="rId5" Type="http://schemas.openxmlformats.org/officeDocument/2006/relationships/image" Target="../media/image10.emf"/><Relationship Id="rId4" Type="http://schemas.openxmlformats.org/officeDocument/2006/relationships/oleObject" Target="../embeddings/oleObject119.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3.xml"/><Relationship Id="rId1" Type="http://schemas.openxmlformats.org/officeDocument/2006/relationships/vmlDrawing" Target="../drawings/vmlDrawing120.vml"/><Relationship Id="rId5" Type="http://schemas.openxmlformats.org/officeDocument/2006/relationships/image" Target="../media/image10.emf"/><Relationship Id="rId4" Type="http://schemas.openxmlformats.org/officeDocument/2006/relationships/oleObject" Target="../embeddings/oleObject12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4.xml"/><Relationship Id="rId1" Type="http://schemas.openxmlformats.org/officeDocument/2006/relationships/vmlDrawing" Target="../drawings/vmlDrawing121.vml"/><Relationship Id="rId5" Type="http://schemas.openxmlformats.org/officeDocument/2006/relationships/image" Target="../media/image10.emf"/><Relationship Id="rId4" Type="http://schemas.openxmlformats.org/officeDocument/2006/relationships/oleObject" Target="../embeddings/oleObject121.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5.xml"/><Relationship Id="rId1" Type="http://schemas.openxmlformats.org/officeDocument/2006/relationships/vmlDrawing" Target="../drawings/vmlDrawing122.vml"/><Relationship Id="rId5" Type="http://schemas.openxmlformats.org/officeDocument/2006/relationships/image" Target="../media/image10.emf"/><Relationship Id="rId4" Type="http://schemas.openxmlformats.org/officeDocument/2006/relationships/oleObject" Target="../embeddings/oleObject12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6.xml"/><Relationship Id="rId1" Type="http://schemas.openxmlformats.org/officeDocument/2006/relationships/vmlDrawing" Target="../drawings/vmlDrawing123.vml"/><Relationship Id="rId5" Type="http://schemas.openxmlformats.org/officeDocument/2006/relationships/image" Target="../media/image10.emf"/><Relationship Id="rId4" Type="http://schemas.openxmlformats.org/officeDocument/2006/relationships/oleObject" Target="../embeddings/oleObject123.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7.xml"/><Relationship Id="rId1" Type="http://schemas.openxmlformats.org/officeDocument/2006/relationships/vmlDrawing" Target="../drawings/vmlDrawing124.vml"/><Relationship Id="rId5" Type="http://schemas.openxmlformats.org/officeDocument/2006/relationships/image" Target="../media/image10.emf"/><Relationship Id="rId4" Type="http://schemas.openxmlformats.org/officeDocument/2006/relationships/oleObject" Target="../embeddings/oleObject124.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8.xml"/><Relationship Id="rId1" Type="http://schemas.openxmlformats.org/officeDocument/2006/relationships/vmlDrawing" Target="../drawings/vmlDrawing125.vml"/><Relationship Id="rId5" Type="http://schemas.openxmlformats.org/officeDocument/2006/relationships/image" Target="../media/image10.emf"/><Relationship Id="rId4" Type="http://schemas.openxmlformats.org/officeDocument/2006/relationships/oleObject" Target="../embeddings/oleObject125.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9.xml"/><Relationship Id="rId1" Type="http://schemas.openxmlformats.org/officeDocument/2006/relationships/vmlDrawing" Target="../drawings/vmlDrawing126.vml"/><Relationship Id="rId5" Type="http://schemas.openxmlformats.org/officeDocument/2006/relationships/image" Target="../media/image10.emf"/><Relationship Id="rId4" Type="http://schemas.openxmlformats.org/officeDocument/2006/relationships/oleObject" Target="../embeddings/oleObject126.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0.xml"/><Relationship Id="rId1" Type="http://schemas.openxmlformats.org/officeDocument/2006/relationships/vmlDrawing" Target="../drawings/vmlDrawing127.vml"/><Relationship Id="rId5" Type="http://schemas.openxmlformats.org/officeDocument/2006/relationships/image" Target="../media/image10.emf"/><Relationship Id="rId4" Type="http://schemas.openxmlformats.org/officeDocument/2006/relationships/oleObject" Target="../embeddings/oleObject127.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1.xml"/><Relationship Id="rId1" Type="http://schemas.openxmlformats.org/officeDocument/2006/relationships/vmlDrawing" Target="../drawings/vmlDrawing128.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128.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2.xml"/><Relationship Id="rId1" Type="http://schemas.openxmlformats.org/officeDocument/2006/relationships/vmlDrawing" Target="../drawings/vmlDrawing129.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129.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3.xml"/><Relationship Id="rId1" Type="http://schemas.openxmlformats.org/officeDocument/2006/relationships/vmlDrawing" Target="../drawings/vmlDrawing130.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130.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4.xml"/><Relationship Id="rId1" Type="http://schemas.openxmlformats.org/officeDocument/2006/relationships/vmlDrawing" Target="../drawings/vmlDrawing131.vml"/><Relationship Id="rId5" Type="http://schemas.openxmlformats.org/officeDocument/2006/relationships/image" Target="../media/image10.emf"/><Relationship Id="rId4" Type="http://schemas.openxmlformats.org/officeDocument/2006/relationships/oleObject" Target="../embeddings/oleObject131.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5.xml"/><Relationship Id="rId1" Type="http://schemas.openxmlformats.org/officeDocument/2006/relationships/vmlDrawing" Target="../drawings/vmlDrawing132.vml"/><Relationship Id="rId5" Type="http://schemas.openxmlformats.org/officeDocument/2006/relationships/image" Target="../media/image10.emf"/><Relationship Id="rId4" Type="http://schemas.openxmlformats.org/officeDocument/2006/relationships/oleObject" Target="../embeddings/oleObject13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6.xml"/><Relationship Id="rId1" Type="http://schemas.openxmlformats.org/officeDocument/2006/relationships/vmlDrawing" Target="../drawings/vmlDrawing133.vml"/><Relationship Id="rId5" Type="http://schemas.openxmlformats.org/officeDocument/2006/relationships/image" Target="../media/image10.emf"/><Relationship Id="rId4" Type="http://schemas.openxmlformats.org/officeDocument/2006/relationships/oleObject" Target="../embeddings/oleObject133.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7.xml"/><Relationship Id="rId1" Type="http://schemas.openxmlformats.org/officeDocument/2006/relationships/vmlDrawing" Target="../drawings/vmlDrawing134.vml"/><Relationship Id="rId5" Type="http://schemas.openxmlformats.org/officeDocument/2006/relationships/image" Target="../media/image10.emf"/><Relationship Id="rId4" Type="http://schemas.openxmlformats.org/officeDocument/2006/relationships/oleObject" Target="../embeddings/oleObject134.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4.svg"/><Relationship Id="rId2" Type="http://schemas.openxmlformats.org/officeDocument/2006/relationships/tags" Target="../tags/tag168.xml"/><Relationship Id="rId1" Type="http://schemas.openxmlformats.org/officeDocument/2006/relationships/vmlDrawing" Target="../drawings/vmlDrawing135.vml"/><Relationship Id="rId6" Type="http://schemas.openxmlformats.org/officeDocument/2006/relationships/image" Target="../media/image11.png"/><Relationship Id="rId5" Type="http://schemas.openxmlformats.org/officeDocument/2006/relationships/image" Target="../media/image13.emf"/><Relationship Id="rId4" Type="http://schemas.openxmlformats.org/officeDocument/2006/relationships/oleObject" Target="../embeddings/oleObject135.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4.svg"/><Relationship Id="rId2" Type="http://schemas.openxmlformats.org/officeDocument/2006/relationships/tags" Target="../tags/tag169.xml"/><Relationship Id="rId1" Type="http://schemas.openxmlformats.org/officeDocument/2006/relationships/vmlDrawing" Target="../drawings/vmlDrawing136.v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oleObject" Target="../embeddings/oleObject136.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0.xml"/><Relationship Id="rId1" Type="http://schemas.openxmlformats.org/officeDocument/2006/relationships/vmlDrawing" Target="../drawings/vmlDrawing137.vml"/><Relationship Id="rId5" Type="http://schemas.openxmlformats.org/officeDocument/2006/relationships/image" Target="../media/image13.emf"/><Relationship Id="rId4" Type="http://schemas.openxmlformats.org/officeDocument/2006/relationships/oleObject" Target="../embeddings/oleObject137.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1.xml"/><Relationship Id="rId1" Type="http://schemas.openxmlformats.org/officeDocument/2006/relationships/vmlDrawing" Target="../drawings/vmlDrawing138.vml"/><Relationship Id="rId5" Type="http://schemas.openxmlformats.org/officeDocument/2006/relationships/image" Target="../media/image15.emf"/><Relationship Id="rId4" Type="http://schemas.openxmlformats.org/officeDocument/2006/relationships/oleObject" Target="../embeddings/oleObject138.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2.xml"/><Relationship Id="rId1" Type="http://schemas.openxmlformats.org/officeDocument/2006/relationships/vmlDrawing" Target="../drawings/vmlDrawing139.vml"/><Relationship Id="rId5" Type="http://schemas.openxmlformats.org/officeDocument/2006/relationships/image" Target="../media/image10.emf"/><Relationship Id="rId4" Type="http://schemas.openxmlformats.org/officeDocument/2006/relationships/oleObject" Target="../embeddings/oleObject139.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3.xml"/><Relationship Id="rId1" Type="http://schemas.openxmlformats.org/officeDocument/2006/relationships/vmlDrawing" Target="../drawings/vmlDrawing140.vml"/><Relationship Id="rId5" Type="http://schemas.openxmlformats.org/officeDocument/2006/relationships/image" Target="../media/image10.emf"/><Relationship Id="rId4" Type="http://schemas.openxmlformats.org/officeDocument/2006/relationships/oleObject" Target="../embeddings/oleObject140.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4.xml"/><Relationship Id="rId1" Type="http://schemas.openxmlformats.org/officeDocument/2006/relationships/vmlDrawing" Target="../drawings/vmlDrawing141.vml"/><Relationship Id="rId5" Type="http://schemas.openxmlformats.org/officeDocument/2006/relationships/image" Target="../media/image16.emf"/><Relationship Id="rId4" Type="http://schemas.openxmlformats.org/officeDocument/2006/relationships/oleObject" Target="../embeddings/oleObject141.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5.xml"/><Relationship Id="rId1" Type="http://schemas.openxmlformats.org/officeDocument/2006/relationships/vmlDrawing" Target="../drawings/vmlDrawing142.vml"/><Relationship Id="rId5" Type="http://schemas.openxmlformats.org/officeDocument/2006/relationships/image" Target="../media/image10.emf"/><Relationship Id="rId4" Type="http://schemas.openxmlformats.org/officeDocument/2006/relationships/oleObject" Target="../embeddings/oleObject142.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6.xml"/><Relationship Id="rId1" Type="http://schemas.openxmlformats.org/officeDocument/2006/relationships/vmlDrawing" Target="../drawings/vmlDrawing143.vml"/><Relationship Id="rId5" Type="http://schemas.openxmlformats.org/officeDocument/2006/relationships/image" Target="../media/image10.emf"/><Relationship Id="rId4" Type="http://schemas.openxmlformats.org/officeDocument/2006/relationships/oleObject" Target="../embeddings/oleObject143.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7.xml"/><Relationship Id="rId1" Type="http://schemas.openxmlformats.org/officeDocument/2006/relationships/vmlDrawing" Target="../drawings/vmlDrawing144.vml"/><Relationship Id="rId5" Type="http://schemas.openxmlformats.org/officeDocument/2006/relationships/image" Target="../media/image10.emf"/><Relationship Id="rId4" Type="http://schemas.openxmlformats.org/officeDocument/2006/relationships/oleObject" Target="../embeddings/oleObject144.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8.xml"/><Relationship Id="rId1" Type="http://schemas.openxmlformats.org/officeDocument/2006/relationships/vmlDrawing" Target="../drawings/vmlDrawing145.v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oleObject" Target="../embeddings/oleObject145.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9.xml"/><Relationship Id="rId1" Type="http://schemas.openxmlformats.org/officeDocument/2006/relationships/vmlDrawing" Target="../drawings/vmlDrawing146.vml"/><Relationship Id="rId5" Type="http://schemas.openxmlformats.org/officeDocument/2006/relationships/image" Target="../media/image10.emf"/><Relationship Id="rId4" Type="http://schemas.openxmlformats.org/officeDocument/2006/relationships/oleObject" Target="../embeddings/oleObject146.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0.xml"/><Relationship Id="rId1" Type="http://schemas.openxmlformats.org/officeDocument/2006/relationships/vmlDrawing" Target="../drawings/vmlDrawing147.vml"/><Relationship Id="rId5" Type="http://schemas.openxmlformats.org/officeDocument/2006/relationships/image" Target="../media/image10.emf"/><Relationship Id="rId4" Type="http://schemas.openxmlformats.org/officeDocument/2006/relationships/oleObject" Target="../embeddings/oleObject147.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1.xml"/><Relationship Id="rId1" Type="http://schemas.openxmlformats.org/officeDocument/2006/relationships/vmlDrawing" Target="../drawings/vmlDrawing148.vml"/><Relationship Id="rId5" Type="http://schemas.openxmlformats.org/officeDocument/2006/relationships/image" Target="../media/image10.emf"/><Relationship Id="rId4" Type="http://schemas.openxmlformats.org/officeDocument/2006/relationships/oleObject" Target="../embeddings/oleObject148.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2.xml"/><Relationship Id="rId1" Type="http://schemas.openxmlformats.org/officeDocument/2006/relationships/vmlDrawing" Target="../drawings/vmlDrawing149.vml"/><Relationship Id="rId5" Type="http://schemas.openxmlformats.org/officeDocument/2006/relationships/image" Target="../media/image10.emf"/><Relationship Id="rId4" Type="http://schemas.openxmlformats.org/officeDocument/2006/relationships/oleObject" Target="../embeddings/oleObject149.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3.xml"/><Relationship Id="rId1" Type="http://schemas.openxmlformats.org/officeDocument/2006/relationships/vmlDrawing" Target="../drawings/vmlDrawing150.vml"/><Relationship Id="rId5" Type="http://schemas.openxmlformats.org/officeDocument/2006/relationships/image" Target="../media/image10.emf"/><Relationship Id="rId4" Type="http://schemas.openxmlformats.org/officeDocument/2006/relationships/oleObject" Target="../embeddings/oleObject150.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4.xml"/><Relationship Id="rId1" Type="http://schemas.openxmlformats.org/officeDocument/2006/relationships/vmlDrawing" Target="../drawings/vmlDrawing151.vml"/><Relationship Id="rId5" Type="http://schemas.openxmlformats.org/officeDocument/2006/relationships/image" Target="../media/image10.emf"/><Relationship Id="rId4" Type="http://schemas.openxmlformats.org/officeDocument/2006/relationships/oleObject" Target="../embeddings/oleObject151.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5.xml"/><Relationship Id="rId1" Type="http://schemas.openxmlformats.org/officeDocument/2006/relationships/vmlDrawing" Target="../drawings/vmlDrawing152.vml"/><Relationship Id="rId5" Type="http://schemas.openxmlformats.org/officeDocument/2006/relationships/image" Target="../media/image10.emf"/><Relationship Id="rId4" Type="http://schemas.openxmlformats.org/officeDocument/2006/relationships/oleObject" Target="../embeddings/oleObject15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6.xml"/><Relationship Id="rId1" Type="http://schemas.openxmlformats.org/officeDocument/2006/relationships/vmlDrawing" Target="../drawings/vmlDrawing153.vml"/><Relationship Id="rId5" Type="http://schemas.openxmlformats.org/officeDocument/2006/relationships/image" Target="../media/image10.emf"/><Relationship Id="rId4" Type="http://schemas.openxmlformats.org/officeDocument/2006/relationships/oleObject" Target="../embeddings/oleObject153.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7.xml"/><Relationship Id="rId1" Type="http://schemas.openxmlformats.org/officeDocument/2006/relationships/vmlDrawing" Target="../drawings/vmlDrawing154.vml"/><Relationship Id="rId5" Type="http://schemas.openxmlformats.org/officeDocument/2006/relationships/image" Target="../media/image10.emf"/><Relationship Id="rId4" Type="http://schemas.openxmlformats.org/officeDocument/2006/relationships/oleObject" Target="../embeddings/oleObject154.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8.xml"/><Relationship Id="rId1" Type="http://schemas.openxmlformats.org/officeDocument/2006/relationships/vmlDrawing" Target="../drawings/vmlDrawing155.vml"/><Relationship Id="rId5" Type="http://schemas.openxmlformats.org/officeDocument/2006/relationships/image" Target="../media/image10.emf"/><Relationship Id="rId4" Type="http://schemas.openxmlformats.org/officeDocument/2006/relationships/oleObject" Target="../embeddings/oleObject155.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vmlDrawing" Target="../drawings/vmlDrawing156.vml"/><Relationship Id="rId5" Type="http://schemas.openxmlformats.org/officeDocument/2006/relationships/image" Target="../media/image10.emf"/><Relationship Id="rId4" Type="http://schemas.openxmlformats.org/officeDocument/2006/relationships/oleObject" Target="../embeddings/oleObject156.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0.xml"/><Relationship Id="rId1" Type="http://schemas.openxmlformats.org/officeDocument/2006/relationships/vmlDrawing" Target="../drawings/vmlDrawing157.vml"/><Relationship Id="rId5" Type="http://schemas.openxmlformats.org/officeDocument/2006/relationships/image" Target="../media/image10.emf"/><Relationship Id="rId4" Type="http://schemas.openxmlformats.org/officeDocument/2006/relationships/oleObject" Target="../embeddings/oleObject157.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1.xml"/><Relationship Id="rId1" Type="http://schemas.openxmlformats.org/officeDocument/2006/relationships/vmlDrawing" Target="../drawings/vmlDrawing158.vml"/><Relationship Id="rId5" Type="http://schemas.openxmlformats.org/officeDocument/2006/relationships/image" Target="../media/image10.emf"/><Relationship Id="rId4" Type="http://schemas.openxmlformats.org/officeDocument/2006/relationships/oleObject" Target="../embeddings/oleObject158.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2.xml"/><Relationship Id="rId1" Type="http://schemas.openxmlformats.org/officeDocument/2006/relationships/vmlDrawing" Target="../drawings/vmlDrawing159.vml"/><Relationship Id="rId5" Type="http://schemas.openxmlformats.org/officeDocument/2006/relationships/image" Target="../media/image10.emf"/><Relationship Id="rId4" Type="http://schemas.openxmlformats.org/officeDocument/2006/relationships/oleObject" Target="../embeddings/oleObject159.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3.xml"/><Relationship Id="rId1" Type="http://schemas.openxmlformats.org/officeDocument/2006/relationships/vmlDrawing" Target="../drawings/vmlDrawing160.vml"/><Relationship Id="rId5" Type="http://schemas.openxmlformats.org/officeDocument/2006/relationships/image" Target="../media/image10.emf"/><Relationship Id="rId4" Type="http://schemas.openxmlformats.org/officeDocument/2006/relationships/oleObject" Target="../embeddings/oleObject160.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4.xml"/><Relationship Id="rId1" Type="http://schemas.openxmlformats.org/officeDocument/2006/relationships/vmlDrawing" Target="../drawings/vmlDrawing161.vml"/><Relationship Id="rId5" Type="http://schemas.openxmlformats.org/officeDocument/2006/relationships/image" Target="../media/image10.emf"/><Relationship Id="rId4" Type="http://schemas.openxmlformats.org/officeDocument/2006/relationships/oleObject" Target="../embeddings/oleObject161.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vmlDrawing" Target="../drawings/vmlDrawing162.vml"/><Relationship Id="rId5" Type="http://schemas.openxmlformats.org/officeDocument/2006/relationships/image" Target="../media/image10.emf"/><Relationship Id="rId4" Type="http://schemas.openxmlformats.org/officeDocument/2006/relationships/oleObject" Target="../embeddings/oleObject16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6.xml"/><Relationship Id="rId1" Type="http://schemas.openxmlformats.org/officeDocument/2006/relationships/vmlDrawing" Target="../drawings/vmlDrawing163.vml"/><Relationship Id="rId5" Type="http://schemas.openxmlformats.org/officeDocument/2006/relationships/image" Target="../media/image10.emf"/><Relationship Id="rId4" Type="http://schemas.openxmlformats.org/officeDocument/2006/relationships/oleObject" Target="../embeddings/oleObject163.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7.xml"/><Relationship Id="rId1" Type="http://schemas.openxmlformats.org/officeDocument/2006/relationships/vmlDrawing" Target="../drawings/vmlDrawing164.vml"/><Relationship Id="rId5" Type="http://schemas.openxmlformats.org/officeDocument/2006/relationships/image" Target="../media/image10.emf"/><Relationship Id="rId4" Type="http://schemas.openxmlformats.org/officeDocument/2006/relationships/oleObject" Target="../embeddings/oleObject164.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26.svg"/><Relationship Id="rId2" Type="http://schemas.openxmlformats.org/officeDocument/2006/relationships/tags" Target="../tags/tag198.xml"/><Relationship Id="rId1" Type="http://schemas.openxmlformats.org/officeDocument/2006/relationships/vmlDrawing" Target="../drawings/vmlDrawing165.vml"/><Relationship Id="rId6" Type="http://schemas.openxmlformats.org/officeDocument/2006/relationships/image" Target="../media/image18.png"/><Relationship Id="rId5" Type="http://schemas.openxmlformats.org/officeDocument/2006/relationships/image" Target="../media/image10.emf"/><Relationship Id="rId4" Type="http://schemas.openxmlformats.org/officeDocument/2006/relationships/oleObject" Target="../embeddings/oleObject165.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9.xml"/><Relationship Id="rId1" Type="http://schemas.openxmlformats.org/officeDocument/2006/relationships/vmlDrawing" Target="../drawings/vmlDrawing166.vml"/><Relationship Id="rId5" Type="http://schemas.openxmlformats.org/officeDocument/2006/relationships/image" Target="../media/image10.emf"/><Relationship Id="rId4" Type="http://schemas.openxmlformats.org/officeDocument/2006/relationships/oleObject" Target="../embeddings/oleObject166.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0.xml"/><Relationship Id="rId1" Type="http://schemas.openxmlformats.org/officeDocument/2006/relationships/vmlDrawing" Target="../drawings/vmlDrawing167.vml"/><Relationship Id="rId5" Type="http://schemas.openxmlformats.org/officeDocument/2006/relationships/image" Target="../media/image10.emf"/><Relationship Id="rId4" Type="http://schemas.openxmlformats.org/officeDocument/2006/relationships/oleObject" Target="../embeddings/oleObject167.bin"/></Relationships>
</file>

<file path=ppt/slideLayouts/_rels/slideLayout175.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21" Type="http://schemas.openxmlformats.org/officeDocument/2006/relationships/image" Target="../media/image10.emf"/><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oleObject" Target="../embeddings/oleObject168.bin"/><Relationship Id="rId1" Type="http://schemas.openxmlformats.org/officeDocument/2006/relationships/vmlDrawing" Target="../drawings/vmlDrawing168.v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slideMaster" Target="../slideMasters/slideMaster7.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19.xml"/><Relationship Id="rId1" Type="http://schemas.openxmlformats.org/officeDocument/2006/relationships/vmlDrawing" Target="../drawings/vmlDrawing170.vml"/><Relationship Id="rId6" Type="http://schemas.openxmlformats.org/officeDocument/2006/relationships/image" Target="../media/image4.emf"/><Relationship Id="rId5" Type="http://schemas.openxmlformats.org/officeDocument/2006/relationships/image" Target="../media/image10.emf"/><Relationship Id="rId4" Type="http://schemas.openxmlformats.org/officeDocument/2006/relationships/oleObject" Target="../embeddings/oleObject170.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12.svg"/><Relationship Id="rId2" Type="http://schemas.openxmlformats.org/officeDocument/2006/relationships/tags" Target="../tags/tag220.xml"/><Relationship Id="rId1" Type="http://schemas.openxmlformats.org/officeDocument/2006/relationships/vmlDrawing" Target="../drawings/vmlDrawing171.v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171.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1.xml"/><Relationship Id="rId1" Type="http://schemas.openxmlformats.org/officeDocument/2006/relationships/vmlDrawing" Target="../drawings/vmlDrawing172.vml"/><Relationship Id="rId5" Type="http://schemas.openxmlformats.org/officeDocument/2006/relationships/image" Target="../media/image10.emf"/><Relationship Id="rId4" Type="http://schemas.openxmlformats.org/officeDocument/2006/relationships/oleObject" Target="../embeddings/oleObject172.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2.xml"/><Relationship Id="rId1" Type="http://schemas.openxmlformats.org/officeDocument/2006/relationships/vmlDrawing" Target="../drawings/vmlDrawing173.vml"/><Relationship Id="rId5" Type="http://schemas.openxmlformats.org/officeDocument/2006/relationships/image" Target="../media/image10.emf"/><Relationship Id="rId4" Type="http://schemas.openxmlformats.org/officeDocument/2006/relationships/oleObject" Target="../embeddings/oleObject173.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3.xml"/><Relationship Id="rId1" Type="http://schemas.openxmlformats.org/officeDocument/2006/relationships/vmlDrawing" Target="../drawings/vmlDrawing174.vml"/><Relationship Id="rId5" Type="http://schemas.openxmlformats.org/officeDocument/2006/relationships/image" Target="../media/image10.emf"/><Relationship Id="rId4" Type="http://schemas.openxmlformats.org/officeDocument/2006/relationships/oleObject" Target="../embeddings/oleObject174.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4.xml"/><Relationship Id="rId1" Type="http://schemas.openxmlformats.org/officeDocument/2006/relationships/vmlDrawing" Target="../drawings/vmlDrawing175.vml"/><Relationship Id="rId5" Type="http://schemas.openxmlformats.org/officeDocument/2006/relationships/image" Target="../media/image10.emf"/><Relationship Id="rId4" Type="http://schemas.openxmlformats.org/officeDocument/2006/relationships/oleObject" Target="../embeddings/oleObject175.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5.xml"/><Relationship Id="rId1" Type="http://schemas.openxmlformats.org/officeDocument/2006/relationships/vmlDrawing" Target="../drawings/vmlDrawing176.vml"/><Relationship Id="rId5" Type="http://schemas.openxmlformats.org/officeDocument/2006/relationships/image" Target="../media/image10.emf"/><Relationship Id="rId4" Type="http://schemas.openxmlformats.org/officeDocument/2006/relationships/oleObject" Target="../embeddings/oleObject176.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6.xml"/><Relationship Id="rId1" Type="http://schemas.openxmlformats.org/officeDocument/2006/relationships/vmlDrawing" Target="../drawings/vmlDrawing177.vml"/><Relationship Id="rId5" Type="http://schemas.openxmlformats.org/officeDocument/2006/relationships/image" Target="../media/image10.emf"/><Relationship Id="rId4" Type="http://schemas.openxmlformats.org/officeDocument/2006/relationships/oleObject" Target="../embeddings/oleObject177.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7.xml"/><Relationship Id="rId1" Type="http://schemas.openxmlformats.org/officeDocument/2006/relationships/vmlDrawing" Target="../drawings/vmlDrawing178.vml"/><Relationship Id="rId5" Type="http://schemas.openxmlformats.org/officeDocument/2006/relationships/image" Target="../media/image10.emf"/><Relationship Id="rId4" Type="http://schemas.openxmlformats.org/officeDocument/2006/relationships/oleObject" Target="../embeddings/oleObject178.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8.xml"/><Relationship Id="rId1" Type="http://schemas.openxmlformats.org/officeDocument/2006/relationships/vmlDrawing" Target="../drawings/vmlDrawing179.vml"/><Relationship Id="rId5" Type="http://schemas.openxmlformats.org/officeDocument/2006/relationships/image" Target="../media/image10.emf"/><Relationship Id="rId4" Type="http://schemas.openxmlformats.org/officeDocument/2006/relationships/oleObject" Target="../embeddings/oleObject179.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9.xml"/><Relationship Id="rId1" Type="http://schemas.openxmlformats.org/officeDocument/2006/relationships/vmlDrawing" Target="../drawings/vmlDrawing180.vml"/><Relationship Id="rId5" Type="http://schemas.openxmlformats.org/officeDocument/2006/relationships/image" Target="../media/image10.emf"/><Relationship Id="rId4" Type="http://schemas.openxmlformats.org/officeDocument/2006/relationships/oleObject" Target="../embeddings/oleObject180.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0.xml"/><Relationship Id="rId1" Type="http://schemas.openxmlformats.org/officeDocument/2006/relationships/vmlDrawing" Target="../drawings/vmlDrawing181.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181.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1.xml"/><Relationship Id="rId1" Type="http://schemas.openxmlformats.org/officeDocument/2006/relationships/vmlDrawing" Target="../drawings/vmlDrawing182.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18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2.sv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2.xml"/><Relationship Id="rId1" Type="http://schemas.openxmlformats.org/officeDocument/2006/relationships/vmlDrawing" Target="../drawings/vmlDrawing183.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183.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3.xml"/><Relationship Id="rId1" Type="http://schemas.openxmlformats.org/officeDocument/2006/relationships/vmlDrawing" Target="../drawings/vmlDrawing184.vml"/><Relationship Id="rId5" Type="http://schemas.openxmlformats.org/officeDocument/2006/relationships/image" Target="../media/image10.emf"/><Relationship Id="rId4" Type="http://schemas.openxmlformats.org/officeDocument/2006/relationships/oleObject" Target="../embeddings/oleObject184.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4.xml"/><Relationship Id="rId1" Type="http://schemas.openxmlformats.org/officeDocument/2006/relationships/vmlDrawing" Target="../drawings/vmlDrawing185.vml"/><Relationship Id="rId5" Type="http://schemas.openxmlformats.org/officeDocument/2006/relationships/image" Target="../media/image10.emf"/><Relationship Id="rId4" Type="http://schemas.openxmlformats.org/officeDocument/2006/relationships/oleObject" Target="../embeddings/oleObject185.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5.xml"/><Relationship Id="rId1" Type="http://schemas.openxmlformats.org/officeDocument/2006/relationships/vmlDrawing" Target="../drawings/vmlDrawing186.vml"/><Relationship Id="rId5" Type="http://schemas.openxmlformats.org/officeDocument/2006/relationships/image" Target="../media/image10.emf"/><Relationship Id="rId4" Type="http://schemas.openxmlformats.org/officeDocument/2006/relationships/oleObject" Target="../embeddings/oleObject186.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6.xml"/><Relationship Id="rId1" Type="http://schemas.openxmlformats.org/officeDocument/2006/relationships/vmlDrawing" Target="../drawings/vmlDrawing187.vml"/><Relationship Id="rId5" Type="http://schemas.openxmlformats.org/officeDocument/2006/relationships/image" Target="../media/image10.emf"/><Relationship Id="rId4" Type="http://schemas.openxmlformats.org/officeDocument/2006/relationships/oleObject" Target="../embeddings/oleObject187.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4.svg"/><Relationship Id="rId2" Type="http://schemas.openxmlformats.org/officeDocument/2006/relationships/tags" Target="../tags/tag237.xml"/><Relationship Id="rId1" Type="http://schemas.openxmlformats.org/officeDocument/2006/relationships/vmlDrawing" Target="../drawings/vmlDrawing188.vml"/><Relationship Id="rId6" Type="http://schemas.openxmlformats.org/officeDocument/2006/relationships/image" Target="../media/image11.png"/><Relationship Id="rId5" Type="http://schemas.openxmlformats.org/officeDocument/2006/relationships/image" Target="../media/image13.emf"/><Relationship Id="rId4" Type="http://schemas.openxmlformats.org/officeDocument/2006/relationships/oleObject" Target="../embeddings/oleObject188.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4.svg"/><Relationship Id="rId2" Type="http://schemas.openxmlformats.org/officeDocument/2006/relationships/tags" Target="../tags/tag238.xml"/><Relationship Id="rId1" Type="http://schemas.openxmlformats.org/officeDocument/2006/relationships/vmlDrawing" Target="../drawings/vmlDrawing189.v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oleObject" Target="../embeddings/oleObject189.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9.xml"/><Relationship Id="rId1" Type="http://schemas.openxmlformats.org/officeDocument/2006/relationships/vmlDrawing" Target="../drawings/vmlDrawing190.vml"/><Relationship Id="rId5" Type="http://schemas.openxmlformats.org/officeDocument/2006/relationships/image" Target="../media/image13.emf"/><Relationship Id="rId4" Type="http://schemas.openxmlformats.org/officeDocument/2006/relationships/oleObject" Target="../embeddings/oleObject190.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0.xml"/><Relationship Id="rId1" Type="http://schemas.openxmlformats.org/officeDocument/2006/relationships/vmlDrawing" Target="../drawings/vmlDrawing191.vml"/><Relationship Id="rId5" Type="http://schemas.openxmlformats.org/officeDocument/2006/relationships/image" Target="../media/image15.emf"/><Relationship Id="rId4" Type="http://schemas.openxmlformats.org/officeDocument/2006/relationships/oleObject" Target="../embeddings/oleObject191.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1.xml"/><Relationship Id="rId1" Type="http://schemas.openxmlformats.org/officeDocument/2006/relationships/vmlDrawing" Target="../drawings/vmlDrawing192.vml"/><Relationship Id="rId5" Type="http://schemas.openxmlformats.org/officeDocument/2006/relationships/image" Target="../media/image10.emf"/><Relationship Id="rId4" Type="http://schemas.openxmlformats.org/officeDocument/2006/relationships/oleObject" Target="../embeddings/oleObject19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2.xml"/><Relationship Id="rId1" Type="http://schemas.openxmlformats.org/officeDocument/2006/relationships/vmlDrawing" Target="../drawings/vmlDrawing193.vml"/><Relationship Id="rId5" Type="http://schemas.openxmlformats.org/officeDocument/2006/relationships/image" Target="../media/image10.emf"/><Relationship Id="rId4" Type="http://schemas.openxmlformats.org/officeDocument/2006/relationships/oleObject" Target="../embeddings/oleObject193.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3.xml"/><Relationship Id="rId1" Type="http://schemas.openxmlformats.org/officeDocument/2006/relationships/vmlDrawing" Target="../drawings/vmlDrawing194.vml"/><Relationship Id="rId5" Type="http://schemas.openxmlformats.org/officeDocument/2006/relationships/image" Target="../media/image16.emf"/><Relationship Id="rId4" Type="http://schemas.openxmlformats.org/officeDocument/2006/relationships/oleObject" Target="../embeddings/oleObject194.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4.xml"/><Relationship Id="rId1" Type="http://schemas.openxmlformats.org/officeDocument/2006/relationships/vmlDrawing" Target="../drawings/vmlDrawing195.vml"/><Relationship Id="rId5" Type="http://schemas.openxmlformats.org/officeDocument/2006/relationships/image" Target="../media/image10.emf"/><Relationship Id="rId4" Type="http://schemas.openxmlformats.org/officeDocument/2006/relationships/oleObject" Target="../embeddings/oleObject195.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5.xml"/><Relationship Id="rId1" Type="http://schemas.openxmlformats.org/officeDocument/2006/relationships/vmlDrawing" Target="../drawings/vmlDrawing196.vml"/><Relationship Id="rId5" Type="http://schemas.openxmlformats.org/officeDocument/2006/relationships/image" Target="../media/image10.emf"/><Relationship Id="rId4" Type="http://schemas.openxmlformats.org/officeDocument/2006/relationships/oleObject" Target="../embeddings/oleObject196.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6.xml"/><Relationship Id="rId1" Type="http://schemas.openxmlformats.org/officeDocument/2006/relationships/vmlDrawing" Target="../drawings/vmlDrawing197.vml"/><Relationship Id="rId5" Type="http://schemas.openxmlformats.org/officeDocument/2006/relationships/image" Target="../media/image10.emf"/><Relationship Id="rId4" Type="http://schemas.openxmlformats.org/officeDocument/2006/relationships/oleObject" Target="../embeddings/oleObject197.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7.xml"/><Relationship Id="rId1" Type="http://schemas.openxmlformats.org/officeDocument/2006/relationships/vmlDrawing" Target="../drawings/vmlDrawing198.v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oleObject" Target="../embeddings/oleObject19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8.xml"/><Relationship Id="rId1" Type="http://schemas.openxmlformats.org/officeDocument/2006/relationships/vmlDrawing" Target="../drawings/vmlDrawing199.vml"/><Relationship Id="rId5" Type="http://schemas.openxmlformats.org/officeDocument/2006/relationships/image" Target="../media/image10.emf"/><Relationship Id="rId4" Type="http://schemas.openxmlformats.org/officeDocument/2006/relationships/oleObject" Target="../embeddings/oleObject199.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9.xml"/><Relationship Id="rId1" Type="http://schemas.openxmlformats.org/officeDocument/2006/relationships/vmlDrawing" Target="../drawings/vmlDrawing200.vml"/><Relationship Id="rId5" Type="http://schemas.openxmlformats.org/officeDocument/2006/relationships/image" Target="../media/image10.emf"/><Relationship Id="rId4" Type="http://schemas.openxmlformats.org/officeDocument/2006/relationships/oleObject" Target="../embeddings/oleObject200.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0.xml"/><Relationship Id="rId1" Type="http://schemas.openxmlformats.org/officeDocument/2006/relationships/vmlDrawing" Target="../drawings/vmlDrawing201.vml"/><Relationship Id="rId5" Type="http://schemas.openxmlformats.org/officeDocument/2006/relationships/image" Target="../media/image10.emf"/><Relationship Id="rId4" Type="http://schemas.openxmlformats.org/officeDocument/2006/relationships/oleObject" Target="../embeddings/oleObject201.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1.xml"/><Relationship Id="rId1" Type="http://schemas.openxmlformats.org/officeDocument/2006/relationships/vmlDrawing" Target="../drawings/vmlDrawing202.vml"/><Relationship Id="rId5" Type="http://schemas.openxmlformats.org/officeDocument/2006/relationships/image" Target="../media/image10.emf"/><Relationship Id="rId4" Type="http://schemas.openxmlformats.org/officeDocument/2006/relationships/oleObject" Target="../embeddings/oleObject20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0.emf"/><Relationship Id="rId4" Type="http://schemas.openxmlformats.org/officeDocument/2006/relationships/oleObject" Target="../embeddings/oleObject14.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2.xml"/><Relationship Id="rId1" Type="http://schemas.openxmlformats.org/officeDocument/2006/relationships/vmlDrawing" Target="../drawings/vmlDrawing203.vml"/><Relationship Id="rId5" Type="http://schemas.openxmlformats.org/officeDocument/2006/relationships/image" Target="../media/image10.emf"/><Relationship Id="rId4" Type="http://schemas.openxmlformats.org/officeDocument/2006/relationships/oleObject" Target="../embeddings/oleObject203.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3.xml"/><Relationship Id="rId1" Type="http://schemas.openxmlformats.org/officeDocument/2006/relationships/vmlDrawing" Target="../drawings/vmlDrawing204.vml"/><Relationship Id="rId5" Type="http://schemas.openxmlformats.org/officeDocument/2006/relationships/image" Target="../media/image10.emf"/><Relationship Id="rId4" Type="http://schemas.openxmlformats.org/officeDocument/2006/relationships/oleObject" Target="../embeddings/oleObject204.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4.xml"/><Relationship Id="rId1" Type="http://schemas.openxmlformats.org/officeDocument/2006/relationships/vmlDrawing" Target="../drawings/vmlDrawing205.vml"/><Relationship Id="rId5" Type="http://schemas.openxmlformats.org/officeDocument/2006/relationships/image" Target="../media/image10.emf"/><Relationship Id="rId4" Type="http://schemas.openxmlformats.org/officeDocument/2006/relationships/oleObject" Target="../embeddings/oleObject205.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5.xml"/><Relationship Id="rId1" Type="http://schemas.openxmlformats.org/officeDocument/2006/relationships/vmlDrawing" Target="../drawings/vmlDrawing206.vml"/><Relationship Id="rId5" Type="http://schemas.openxmlformats.org/officeDocument/2006/relationships/image" Target="../media/image10.emf"/><Relationship Id="rId4" Type="http://schemas.openxmlformats.org/officeDocument/2006/relationships/oleObject" Target="../embeddings/oleObject206.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6.xml"/><Relationship Id="rId1" Type="http://schemas.openxmlformats.org/officeDocument/2006/relationships/vmlDrawing" Target="../drawings/vmlDrawing207.vml"/><Relationship Id="rId5" Type="http://schemas.openxmlformats.org/officeDocument/2006/relationships/image" Target="../media/image10.emf"/><Relationship Id="rId4" Type="http://schemas.openxmlformats.org/officeDocument/2006/relationships/oleObject" Target="../embeddings/oleObject207.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7.xml"/><Relationship Id="rId1" Type="http://schemas.openxmlformats.org/officeDocument/2006/relationships/vmlDrawing" Target="../drawings/vmlDrawing208.vml"/><Relationship Id="rId5" Type="http://schemas.openxmlformats.org/officeDocument/2006/relationships/image" Target="../media/image10.emf"/><Relationship Id="rId4" Type="http://schemas.openxmlformats.org/officeDocument/2006/relationships/oleObject" Target="../embeddings/oleObject208.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8.xml"/><Relationship Id="rId1" Type="http://schemas.openxmlformats.org/officeDocument/2006/relationships/vmlDrawing" Target="../drawings/vmlDrawing209.vml"/><Relationship Id="rId5" Type="http://schemas.openxmlformats.org/officeDocument/2006/relationships/image" Target="../media/image10.emf"/><Relationship Id="rId4" Type="http://schemas.openxmlformats.org/officeDocument/2006/relationships/oleObject" Target="../embeddings/oleObject209.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59.xml"/><Relationship Id="rId1" Type="http://schemas.openxmlformats.org/officeDocument/2006/relationships/vmlDrawing" Target="../drawings/vmlDrawing210.vml"/><Relationship Id="rId5" Type="http://schemas.openxmlformats.org/officeDocument/2006/relationships/image" Target="../media/image10.emf"/><Relationship Id="rId4" Type="http://schemas.openxmlformats.org/officeDocument/2006/relationships/oleObject" Target="../embeddings/oleObject210.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0.xml"/><Relationship Id="rId1" Type="http://schemas.openxmlformats.org/officeDocument/2006/relationships/vmlDrawing" Target="../drawings/vmlDrawing211.vml"/><Relationship Id="rId5" Type="http://schemas.openxmlformats.org/officeDocument/2006/relationships/image" Target="../media/image10.emf"/><Relationship Id="rId4" Type="http://schemas.openxmlformats.org/officeDocument/2006/relationships/oleObject" Target="../embeddings/oleObject211.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1.xml"/><Relationship Id="rId1" Type="http://schemas.openxmlformats.org/officeDocument/2006/relationships/vmlDrawing" Target="../drawings/vmlDrawing212.vml"/><Relationship Id="rId5" Type="http://schemas.openxmlformats.org/officeDocument/2006/relationships/image" Target="../media/image10.emf"/><Relationship Id="rId4" Type="http://schemas.openxmlformats.org/officeDocument/2006/relationships/oleObject" Target="../embeddings/oleObject21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2.xml"/><Relationship Id="rId1" Type="http://schemas.openxmlformats.org/officeDocument/2006/relationships/vmlDrawing" Target="../drawings/vmlDrawing213.vml"/><Relationship Id="rId5" Type="http://schemas.openxmlformats.org/officeDocument/2006/relationships/image" Target="../media/image10.emf"/><Relationship Id="rId4" Type="http://schemas.openxmlformats.org/officeDocument/2006/relationships/oleObject" Target="../embeddings/oleObject213.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3.xml"/><Relationship Id="rId1" Type="http://schemas.openxmlformats.org/officeDocument/2006/relationships/vmlDrawing" Target="../drawings/vmlDrawing214.vml"/><Relationship Id="rId5" Type="http://schemas.openxmlformats.org/officeDocument/2006/relationships/image" Target="../media/image10.emf"/><Relationship Id="rId4" Type="http://schemas.openxmlformats.org/officeDocument/2006/relationships/oleObject" Target="../embeddings/oleObject214.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4.xml"/><Relationship Id="rId1" Type="http://schemas.openxmlformats.org/officeDocument/2006/relationships/vmlDrawing" Target="../drawings/vmlDrawing215.vml"/><Relationship Id="rId5" Type="http://schemas.openxmlformats.org/officeDocument/2006/relationships/image" Target="../media/image10.emf"/><Relationship Id="rId4" Type="http://schemas.openxmlformats.org/officeDocument/2006/relationships/oleObject" Target="../embeddings/oleObject215.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5.xml"/><Relationship Id="rId1" Type="http://schemas.openxmlformats.org/officeDocument/2006/relationships/vmlDrawing" Target="../drawings/vmlDrawing216.vml"/><Relationship Id="rId5" Type="http://schemas.openxmlformats.org/officeDocument/2006/relationships/image" Target="../media/image10.emf"/><Relationship Id="rId4" Type="http://schemas.openxmlformats.org/officeDocument/2006/relationships/oleObject" Target="../embeddings/oleObject216.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6.xml"/><Relationship Id="rId1" Type="http://schemas.openxmlformats.org/officeDocument/2006/relationships/vmlDrawing" Target="../drawings/vmlDrawing217.vml"/><Relationship Id="rId5" Type="http://schemas.openxmlformats.org/officeDocument/2006/relationships/image" Target="../media/image10.emf"/><Relationship Id="rId4" Type="http://schemas.openxmlformats.org/officeDocument/2006/relationships/oleObject" Target="../embeddings/oleObject217.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26.svg"/><Relationship Id="rId2" Type="http://schemas.openxmlformats.org/officeDocument/2006/relationships/tags" Target="../tags/tag267.xml"/><Relationship Id="rId1" Type="http://schemas.openxmlformats.org/officeDocument/2006/relationships/vmlDrawing" Target="../drawings/vmlDrawing218.vml"/><Relationship Id="rId6" Type="http://schemas.openxmlformats.org/officeDocument/2006/relationships/image" Target="../media/image18.png"/><Relationship Id="rId5" Type="http://schemas.openxmlformats.org/officeDocument/2006/relationships/image" Target="../media/image10.emf"/><Relationship Id="rId4" Type="http://schemas.openxmlformats.org/officeDocument/2006/relationships/oleObject" Target="../embeddings/oleObject218.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8.xml"/><Relationship Id="rId1" Type="http://schemas.openxmlformats.org/officeDocument/2006/relationships/vmlDrawing" Target="../drawings/vmlDrawing219.vml"/><Relationship Id="rId5" Type="http://schemas.openxmlformats.org/officeDocument/2006/relationships/image" Target="../media/image10.emf"/><Relationship Id="rId4" Type="http://schemas.openxmlformats.org/officeDocument/2006/relationships/oleObject" Target="../embeddings/oleObject219.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9.xml"/><Relationship Id="rId1" Type="http://schemas.openxmlformats.org/officeDocument/2006/relationships/vmlDrawing" Target="../drawings/vmlDrawing220.vml"/><Relationship Id="rId5" Type="http://schemas.openxmlformats.org/officeDocument/2006/relationships/image" Target="../media/image10.emf"/><Relationship Id="rId4" Type="http://schemas.openxmlformats.org/officeDocument/2006/relationships/oleObject" Target="../embeddings/oleObject220.bin"/></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tags" Target="../tags/tag281.xml"/><Relationship Id="rId18" Type="http://schemas.openxmlformats.org/officeDocument/2006/relationships/tags" Target="../tags/tag286.xml"/><Relationship Id="rId3" Type="http://schemas.openxmlformats.org/officeDocument/2006/relationships/tags" Target="../tags/tag271.xml"/><Relationship Id="rId21" Type="http://schemas.openxmlformats.org/officeDocument/2006/relationships/image" Target="../media/image10.emf"/><Relationship Id="rId7" Type="http://schemas.openxmlformats.org/officeDocument/2006/relationships/tags" Target="../tags/tag275.xml"/><Relationship Id="rId12" Type="http://schemas.openxmlformats.org/officeDocument/2006/relationships/tags" Target="../tags/tag280.xml"/><Relationship Id="rId17" Type="http://schemas.openxmlformats.org/officeDocument/2006/relationships/tags" Target="../tags/tag285.xml"/><Relationship Id="rId2" Type="http://schemas.openxmlformats.org/officeDocument/2006/relationships/tags" Target="../tags/tag270.xml"/><Relationship Id="rId16" Type="http://schemas.openxmlformats.org/officeDocument/2006/relationships/tags" Target="../tags/tag284.xml"/><Relationship Id="rId20" Type="http://schemas.openxmlformats.org/officeDocument/2006/relationships/oleObject" Target="../embeddings/oleObject221.bin"/><Relationship Id="rId1" Type="http://schemas.openxmlformats.org/officeDocument/2006/relationships/vmlDrawing" Target="../drawings/vmlDrawing221.v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5" Type="http://schemas.openxmlformats.org/officeDocument/2006/relationships/tags" Target="../tags/tag283.xml"/><Relationship Id="rId10" Type="http://schemas.openxmlformats.org/officeDocument/2006/relationships/tags" Target="../tags/tag278.xml"/><Relationship Id="rId19" Type="http://schemas.openxmlformats.org/officeDocument/2006/relationships/slideMaster" Target="../slideMasters/slideMaster8.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tags" Target="../tags/tag282.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7.xml"/><Relationship Id="rId1" Type="http://schemas.openxmlformats.org/officeDocument/2006/relationships/vmlDrawing" Target="../drawings/vmlDrawing222.vml"/><Relationship Id="rId5" Type="http://schemas.openxmlformats.org/officeDocument/2006/relationships/image" Target="../media/image8.emf"/><Relationship Id="rId4" Type="http://schemas.openxmlformats.org/officeDocument/2006/relationships/oleObject" Target="../embeddings/oleObject22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4.svg"/><Relationship Id="rId2" Type="http://schemas.openxmlformats.org/officeDocument/2006/relationships/tags" Target="../tags/tag289.xml"/><Relationship Id="rId1" Type="http://schemas.openxmlformats.org/officeDocument/2006/relationships/vmlDrawing" Target="../drawings/vmlDrawing224.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24.bin"/></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90.xml"/><Relationship Id="rId1" Type="http://schemas.openxmlformats.org/officeDocument/2006/relationships/vmlDrawing" Target="../drawings/vmlDrawing225.vml"/><Relationship Id="rId5" Type="http://schemas.openxmlformats.org/officeDocument/2006/relationships/image" Target="../media/image8.emf"/><Relationship Id="rId4" Type="http://schemas.openxmlformats.org/officeDocument/2006/relationships/oleObject" Target="../embeddings/oleObject225.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9.svg"/><Relationship Id="rId2" Type="http://schemas.openxmlformats.org/officeDocument/2006/relationships/tags" Target="../tags/tag291.xml"/><Relationship Id="rId1" Type="http://schemas.openxmlformats.org/officeDocument/2006/relationships/vmlDrawing" Target="../drawings/vmlDrawing226.v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oleObject" Target="../embeddings/oleObject22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0.emf"/><Relationship Id="rId4" Type="http://schemas.openxmlformats.org/officeDocument/2006/relationships/oleObject" Target="../embeddings/oleObject1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0.emf"/><Relationship Id="rId4" Type="http://schemas.openxmlformats.org/officeDocument/2006/relationships/oleObject" Target="../embeddings/oleObject1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0.emf"/><Relationship Id="rId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0.emf"/><Relationship Id="rId4" Type="http://schemas.openxmlformats.org/officeDocument/2006/relationships/oleObject" Target="../embeddings/oleObject2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2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2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24.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0.emf"/><Relationship Id="rId4" Type="http://schemas.openxmlformats.org/officeDocument/2006/relationships/oleObject" Target="../embeddings/oleObject2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0.emf"/><Relationship Id="rId4" Type="http://schemas.openxmlformats.org/officeDocument/2006/relationships/oleObject" Target="../embeddings/oleObject26.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0.emf"/><Relationship Id="rId4" Type="http://schemas.openxmlformats.org/officeDocument/2006/relationships/oleObject" Target="../embeddings/oleObject27.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0.emf"/><Relationship Id="rId4" Type="http://schemas.openxmlformats.org/officeDocument/2006/relationships/oleObject" Target="../embeddings/oleObject28.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4.sv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1.png"/><Relationship Id="rId5" Type="http://schemas.openxmlformats.org/officeDocument/2006/relationships/image" Target="../media/image13.emf"/><Relationship Id="rId4" Type="http://schemas.openxmlformats.org/officeDocument/2006/relationships/oleObject" Target="../embeddings/oleObject29.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4.sv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oleObject" Target="../embeddings/oleObject3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3.emf"/><Relationship Id="rId4" Type="http://schemas.openxmlformats.org/officeDocument/2006/relationships/oleObject" Target="../embeddings/oleObject31.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5.emf"/><Relationship Id="rId4" Type="http://schemas.openxmlformats.org/officeDocument/2006/relationships/oleObject" Target="../embeddings/oleObject3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0.emf"/><Relationship Id="rId4" Type="http://schemas.openxmlformats.org/officeDocument/2006/relationships/oleObject" Target="../embeddings/oleObject3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0.emf"/><Relationship Id="rId4" Type="http://schemas.openxmlformats.org/officeDocument/2006/relationships/oleObject" Target="../embeddings/oleObject3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6.emf"/><Relationship Id="rId4" Type="http://schemas.openxmlformats.org/officeDocument/2006/relationships/oleObject" Target="../embeddings/oleObject3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0.emf"/><Relationship Id="rId4" Type="http://schemas.openxmlformats.org/officeDocument/2006/relationships/oleObject" Target="../embeddings/oleObject3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0.emf"/><Relationship Id="rId4" Type="http://schemas.openxmlformats.org/officeDocument/2006/relationships/oleObject" Target="../embeddings/oleObject37.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0.emf"/><Relationship Id="rId4" Type="http://schemas.openxmlformats.org/officeDocument/2006/relationships/oleObject" Target="../embeddings/oleObject3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oleObject" Target="../embeddings/oleObject39.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0.emf"/><Relationship Id="rId4" Type="http://schemas.openxmlformats.org/officeDocument/2006/relationships/oleObject" Target="../embeddings/oleObject40.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0.emf"/><Relationship Id="rId4" Type="http://schemas.openxmlformats.org/officeDocument/2006/relationships/oleObject" Target="../embeddings/oleObject4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0.emf"/><Relationship Id="rId4" Type="http://schemas.openxmlformats.org/officeDocument/2006/relationships/oleObject" Target="../embeddings/oleObject4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0.emf"/><Relationship Id="rId4" Type="http://schemas.openxmlformats.org/officeDocument/2006/relationships/oleObject" Target="../embeddings/oleObject4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0.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0.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0.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0.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0.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0.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0.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0.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0.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0.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0.emf"/><Relationship Id="rId4" Type="http://schemas.openxmlformats.org/officeDocument/2006/relationships/oleObject" Target="../embeddings/oleObject5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0.emf"/><Relationship Id="rId4" Type="http://schemas.openxmlformats.org/officeDocument/2006/relationships/oleObject" Target="../embeddings/oleObject5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0.emf"/><Relationship Id="rId4" Type="http://schemas.openxmlformats.org/officeDocument/2006/relationships/oleObject" Target="../embeddings/oleObject57.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0.emf"/><Relationship Id="rId4" Type="http://schemas.openxmlformats.org/officeDocument/2006/relationships/oleObject" Target="../embeddings/oleObject58.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6.sv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8.png"/><Relationship Id="rId5" Type="http://schemas.openxmlformats.org/officeDocument/2006/relationships/image" Target="../media/image10.emf"/><Relationship Id="rId4" Type="http://schemas.openxmlformats.org/officeDocument/2006/relationships/oleObject" Target="../embeddings/oleObject59.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0.emf"/><Relationship Id="rId4" Type="http://schemas.openxmlformats.org/officeDocument/2006/relationships/oleObject" Target="../embeddings/oleObject60.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0.emf"/><Relationship Id="rId4" Type="http://schemas.openxmlformats.org/officeDocument/2006/relationships/oleObject" Target="../embeddings/oleObject61.bin"/></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3" Type="http://schemas.openxmlformats.org/officeDocument/2006/relationships/tags" Target="../tags/tag64.xml"/><Relationship Id="rId21" Type="http://schemas.openxmlformats.org/officeDocument/2006/relationships/image" Target="../media/image10.emf"/><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oleObject" Target="../embeddings/oleObject62.bin"/><Relationship Id="rId1" Type="http://schemas.openxmlformats.org/officeDocument/2006/relationships/vmlDrawing" Target="../drawings/vmlDrawing62.v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slideMaster" Target="../slideMasters/slideMaster5.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1.xml"/><Relationship Id="rId1" Type="http://schemas.openxmlformats.org/officeDocument/2006/relationships/vmlDrawing" Target="../drawings/vmlDrawing64.vml"/><Relationship Id="rId6" Type="http://schemas.openxmlformats.org/officeDocument/2006/relationships/image" Target="../media/image4.emf"/><Relationship Id="rId5" Type="http://schemas.openxmlformats.org/officeDocument/2006/relationships/image" Target="../media/image10.emf"/><Relationship Id="rId4" Type="http://schemas.openxmlformats.org/officeDocument/2006/relationships/oleObject" Target="../embeddings/oleObject64.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12.svg"/><Relationship Id="rId2" Type="http://schemas.openxmlformats.org/officeDocument/2006/relationships/tags" Target="../tags/tag82.xml"/><Relationship Id="rId1" Type="http://schemas.openxmlformats.org/officeDocument/2006/relationships/vmlDrawing" Target="../drawings/vmlDrawing65.v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65.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3.xml"/><Relationship Id="rId1" Type="http://schemas.openxmlformats.org/officeDocument/2006/relationships/vmlDrawing" Target="../drawings/vmlDrawing66.vml"/><Relationship Id="rId5" Type="http://schemas.openxmlformats.org/officeDocument/2006/relationships/image" Target="../media/image10.emf"/><Relationship Id="rId4" Type="http://schemas.openxmlformats.org/officeDocument/2006/relationships/oleObject" Target="../embeddings/oleObject66.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vmlDrawing" Target="../drawings/vmlDrawing67.vml"/><Relationship Id="rId5" Type="http://schemas.openxmlformats.org/officeDocument/2006/relationships/image" Target="../media/image10.emf"/><Relationship Id="rId4" Type="http://schemas.openxmlformats.org/officeDocument/2006/relationships/oleObject" Target="../embeddings/oleObject67.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5.xml"/><Relationship Id="rId1" Type="http://schemas.openxmlformats.org/officeDocument/2006/relationships/vmlDrawing" Target="../drawings/vmlDrawing68.vml"/><Relationship Id="rId5" Type="http://schemas.openxmlformats.org/officeDocument/2006/relationships/image" Target="../media/image10.emf"/><Relationship Id="rId4" Type="http://schemas.openxmlformats.org/officeDocument/2006/relationships/oleObject" Target="../embeddings/oleObject68.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6.xml"/><Relationship Id="rId1" Type="http://schemas.openxmlformats.org/officeDocument/2006/relationships/vmlDrawing" Target="../drawings/vmlDrawing69.vml"/><Relationship Id="rId5" Type="http://schemas.openxmlformats.org/officeDocument/2006/relationships/image" Target="../media/image10.emf"/><Relationship Id="rId4" Type="http://schemas.openxmlformats.org/officeDocument/2006/relationships/oleObject" Target="../embeddings/oleObject69.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7.xml"/><Relationship Id="rId1" Type="http://schemas.openxmlformats.org/officeDocument/2006/relationships/vmlDrawing" Target="../drawings/vmlDrawing70.vml"/><Relationship Id="rId5" Type="http://schemas.openxmlformats.org/officeDocument/2006/relationships/image" Target="../media/image10.emf"/><Relationship Id="rId4" Type="http://schemas.openxmlformats.org/officeDocument/2006/relationships/oleObject" Target="../embeddings/oleObject70.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vmlDrawing" Target="../drawings/vmlDrawing71.vml"/><Relationship Id="rId5" Type="http://schemas.openxmlformats.org/officeDocument/2006/relationships/image" Target="../media/image10.emf"/><Relationship Id="rId4" Type="http://schemas.openxmlformats.org/officeDocument/2006/relationships/oleObject" Target="../embeddings/oleObject71.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9.xml"/><Relationship Id="rId1" Type="http://schemas.openxmlformats.org/officeDocument/2006/relationships/vmlDrawing" Target="../drawings/vmlDrawing72.vml"/><Relationship Id="rId5" Type="http://schemas.openxmlformats.org/officeDocument/2006/relationships/image" Target="../media/image10.emf"/><Relationship Id="rId4" Type="http://schemas.openxmlformats.org/officeDocument/2006/relationships/oleObject" Target="../embeddings/oleObject7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vmlDrawing" Target="../drawings/vmlDrawing73.vml"/><Relationship Id="rId5" Type="http://schemas.openxmlformats.org/officeDocument/2006/relationships/image" Target="../media/image10.emf"/><Relationship Id="rId4" Type="http://schemas.openxmlformats.org/officeDocument/2006/relationships/oleObject" Target="../embeddings/oleObject73.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1.xml"/><Relationship Id="rId1" Type="http://schemas.openxmlformats.org/officeDocument/2006/relationships/vmlDrawing" Target="../drawings/vmlDrawing74.vml"/><Relationship Id="rId5" Type="http://schemas.openxmlformats.org/officeDocument/2006/relationships/image" Target="../media/image10.emf"/><Relationship Id="rId4" Type="http://schemas.openxmlformats.org/officeDocument/2006/relationships/oleObject" Target="../embeddings/oleObject7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vmlDrawing" Target="../drawings/vmlDrawing75.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7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3.xml"/><Relationship Id="rId1" Type="http://schemas.openxmlformats.org/officeDocument/2006/relationships/vmlDrawing" Target="../drawings/vmlDrawing76.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76.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4.xml"/><Relationship Id="rId1" Type="http://schemas.openxmlformats.org/officeDocument/2006/relationships/vmlDrawing" Target="../drawings/vmlDrawing77.v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oleObject" Target="../embeddings/oleObject77.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5.xml"/><Relationship Id="rId1" Type="http://schemas.openxmlformats.org/officeDocument/2006/relationships/vmlDrawing" Target="../drawings/vmlDrawing78.vml"/><Relationship Id="rId5" Type="http://schemas.openxmlformats.org/officeDocument/2006/relationships/image" Target="../media/image10.emf"/><Relationship Id="rId4" Type="http://schemas.openxmlformats.org/officeDocument/2006/relationships/oleObject" Target="../embeddings/oleObject78.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6.xml"/><Relationship Id="rId1" Type="http://schemas.openxmlformats.org/officeDocument/2006/relationships/vmlDrawing" Target="../drawings/vmlDrawing79.vml"/><Relationship Id="rId5" Type="http://schemas.openxmlformats.org/officeDocument/2006/relationships/image" Target="../media/image10.emf"/><Relationship Id="rId4" Type="http://schemas.openxmlformats.org/officeDocument/2006/relationships/oleObject" Target="../embeddings/oleObject79.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7.xml"/><Relationship Id="rId1" Type="http://schemas.openxmlformats.org/officeDocument/2006/relationships/vmlDrawing" Target="../drawings/vmlDrawing80.vml"/><Relationship Id="rId5" Type="http://schemas.openxmlformats.org/officeDocument/2006/relationships/image" Target="../media/image10.emf"/><Relationship Id="rId4" Type="http://schemas.openxmlformats.org/officeDocument/2006/relationships/oleObject" Target="../embeddings/oleObject80.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8.xml"/><Relationship Id="rId1" Type="http://schemas.openxmlformats.org/officeDocument/2006/relationships/vmlDrawing" Target="../drawings/vmlDrawing81.vml"/><Relationship Id="rId5" Type="http://schemas.openxmlformats.org/officeDocument/2006/relationships/image" Target="../media/image10.emf"/><Relationship Id="rId4" Type="http://schemas.openxmlformats.org/officeDocument/2006/relationships/oleObject" Target="../embeddings/oleObject81.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4.svg"/><Relationship Id="rId2" Type="http://schemas.openxmlformats.org/officeDocument/2006/relationships/tags" Target="../tags/tag99.xml"/><Relationship Id="rId1" Type="http://schemas.openxmlformats.org/officeDocument/2006/relationships/vmlDrawing" Target="../drawings/vmlDrawing82.vml"/><Relationship Id="rId6" Type="http://schemas.openxmlformats.org/officeDocument/2006/relationships/image" Target="../media/image11.png"/><Relationship Id="rId5" Type="http://schemas.openxmlformats.org/officeDocument/2006/relationships/image" Target="../media/image13.emf"/><Relationship Id="rId4" Type="http://schemas.openxmlformats.org/officeDocument/2006/relationships/oleObject" Target="../embeddings/oleObject8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4.svg"/><Relationship Id="rId2" Type="http://schemas.openxmlformats.org/officeDocument/2006/relationships/tags" Target="../tags/tag100.xml"/><Relationship Id="rId1" Type="http://schemas.openxmlformats.org/officeDocument/2006/relationships/vmlDrawing" Target="../drawings/vmlDrawing83.v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oleObject" Target="../embeddings/oleObject83.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84.vml"/><Relationship Id="rId5" Type="http://schemas.openxmlformats.org/officeDocument/2006/relationships/image" Target="../media/image13.emf"/><Relationship Id="rId4" Type="http://schemas.openxmlformats.org/officeDocument/2006/relationships/oleObject" Target="../embeddings/oleObject84.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2.xml"/><Relationship Id="rId1" Type="http://schemas.openxmlformats.org/officeDocument/2006/relationships/vmlDrawing" Target="../drawings/vmlDrawing85.vml"/><Relationship Id="rId5" Type="http://schemas.openxmlformats.org/officeDocument/2006/relationships/image" Target="../media/image15.emf"/><Relationship Id="rId4" Type="http://schemas.openxmlformats.org/officeDocument/2006/relationships/oleObject" Target="../embeddings/oleObject85.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3.xml"/><Relationship Id="rId1" Type="http://schemas.openxmlformats.org/officeDocument/2006/relationships/vmlDrawing" Target="../drawings/vmlDrawing86.vml"/><Relationship Id="rId5" Type="http://schemas.openxmlformats.org/officeDocument/2006/relationships/image" Target="../media/image10.emf"/><Relationship Id="rId4" Type="http://schemas.openxmlformats.org/officeDocument/2006/relationships/oleObject" Target="../embeddings/oleObject86.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4.xml"/><Relationship Id="rId1" Type="http://schemas.openxmlformats.org/officeDocument/2006/relationships/vmlDrawing" Target="../drawings/vmlDrawing87.vml"/><Relationship Id="rId5" Type="http://schemas.openxmlformats.org/officeDocument/2006/relationships/image" Target="../media/image10.emf"/><Relationship Id="rId4" Type="http://schemas.openxmlformats.org/officeDocument/2006/relationships/oleObject" Target="../embeddings/oleObject87.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5.xml"/><Relationship Id="rId1" Type="http://schemas.openxmlformats.org/officeDocument/2006/relationships/vmlDrawing" Target="../drawings/vmlDrawing88.vml"/><Relationship Id="rId5" Type="http://schemas.openxmlformats.org/officeDocument/2006/relationships/image" Target="../media/image16.emf"/><Relationship Id="rId4" Type="http://schemas.openxmlformats.org/officeDocument/2006/relationships/oleObject" Target="../embeddings/oleObject88.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89.vml"/><Relationship Id="rId5" Type="http://schemas.openxmlformats.org/officeDocument/2006/relationships/image" Target="../media/image10.emf"/><Relationship Id="rId4" Type="http://schemas.openxmlformats.org/officeDocument/2006/relationships/oleObject" Target="../embeddings/oleObject89.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90.vml"/><Relationship Id="rId5" Type="http://schemas.openxmlformats.org/officeDocument/2006/relationships/image" Target="../media/image10.emf"/><Relationship Id="rId4" Type="http://schemas.openxmlformats.org/officeDocument/2006/relationships/oleObject" Target="../embeddings/oleObject90.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91.vml"/><Relationship Id="rId5" Type="http://schemas.openxmlformats.org/officeDocument/2006/relationships/image" Target="../media/image10.emf"/><Relationship Id="rId4" Type="http://schemas.openxmlformats.org/officeDocument/2006/relationships/oleObject" Target="../embeddings/oleObject91.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92.v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oleObject" Target="../embeddings/oleObject92.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portada con video">
    <p:bg>
      <p:bgPr>
        <a:solidFill>
          <a:srgbClr val="FFFFFF"/>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B0334AC3-1221-0D47-8376-248BE6D996C0}"/>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9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medios 2">
            <a:extLst>
              <a:ext uri="{FF2B5EF4-FFF2-40B4-BE49-F238E27FC236}">
                <a16:creationId xmlns:a16="http://schemas.microsoft.com/office/drawing/2014/main" xmlns="" id="{C973E70C-A82E-2D4A-9356-A6B7BEB2D9E7}"/>
              </a:ext>
            </a:extLst>
          </p:cNvPr>
          <p:cNvSpPr>
            <a:spLocks noGrp="1"/>
          </p:cNvSpPr>
          <p:nvPr>
            <p:ph type="media" sz="quarter" idx="10" hasCustomPrompt="1"/>
          </p:nvPr>
        </p:nvSpPr>
        <p:spPr>
          <a:xfrm>
            <a:off x="0" y="0"/>
            <a:ext cx="10452100" cy="6858000"/>
          </a:xfrm>
          <a:prstGeom prst="rect">
            <a:avLst/>
          </a:prstGeom>
        </p:spPr>
        <p:txBody>
          <a:bodyPr/>
          <a:lstStyle>
            <a:lvl1pPr marL="0" indent="0">
              <a:buNone/>
              <a:defRPr sz="1600">
                <a:solidFill>
                  <a:srgbClr val="5F5F5F"/>
                </a:solidFill>
              </a:defRPr>
            </a:lvl1pPr>
          </a:lstStyle>
          <a:p>
            <a:r>
              <a:rPr lang="es-CL" dirty="0"/>
              <a:t>Doble clic para incorporar un video</a:t>
            </a:r>
          </a:p>
        </p:txBody>
      </p:sp>
    </p:spTree>
    <p:extLst>
      <p:ext uri="{BB962C8B-B14F-4D97-AF65-F5344CB8AC3E}">
        <p14:creationId xmlns:p14="http://schemas.microsoft.com/office/powerpoint/2010/main" val="930102677"/>
      </p:ext>
    </p:extLst>
  </p:cSld>
  <p:clrMapOvr>
    <a:masterClrMapping/>
  </p:clrMapOvr>
  <p:transition spd="med"/>
  <p:extLst>
    <p:ext uri="{DCECCB84-F9BA-43D5-87BE-67443E8EF086}">
      <p15:sldGuideLst xmlns:p15="http://schemas.microsoft.com/office/powerpoint/2012/main">
        <p15:guide id="1" pos="6584">
          <p15:clr>
            <a:srgbClr val="FBAE40"/>
          </p15:clr>
        </p15:guide>
        <p15:guide id="2" orient="horz" pos="77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de Portadilla capitulo c titulo y logo">
    <p:bg>
      <p:bgPr>
        <a:solidFill>
          <a:srgbClr val="13C0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21965"/>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seño personalizado 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34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xmlns="" id="{CD9AFF18-1D00-7A0A-2E10-B238816600D2}"/>
              </a:ext>
            </a:extLst>
          </p:cNvPr>
          <p:cNvCxnSpPr>
            <a:cxnSpLocks/>
          </p:cNvCxnSpPr>
          <p:nvPr userDrawn="1"/>
        </p:nvCxnSpPr>
        <p:spPr>
          <a:xfrm>
            <a:off x="442913" y="1548251"/>
            <a:ext cx="8015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xmlns="" id="{05118DE9-F0E6-8EDC-C655-FBEFD2029434}"/>
              </a:ext>
            </a:extLst>
          </p:cNvPr>
          <p:cNvSpPr>
            <a:spLocks noGrp="1"/>
          </p:cNvSpPr>
          <p:nvPr>
            <p:ph type="chart" sz="quarter" idx="28"/>
          </p:nvPr>
        </p:nvSpPr>
        <p:spPr>
          <a:xfrm>
            <a:off x="447674" y="1772089"/>
            <a:ext cx="8015605" cy="4393762"/>
          </a:xfrm>
        </p:spPr>
        <p:txBody>
          <a:bodyPr/>
          <a:lstStyle/>
          <a:p>
            <a:endParaRPr lang="es-CL" dirty="0"/>
          </a:p>
        </p:txBody>
      </p:sp>
      <p:sp>
        <p:nvSpPr>
          <p:cNvPr id="153" name="Marcador de texto 49">
            <a:extLst>
              <a:ext uri="{FF2B5EF4-FFF2-40B4-BE49-F238E27FC236}">
                <a16:creationId xmlns:a16="http://schemas.microsoft.com/office/drawing/2014/main" xmlns="" id="{84A0D9FB-A827-29B3-A8AF-CC075A07AF4E}"/>
              </a:ext>
            </a:extLst>
          </p:cNvPr>
          <p:cNvSpPr>
            <a:spLocks noGrp="1"/>
          </p:cNvSpPr>
          <p:nvPr>
            <p:ph type="body" sz="quarter" idx="29" hasCustomPrompt="1"/>
          </p:nvPr>
        </p:nvSpPr>
        <p:spPr>
          <a:xfrm>
            <a:off x="9051025" y="185649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5" name="Marcador de texto 49">
            <a:extLst>
              <a:ext uri="{FF2B5EF4-FFF2-40B4-BE49-F238E27FC236}">
                <a16:creationId xmlns:a16="http://schemas.microsoft.com/office/drawing/2014/main" xmlns="" id="{E0BFBE7D-4676-C06D-3A55-782C4BFBC11C}"/>
              </a:ext>
            </a:extLst>
          </p:cNvPr>
          <p:cNvSpPr>
            <a:spLocks noGrp="1"/>
          </p:cNvSpPr>
          <p:nvPr>
            <p:ph type="body" sz="quarter" idx="30" hasCustomPrompt="1"/>
          </p:nvPr>
        </p:nvSpPr>
        <p:spPr>
          <a:xfrm>
            <a:off x="10144442" y="1856488"/>
            <a:ext cx="1579933" cy="470147"/>
          </a:xfrm>
          <a:noFill/>
        </p:spPr>
        <p:txBody>
          <a:bodyPr anchor="ctr">
            <a:noAutofit/>
          </a:bodyPr>
          <a:lstStyle>
            <a:lvl1pPr marL="0" indent="0">
              <a:buNone/>
              <a:defRPr b="0"/>
            </a:lvl1pPr>
          </a:lstStyle>
          <a:p>
            <a:pPr lvl="0"/>
            <a:r>
              <a:rPr lang="es-ES" dirty="0"/>
              <a:t>Texto</a:t>
            </a:r>
          </a:p>
        </p:txBody>
      </p:sp>
      <p:sp>
        <p:nvSpPr>
          <p:cNvPr id="158" name="Marcador de texto 49">
            <a:extLst>
              <a:ext uri="{FF2B5EF4-FFF2-40B4-BE49-F238E27FC236}">
                <a16:creationId xmlns:a16="http://schemas.microsoft.com/office/drawing/2014/main" xmlns="" id="{63E4258C-2A54-8DE0-E85D-413FC8B848C9}"/>
              </a:ext>
            </a:extLst>
          </p:cNvPr>
          <p:cNvSpPr>
            <a:spLocks noGrp="1"/>
          </p:cNvSpPr>
          <p:nvPr>
            <p:ph type="body" sz="quarter" idx="31" hasCustomPrompt="1"/>
          </p:nvPr>
        </p:nvSpPr>
        <p:spPr>
          <a:xfrm>
            <a:off x="9051025" y="276073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9" name="Marcador de texto 49">
            <a:extLst>
              <a:ext uri="{FF2B5EF4-FFF2-40B4-BE49-F238E27FC236}">
                <a16:creationId xmlns:a16="http://schemas.microsoft.com/office/drawing/2014/main" xmlns="" id="{B71F0879-DDEA-DED9-DDCF-BB39B74B6E7C}"/>
              </a:ext>
            </a:extLst>
          </p:cNvPr>
          <p:cNvSpPr>
            <a:spLocks noGrp="1"/>
          </p:cNvSpPr>
          <p:nvPr>
            <p:ph type="body" sz="quarter" idx="32" hasCustomPrompt="1"/>
          </p:nvPr>
        </p:nvSpPr>
        <p:spPr>
          <a:xfrm>
            <a:off x="10144442" y="2760728"/>
            <a:ext cx="1579933" cy="470147"/>
          </a:xfrm>
          <a:noFill/>
        </p:spPr>
        <p:txBody>
          <a:bodyPr anchor="ctr">
            <a:noAutofit/>
          </a:bodyPr>
          <a:lstStyle>
            <a:lvl1pPr marL="0" indent="0">
              <a:buNone/>
              <a:defRPr b="0"/>
            </a:lvl1pPr>
          </a:lstStyle>
          <a:p>
            <a:pPr lvl="0"/>
            <a:r>
              <a:rPr lang="es-ES" dirty="0"/>
              <a:t>Texto</a:t>
            </a:r>
          </a:p>
        </p:txBody>
      </p:sp>
      <p:sp>
        <p:nvSpPr>
          <p:cNvPr id="160" name="Marcador de texto 49">
            <a:extLst>
              <a:ext uri="{FF2B5EF4-FFF2-40B4-BE49-F238E27FC236}">
                <a16:creationId xmlns:a16="http://schemas.microsoft.com/office/drawing/2014/main" xmlns="" id="{D5AA7D63-3309-0336-ECE6-AD0D41559AB3}"/>
              </a:ext>
            </a:extLst>
          </p:cNvPr>
          <p:cNvSpPr>
            <a:spLocks noGrp="1"/>
          </p:cNvSpPr>
          <p:nvPr>
            <p:ph type="body" sz="quarter" idx="33" hasCustomPrompt="1"/>
          </p:nvPr>
        </p:nvSpPr>
        <p:spPr>
          <a:xfrm>
            <a:off x="9051025" y="365481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1" name="Marcador de texto 49">
            <a:extLst>
              <a:ext uri="{FF2B5EF4-FFF2-40B4-BE49-F238E27FC236}">
                <a16:creationId xmlns:a16="http://schemas.microsoft.com/office/drawing/2014/main" xmlns="" id="{4F9B9F28-3436-E9BC-C3EC-87DCACB6D85C}"/>
              </a:ext>
            </a:extLst>
          </p:cNvPr>
          <p:cNvSpPr>
            <a:spLocks noGrp="1"/>
          </p:cNvSpPr>
          <p:nvPr>
            <p:ph type="body" sz="quarter" idx="34" hasCustomPrompt="1"/>
          </p:nvPr>
        </p:nvSpPr>
        <p:spPr>
          <a:xfrm>
            <a:off x="10144442" y="3654808"/>
            <a:ext cx="1579933" cy="470147"/>
          </a:xfrm>
          <a:noFill/>
        </p:spPr>
        <p:txBody>
          <a:bodyPr anchor="ctr">
            <a:noAutofit/>
          </a:bodyPr>
          <a:lstStyle>
            <a:lvl1pPr marL="0" indent="0">
              <a:buNone/>
              <a:defRPr b="0"/>
            </a:lvl1pPr>
          </a:lstStyle>
          <a:p>
            <a:pPr lvl="0"/>
            <a:r>
              <a:rPr lang="es-ES" dirty="0"/>
              <a:t>Texto</a:t>
            </a:r>
          </a:p>
        </p:txBody>
      </p:sp>
      <p:sp>
        <p:nvSpPr>
          <p:cNvPr id="162" name="Marcador de texto 49">
            <a:extLst>
              <a:ext uri="{FF2B5EF4-FFF2-40B4-BE49-F238E27FC236}">
                <a16:creationId xmlns:a16="http://schemas.microsoft.com/office/drawing/2014/main" xmlns="" id="{0E1592C8-6918-D2CB-A559-D07AAE05468F}"/>
              </a:ext>
            </a:extLst>
          </p:cNvPr>
          <p:cNvSpPr>
            <a:spLocks noGrp="1"/>
          </p:cNvSpPr>
          <p:nvPr>
            <p:ph type="body" sz="quarter" idx="35" hasCustomPrompt="1"/>
          </p:nvPr>
        </p:nvSpPr>
        <p:spPr>
          <a:xfrm>
            <a:off x="9051025" y="455905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3" name="Marcador de texto 49">
            <a:extLst>
              <a:ext uri="{FF2B5EF4-FFF2-40B4-BE49-F238E27FC236}">
                <a16:creationId xmlns:a16="http://schemas.microsoft.com/office/drawing/2014/main" xmlns="" id="{63B870C0-B543-BA7F-A686-1E756AEAFDDB}"/>
              </a:ext>
            </a:extLst>
          </p:cNvPr>
          <p:cNvSpPr>
            <a:spLocks noGrp="1"/>
          </p:cNvSpPr>
          <p:nvPr>
            <p:ph type="body" sz="quarter" idx="36" hasCustomPrompt="1"/>
          </p:nvPr>
        </p:nvSpPr>
        <p:spPr>
          <a:xfrm>
            <a:off x="10144442" y="4559048"/>
            <a:ext cx="1579933" cy="470147"/>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23"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Marcador de texto 49">
            <a:extLst>
              <a:ext uri="{FF2B5EF4-FFF2-40B4-BE49-F238E27FC236}">
                <a16:creationId xmlns:a16="http://schemas.microsoft.com/office/drawing/2014/main" xmlns="" id="{E92E4CC6-CD15-8A63-0189-506371F9044D}"/>
              </a:ext>
            </a:extLst>
          </p:cNvPr>
          <p:cNvSpPr>
            <a:spLocks noGrp="1"/>
          </p:cNvSpPr>
          <p:nvPr>
            <p:ph type="body" sz="quarter" idx="39"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0700329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seño personalizado 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37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xmlns="" id="{CD9AFF18-1D00-7A0A-2E10-B238816600D2}"/>
              </a:ext>
            </a:extLst>
          </p:cNvPr>
          <p:cNvCxnSpPr>
            <a:cxnSpLocks/>
          </p:cNvCxnSpPr>
          <p:nvPr userDrawn="1"/>
        </p:nvCxnSpPr>
        <p:spPr>
          <a:xfrm>
            <a:off x="432753"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xmlns="" id="{05118DE9-F0E6-8EDC-C655-FBEFD2029434}"/>
              </a:ext>
            </a:extLst>
          </p:cNvPr>
          <p:cNvSpPr>
            <a:spLocks noGrp="1"/>
          </p:cNvSpPr>
          <p:nvPr>
            <p:ph type="chart" sz="quarter" idx="28"/>
          </p:nvPr>
        </p:nvSpPr>
        <p:spPr>
          <a:xfrm>
            <a:off x="432719" y="1727722"/>
            <a:ext cx="5180966" cy="3563466"/>
          </a:xfrm>
        </p:spPr>
        <p:txBody>
          <a:bodyPr/>
          <a:lstStyle/>
          <a:p>
            <a:endParaRPr lang="es-CL" dirty="0"/>
          </a:p>
        </p:txBody>
      </p:sp>
      <p:sp>
        <p:nvSpPr>
          <p:cNvPr id="9" name="Marcador de texto 49">
            <a:extLst>
              <a:ext uri="{FF2B5EF4-FFF2-40B4-BE49-F238E27FC236}">
                <a16:creationId xmlns:a16="http://schemas.microsoft.com/office/drawing/2014/main" xmlns="" id="{36C9AA89-70A9-96EF-08A2-1941754773F3}"/>
              </a:ext>
            </a:extLst>
          </p:cNvPr>
          <p:cNvSpPr>
            <a:spLocks noGrp="1"/>
          </p:cNvSpPr>
          <p:nvPr>
            <p:ph type="body" sz="quarter" idx="31" hasCustomPrompt="1"/>
          </p:nvPr>
        </p:nvSpPr>
        <p:spPr>
          <a:xfrm>
            <a:off x="442913" y="5647847"/>
            <a:ext cx="11328787" cy="470147"/>
          </a:xfrm>
          <a:noFill/>
        </p:spPr>
        <p:txBody>
          <a:bodyPr anchor="ctr">
            <a:noAutofit/>
          </a:bodyPr>
          <a:lstStyle>
            <a:lvl1pPr marL="0" indent="0" algn="ctr">
              <a:buNone/>
              <a:defRPr b="0"/>
            </a:lvl1pPr>
          </a:lstStyle>
          <a:p>
            <a:pPr lvl="0"/>
            <a:r>
              <a:rPr lang="es-ES" dirty="0"/>
              <a:t>Texto</a:t>
            </a:r>
          </a:p>
        </p:txBody>
      </p:sp>
      <p:cxnSp>
        <p:nvCxnSpPr>
          <p:cNvPr id="20" name="28 Conector recto">
            <a:extLst>
              <a:ext uri="{FF2B5EF4-FFF2-40B4-BE49-F238E27FC236}">
                <a16:creationId xmlns:a16="http://schemas.microsoft.com/office/drawing/2014/main" xmlns="" id="{D1AAE0B0-B1C7-7622-B4F0-C30A227DC181}"/>
              </a:ext>
            </a:extLst>
          </p:cNvPr>
          <p:cNvCxnSpPr>
            <a:cxnSpLocks/>
          </p:cNvCxnSpPr>
          <p:nvPr userDrawn="1"/>
        </p:nvCxnSpPr>
        <p:spPr>
          <a:xfrm>
            <a:off x="6590672"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Marcador de gráfico 150">
            <a:extLst>
              <a:ext uri="{FF2B5EF4-FFF2-40B4-BE49-F238E27FC236}">
                <a16:creationId xmlns:a16="http://schemas.microsoft.com/office/drawing/2014/main" xmlns="" id="{36CEC36F-5B5E-A05B-2DEC-D3CE91C8A6D4}"/>
              </a:ext>
            </a:extLst>
          </p:cNvPr>
          <p:cNvSpPr>
            <a:spLocks noGrp="1"/>
          </p:cNvSpPr>
          <p:nvPr>
            <p:ph type="chart" sz="quarter" idx="33"/>
          </p:nvPr>
        </p:nvSpPr>
        <p:spPr>
          <a:xfrm>
            <a:off x="6601875" y="1727722"/>
            <a:ext cx="5180966" cy="3563466"/>
          </a:xfrm>
        </p:spPr>
        <p:txBody>
          <a:bodyPr/>
          <a:lstStyle/>
          <a:p>
            <a:endParaRPr lang="es-CL" dirty="0"/>
          </a:p>
        </p:txBody>
      </p:sp>
      <p:sp>
        <p:nvSpPr>
          <p:cNvPr id="3" name="Marcador de pie de página 2"/>
          <p:cNvSpPr>
            <a:spLocks noGrp="1"/>
          </p:cNvSpPr>
          <p:nvPr>
            <p:ph type="ftr" sz="quarter" idx="34"/>
          </p:nvPr>
        </p:nvSpPr>
        <p:spPr/>
        <p:txBody>
          <a:bodyPr/>
          <a:lstStyle/>
          <a:p>
            <a:endParaRPr lang="es-CL" dirty="0">
              <a:solidFill>
                <a:srgbClr val="000000"/>
              </a:solidFill>
            </a:endParaRPr>
          </a:p>
        </p:txBody>
      </p:sp>
      <p:sp>
        <p:nvSpPr>
          <p:cNvPr id="4" name="Marcador de número de diapositiva 3"/>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17"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5180400" cy="219443"/>
          </a:xfrm>
          <a:noFill/>
        </p:spPr>
        <p:txBody>
          <a:bodyPr>
            <a:noAutofit/>
          </a:bodyPr>
          <a:lstStyle>
            <a:lvl1pPr marL="0" indent="0">
              <a:buNone/>
              <a:defRPr sz="1300" b="1"/>
            </a:lvl1pPr>
          </a:lstStyle>
          <a:p>
            <a:pPr lvl="0"/>
            <a:r>
              <a:rPr lang="es-ES" dirty="0"/>
              <a:t>Texto</a:t>
            </a:r>
          </a:p>
        </p:txBody>
      </p:sp>
      <p:sp>
        <p:nvSpPr>
          <p:cNvPr id="18" name="Marcador de texto 49">
            <a:extLst>
              <a:ext uri="{FF2B5EF4-FFF2-40B4-BE49-F238E27FC236}">
                <a16:creationId xmlns:a16="http://schemas.microsoft.com/office/drawing/2014/main" xmlns="" id="{A2C8F08A-5581-007E-062D-4AE64E25E91E}"/>
              </a:ext>
            </a:extLst>
          </p:cNvPr>
          <p:cNvSpPr>
            <a:spLocks noGrp="1"/>
          </p:cNvSpPr>
          <p:nvPr>
            <p:ph type="body" sz="quarter" idx="36" hasCustomPrompt="1"/>
          </p:nvPr>
        </p:nvSpPr>
        <p:spPr>
          <a:xfrm>
            <a:off x="6591300" y="1328808"/>
            <a:ext cx="51804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7373910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seño personalizado 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39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5" name="Marcador de texto 34">
            <a:extLst>
              <a:ext uri="{FF2B5EF4-FFF2-40B4-BE49-F238E27FC236}">
                <a16:creationId xmlns:a16="http://schemas.microsoft.com/office/drawing/2014/main" xmlns="" id="{44BA7B2D-169E-09F6-14BA-09E44D14D9AC}"/>
              </a:ext>
            </a:extLst>
          </p:cNvPr>
          <p:cNvSpPr>
            <a:spLocks noGrp="1"/>
          </p:cNvSpPr>
          <p:nvPr>
            <p:ph type="body" sz="quarter" idx="13" hasCustomPrompt="1"/>
          </p:nvPr>
        </p:nvSpPr>
        <p:spPr>
          <a:xfrm>
            <a:off x="2871480" y="1722909"/>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26" name="Marcador de texto 31">
            <a:extLst>
              <a:ext uri="{FF2B5EF4-FFF2-40B4-BE49-F238E27FC236}">
                <a16:creationId xmlns:a16="http://schemas.microsoft.com/office/drawing/2014/main" xmlns="" id="{C4827CB1-5EFF-9B5B-992A-EC194F6BEB68}"/>
              </a:ext>
            </a:extLst>
          </p:cNvPr>
          <p:cNvSpPr>
            <a:spLocks noGrp="1"/>
          </p:cNvSpPr>
          <p:nvPr>
            <p:ph type="body" sz="quarter" idx="12" hasCustomPrompt="1"/>
          </p:nvPr>
        </p:nvSpPr>
        <p:spPr>
          <a:xfrm>
            <a:off x="2692887" y="199265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0" name="Marcador de texto 34">
            <a:extLst>
              <a:ext uri="{FF2B5EF4-FFF2-40B4-BE49-F238E27FC236}">
                <a16:creationId xmlns:a16="http://schemas.microsoft.com/office/drawing/2014/main" xmlns="" id="{4CD7CCD0-1E82-0F5E-6B7E-DADD1ACFA3A8}"/>
              </a:ext>
            </a:extLst>
          </p:cNvPr>
          <p:cNvSpPr>
            <a:spLocks noGrp="1"/>
          </p:cNvSpPr>
          <p:nvPr>
            <p:ph type="body" sz="quarter" idx="28" hasCustomPrompt="1"/>
          </p:nvPr>
        </p:nvSpPr>
        <p:spPr>
          <a:xfrm>
            <a:off x="2871480" y="2853618"/>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31" name="Marcador de texto 31">
            <a:extLst>
              <a:ext uri="{FF2B5EF4-FFF2-40B4-BE49-F238E27FC236}">
                <a16:creationId xmlns:a16="http://schemas.microsoft.com/office/drawing/2014/main" xmlns="" id="{21B01A52-5DC3-F441-4910-6ED91E6343A2}"/>
              </a:ext>
            </a:extLst>
          </p:cNvPr>
          <p:cNvSpPr>
            <a:spLocks noGrp="1"/>
          </p:cNvSpPr>
          <p:nvPr>
            <p:ph type="body" sz="quarter" idx="29" hasCustomPrompt="1"/>
          </p:nvPr>
        </p:nvSpPr>
        <p:spPr>
          <a:xfrm>
            <a:off x="2692887" y="3123359"/>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xmlns="" id="{39D00571-CBCE-1055-7B0C-D0ADE391B2EC}"/>
              </a:ext>
            </a:extLst>
          </p:cNvPr>
          <p:cNvSpPr>
            <a:spLocks noGrp="1"/>
          </p:cNvSpPr>
          <p:nvPr>
            <p:ph type="body" sz="quarter" idx="30" hasCustomPrompt="1"/>
          </p:nvPr>
        </p:nvSpPr>
        <p:spPr>
          <a:xfrm>
            <a:off x="2871480" y="4003992"/>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1" name="Marcador de texto 31">
            <a:extLst>
              <a:ext uri="{FF2B5EF4-FFF2-40B4-BE49-F238E27FC236}">
                <a16:creationId xmlns:a16="http://schemas.microsoft.com/office/drawing/2014/main" xmlns="" id="{4AA8B7D6-A2BC-ECA8-5D7A-A7EB93B16770}"/>
              </a:ext>
            </a:extLst>
          </p:cNvPr>
          <p:cNvSpPr>
            <a:spLocks noGrp="1"/>
          </p:cNvSpPr>
          <p:nvPr>
            <p:ph type="body" sz="quarter" idx="31" hasCustomPrompt="1"/>
          </p:nvPr>
        </p:nvSpPr>
        <p:spPr>
          <a:xfrm>
            <a:off x="2692887" y="427373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xmlns="" id="{E8B7423C-1808-9B07-6A30-59653C8D7A4F}"/>
              </a:ext>
            </a:extLst>
          </p:cNvPr>
          <p:cNvSpPr>
            <a:spLocks noGrp="1"/>
          </p:cNvSpPr>
          <p:nvPr>
            <p:ph type="body" sz="quarter" idx="32" hasCustomPrompt="1"/>
          </p:nvPr>
        </p:nvSpPr>
        <p:spPr>
          <a:xfrm>
            <a:off x="2871480" y="5134701"/>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4B45B11D-EF15-BFF9-9BC0-E2669B1D1557}"/>
              </a:ext>
            </a:extLst>
          </p:cNvPr>
          <p:cNvSpPr>
            <a:spLocks noGrp="1"/>
          </p:cNvSpPr>
          <p:nvPr>
            <p:ph type="body" sz="quarter" idx="33" hasCustomPrompt="1"/>
          </p:nvPr>
        </p:nvSpPr>
        <p:spPr>
          <a:xfrm>
            <a:off x="2692887" y="540444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xmlns="" id="{7A429157-FE10-D61D-F2FC-B70E632F37CE}"/>
              </a:ext>
            </a:extLst>
          </p:cNvPr>
          <p:cNvSpPr>
            <a:spLocks noGrp="1"/>
          </p:cNvSpPr>
          <p:nvPr>
            <p:ph type="body" sz="quarter" idx="34" hasCustomPrompt="1"/>
          </p:nvPr>
        </p:nvSpPr>
        <p:spPr>
          <a:xfrm>
            <a:off x="442913" y="1722909"/>
            <a:ext cx="2104510" cy="4308045"/>
          </a:xfrm>
          <a:solidFill>
            <a:schemeClr val="tx2"/>
          </a:solidFill>
        </p:spPr>
        <p:txBody>
          <a:bodyPr lIns="180000" tIns="180000" rIns="180000" bIns="180000" anchor="t">
            <a:noAutofit/>
          </a:bodyPr>
          <a:lstStyle>
            <a:lvl1pPr marL="0" indent="0">
              <a:buNone/>
              <a:defRPr b="0"/>
            </a:lvl1pPr>
          </a:lstStyle>
          <a:p>
            <a:pPr lvl="0"/>
            <a:r>
              <a:rPr lang="es-ES" dirty="0"/>
              <a:t>Tema N</a:t>
            </a:r>
            <a:endParaRPr lang="es-CL" dirty="0"/>
          </a:p>
        </p:txBody>
      </p:sp>
      <p:sp>
        <p:nvSpPr>
          <p:cNvPr id="3" name="Marcador de pie de página 2"/>
          <p:cNvSpPr>
            <a:spLocks noGrp="1"/>
          </p:cNvSpPr>
          <p:nvPr>
            <p:ph type="ftr" sz="quarter" idx="35"/>
          </p:nvPr>
        </p:nvSpPr>
        <p:spPr/>
        <p:txBody>
          <a:bodyPr/>
          <a:lstStyle/>
          <a:p>
            <a:endParaRPr lang="es-CL" dirty="0">
              <a:solidFill>
                <a:srgbClr val="000000"/>
              </a:solidFill>
            </a:endParaRPr>
          </a:p>
        </p:txBody>
      </p:sp>
      <p:sp>
        <p:nvSpPr>
          <p:cNvPr id="4" name="Marcador de número de diapositiva 3"/>
          <p:cNvSpPr>
            <a:spLocks noGrp="1"/>
          </p:cNvSpPr>
          <p:nvPr>
            <p:ph type="sldNum" sz="quarter" idx="3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0"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2106000" cy="219443"/>
          </a:xfrm>
          <a:noFill/>
        </p:spPr>
        <p:txBody>
          <a:bodyPr>
            <a:noAutofit/>
          </a:bodyPr>
          <a:lstStyle>
            <a:lvl1pPr marL="0" indent="0">
              <a:buNone/>
              <a:defRPr sz="1300" b="1"/>
            </a:lvl1pPr>
          </a:lstStyle>
          <a:p>
            <a:pPr lvl="0"/>
            <a:r>
              <a:rPr lang="es-ES" dirty="0"/>
              <a:t>Texto</a:t>
            </a:r>
          </a:p>
        </p:txBody>
      </p:sp>
      <p:sp>
        <p:nvSpPr>
          <p:cNvPr id="21"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2871480"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5387947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seño personalizado 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41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9" name="Conector recto 8">
            <a:extLst>
              <a:ext uri="{FF2B5EF4-FFF2-40B4-BE49-F238E27FC236}">
                <a16:creationId xmlns:a16="http://schemas.microsoft.com/office/drawing/2014/main" xmlns="" id="{7D00A3F0-1DBD-1D33-8E5F-B66DB97D8FD7}"/>
              </a:ext>
            </a:extLst>
          </p:cNvPr>
          <p:cNvCxnSpPr>
            <a:cxnSpLocks/>
          </p:cNvCxnSpPr>
          <p:nvPr userDrawn="1"/>
        </p:nvCxnSpPr>
        <p:spPr>
          <a:xfrm>
            <a:off x="2349500" y="1557338"/>
            <a:ext cx="0" cy="2523770"/>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a16="http://schemas.microsoft.com/office/drawing/2014/main" xmlns="" id="{D8DA6DB9-6655-E31D-4DF8-A9BFB349B924}"/>
              </a:ext>
            </a:extLst>
          </p:cNvPr>
          <p:cNvCxnSpPr>
            <a:cxnSpLocks/>
          </p:cNvCxnSpPr>
          <p:nvPr userDrawn="1"/>
        </p:nvCxnSpPr>
        <p:spPr>
          <a:xfrm>
            <a:off x="2349500" y="4679941"/>
            <a:ext cx="0" cy="1260414"/>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exto 34">
            <a:extLst>
              <a:ext uri="{FF2B5EF4-FFF2-40B4-BE49-F238E27FC236}">
                <a16:creationId xmlns:a16="http://schemas.microsoft.com/office/drawing/2014/main" xmlns="" id="{462A4861-FA73-4F84-D33F-E36591B94289}"/>
              </a:ext>
            </a:extLst>
          </p:cNvPr>
          <p:cNvSpPr>
            <a:spLocks noGrp="1"/>
          </p:cNvSpPr>
          <p:nvPr>
            <p:ph type="body" sz="quarter" idx="13" hasCustomPrompt="1"/>
          </p:nvPr>
        </p:nvSpPr>
        <p:spPr>
          <a:xfrm>
            <a:off x="2857514" y="170376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23" name="Marcador de texto 31">
            <a:extLst>
              <a:ext uri="{FF2B5EF4-FFF2-40B4-BE49-F238E27FC236}">
                <a16:creationId xmlns:a16="http://schemas.microsoft.com/office/drawing/2014/main" xmlns="" id="{2A9F2B1D-23F6-CA0E-3516-72F6643F7F5F}"/>
              </a:ext>
            </a:extLst>
          </p:cNvPr>
          <p:cNvSpPr>
            <a:spLocks noGrp="1"/>
          </p:cNvSpPr>
          <p:nvPr>
            <p:ph type="body" sz="quarter" idx="12" hasCustomPrompt="1"/>
          </p:nvPr>
        </p:nvSpPr>
        <p:spPr>
          <a:xfrm>
            <a:off x="2678920" y="170657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8" name="Marcador de texto 34">
            <a:extLst>
              <a:ext uri="{FF2B5EF4-FFF2-40B4-BE49-F238E27FC236}">
                <a16:creationId xmlns:a16="http://schemas.microsoft.com/office/drawing/2014/main" xmlns="" id="{FF397842-E966-0BAD-2099-3A4A04BD1E6A}"/>
              </a:ext>
            </a:extLst>
          </p:cNvPr>
          <p:cNvSpPr>
            <a:spLocks noGrp="1"/>
          </p:cNvSpPr>
          <p:nvPr>
            <p:ph type="body" sz="quarter" idx="14" hasCustomPrompt="1"/>
          </p:nvPr>
        </p:nvSpPr>
        <p:spPr>
          <a:xfrm>
            <a:off x="2857514" y="232021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2" name="Marcador de texto 31">
            <a:extLst>
              <a:ext uri="{FF2B5EF4-FFF2-40B4-BE49-F238E27FC236}">
                <a16:creationId xmlns:a16="http://schemas.microsoft.com/office/drawing/2014/main" xmlns="" id="{9E378365-C358-1A5A-6210-FED06EA7AF83}"/>
              </a:ext>
            </a:extLst>
          </p:cNvPr>
          <p:cNvSpPr>
            <a:spLocks noGrp="1"/>
          </p:cNvSpPr>
          <p:nvPr>
            <p:ph type="body" sz="quarter" idx="15" hasCustomPrompt="1"/>
          </p:nvPr>
        </p:nvSpPr>
        <p:spPr>
          <a:xfrm>
            <a:off x="2678920" y="232302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3" name="Marcador de texto 34">
            <a:extLst>
              <a:ext uri="{FF2B5EF4-FFF2-40B4-BE49-F238E27FC236}">
                <a16:creationId xmlns:a16="http://schemas.microsoft.com/office/drawing/2014/main" xmlns="" id="{E2C5DC06-7BB7-7232-58C7-444D3E883742}"/>
              </a:ext>
            </a:extLst>
          </p:cNvPr>
          <p:cNvSpPr>
            <a:spLocks noGrp="1"/>
          </p:cNvSpPr>
          <p:nvPr>
            <p:ph type="body" sz="quarter" idx="16" hasCustomPrompt="1"/>
          </p:nvPr>
        </p:nvSpPr>
        <p:spPr>
          <a:xfrm>
            <a:off x="2857514" y="295721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4" name="Marcador de texto 31">
            <a:extLst>
              <a:ext uri="{FF2B5EF4-FFF2-40B4-BE49-F238E27FC236}">
                <a16:creationId xmlns:a16="http://schemas.microsoft.com/office/drawing/2014/main" xmlns="" id="{D88F5D89-C7C9-442F-44A9-A2BA30658081}"/>
              </a:ext>
            </a:extLst>
          </p:cNvPr>
          <p:cNvSpPr>
            <a:spLocks noGrp="1"/>
          </p:cNvSpPr>
          <p:nvPr>
            <p:ph type="body" sz="quarter" idx="17" hasCustomPrompt="1"/>
          </p:nvPr>
        </p:nvSpPr>
        <p:spPr>
          <a:xfrm>
            <a:off x="2678920" y="296002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xmlns="" id="{5D97D7C2-0F0D-4275-E1C0-DFE6973AA64A}"/>
              </a:ext>
            </a:extLst>
          </p:cNvPr>
          <p:cNvSpPr>
            <a:spLocks noGrp="1"/>
          </p:cNvSpPr>
          <p:nvPr>
            <p:ph type="body" sz="quarter" idx="18" hasCustomPrompt="1"/>
          </p:nvPr>
        </p:nvSpPr>
        <p:spPr>
          <a:xfrm>
            <a:off x="2857514" y="35736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xmlns="" id="{C6743988-3135-9B1B-A7E1-84F9AF68356C}"/>
              </a:ext>
            </a:extLst>
          </p:cNvPr>
          <p:cNvSpPr>
            <a:spLocks noGrp="1"/>
          </p:cNvSpPr>
          <p:nvPr>
            <p:ph type="body" sz="quarter" idx="19" hasCustomPrompt="1"/>
          </p:nvPr>
        </p:nvSpPr>
        <p:spPr>
          <a:xfrm>
            <a:off x="2678920" y="357647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0" name="Marcador de texto 34">
            <a:extLst>
              <a:ext uri="{FF2B5EF4-FFF2-40B4-BE49-F238E27FC236}">
                <a16:creationId xmlns:a16="http://schemas.microsoft.com/office/drawing/2014/main" xmlns="" id="{986A27C1-4385-EA36-2391-6E1C25905423}"/>
              </a:ext>
            </a:extLst>
          </p:cNvPr>
          <p:cNvSpPr>
            <a:spLocks noGrp="1"/>
          </p:cNvSpPr>
          <p:nvPr>
            <p:ph type="body" sz="quarter" idx="20" hasCustomPrompt="1"/>
          </p:nvPr>
        </p:nvSpPr>
        <p:spPr>
          <a:xfrm>
            <a:off x="2857514" y="480062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2" name="Marcador de texto 31">
            <a:extLst>
              <a:ext uri="{FF2B5EF4-FFF2-40B4-BE49-F238E27FC236}">
                <a16:creationId xmlns:a16="http://schemas.microsoft.com/office/drawing/2014/main" xmlns="" id="{9303CB70-6710-7652-6862-92FD3CEF4AD6}"/>
              </a:ext>
            </a:extLst>
          </p:cNvPr>
          <p:cNvSpPr>
            <a:spLocks noGrp="1"/>
          </p:cNvSpPr>
          <p:nvPr>
            <p:ph type="body" sz="quarter" idx="21" hasCustomPrompt="1"/>
          </p:nvPr>
        </p:nvSpPr>
        <p:spPr>
          <a:xfrm>
            <a:off x="2678920" y="480343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xmlns="" id="{619B6F0C-A526-9A80-52DE-21AA36F46C2B}"/>
              </a:ext>
            </a:extLst>
          </p:cNvPr>
          <p:cNvSpPr>
            <a:spLocks noGrp="1"/>
          </p:cNvSpPr>
          <p:nvPr>
            <p:ph type="body" sz="quarter" idx="22" hasCustomPrompt="1"/>
          </p:nvPr>
        </p:nvSpPr>
        <p:spPr>
          <a:xfrm>
            <a:off x="2857514" y="541707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7" name="Marcador de texto 31">
            <a:extLst>
              <a:ext uri="{FF2B5EF4-FFF2-40B4-BE49-F238E27FC236}">
                <a16:creationId xmlns:a16="http://schemas.microsoft.com/office/drawing/2014/main" xmlns="" id="{69225B97-AB96-0666-B527-D3A15A469BD0}"/>
              </a:ext>
            </a:extLst>
          </p:cNvPr>
          <p:cNvSpPr>
            <a:spLocks noGrp="1"/>
          </p:cNvSpPr>
          <p:nvPr>
            <p:ph type="body" sz="quarter" idx="23" hasCustomPrompt="1"/>
          </p:nvPr>
        </p:nvSpPr>
        <p:spPr>
          <a:xfrm>
            <a:off x="2678920" y="541988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8" name="Marcador de texto 34">
            <a:extLst>
              <a:ext uri="{FF2B5EF4-FFF2-40B4-BE49-F238E27FC236}">
                <a16:creationId xmlns:a16="http://schemas.microsoft.com/office/drawing/2014/main" xmlns="" id="{CAAA8765-51D3-525E-5399-D9BA69DF7840}"/>
              </a:ext>
            </a:extLst>
          </p:cNvPr>
          <p:cNvSpPr>
            <a:spLocks noGrp="1"/>
          </p:cNvSpPr>
          <p:nvPr>
            <p:ph type="body" sz="quarter" idx="34" hasCustomPrompt="1"/>
          </p:nvPr>
        </p:nvSpPr>
        <p:spPr>
          <a:xfrm>
            <a:off x="750017" y="1557338"/>
            <a:ext cx="1345910" cy="2523769"/>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49" name="Marcador de texto 34">
            <a:extLst>
              <a:ext uri="{FF2B5EF4-FFF2-40B4-BE49-F238E27FC236}">
                <a16:creationId xmlns:a16="http://schemas.microsoft.com/office/drawing/2014/main" xmlns="" id="{493F1595-E2C2-7DB1-B57D-E491A3A33011}"/>
              </a:ext>
            </a:extLst>
          </p:cNvPr>
          <p:cNvSpPr>
            <a:spLocks noGrp="1"/>
          </p:cNvSpPr>
          <p:nvPr>
            <p:ph type="body" sz="quarter" idx="35" hasCustomPrompt="1"/>
          </p:nvPr>
        </p:nvSpPr>
        <p:spPr>
          <a:xfrm>
            <a:off x="750017" y="4679941"/>
            <a:ext cx="1345910" cy="1260414"/>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7960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seño personalizado 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44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gráfico 66">
            <a:extLst>
              <a:ext uri="{FF2B5EF4-FFF2-40B4-BE49-F238E27FC236}">
                <a16:creationId xmlns:a16="http://schemas.microsoft.com/office/drawing/2014/main" xmlns="" id="{0E2BF5F4-28AA-C091-A2C9-41CCD7F2E667}"/>
              </a:ext>
            </a:extLst>
          </p:cNvPr>
          <p:cNvSpPr>
            <a:spLocks noGrp="1"/>
          </p:cNvSpPr>
          <p:nvPr>
            <p:ph type="chart" sz="quarter" idx="11"/>
          </p:nvPr>
        </p:nvSpPr>
        <p:spPr>
          <a:xfrm>
            <a:off x="436563" y="4906393"/>
            <a:ext cx="11347450" cy="1259457"/>
          </a:xfrm>
        </p:spPr>
        <p:txBody>
          <a:bodyPr/>
          <a:lstStyle/>
          <a:p>
            <a:endParaRPr lang="es-CL" dirty="0"/>
          </a:p>
        </p:txBody>
      </p:sp>
      <p:sp>
        <p:nvSpPr>
          <p:cNvPr id="68" name="Marcador de texto 49">
            <a:extLst>
              <a:ext uri="{FF2B5EF4-FFF2-40B4-BE49-F238E27FC236}">
                <a16:creationId xmlns:a16="http://schemas.microsoft.com/office/drawing/2014/main" xmlns="" id="{2D6AB44C-BE20-6AE1-2BD7-60136A0F3242}"/>
              </a:ext>
            </a:extLst>
          </p:cNvPr>
          <p:cNvSpPr>
            <a:spLocks noGrp="1"/>
          </p:cNvSpPr>
          <p:nvPr>
            <p:ph type="body" sz="quarter" idx="30" hasCustomPrompt="1"/>
          </p:nvPr>
        </p:nvSpPr>
        <p:spPr>
          <a:xfrm>
            <a:off x="441504" y="1747856"/>
            <a:ext cx="5283960" cy="234291"/>
          </a:xfrm>
          <a:noFill/>
        </p:spPr>
        <p:txBody>
          <a:bodyPr anchor="t">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xmlns="" id="{78626F12-8EE4-627F-3D9C-5D9BC9F59821}"/>
              </a:ext>
            </a:extLst>
          </p:cNvPr>
          <p:cNvSpPr>
            <a:spLocks noGrp="1"/>
          </p:cNvSpPr>
          <p:nvPr>
            <p:ph type="body" sz="quarter" idx="31" hasCustomPrompt="1"/>
          </p:nvPr>
        </p:nvSpPr>
        <p:spPr>
          <a:xfrm>
            <a:off x="441504" y="2013330"/>
            <a:ext cx="5283960" cy="1097208"/>
          </a:xfrm>
          <a:noFill/>
        </p:spPr>
        <p:txBody>
          <a:bodyPr anchor="t">
            <a:noAutofit/>
          </a:bodyPr>
          <a:lstStyle>
            <a:lvl1pPr marL="0" indent="0">
              <a:buNone/>
              <a:defRPr sz="1200" b="0"/>
            </a:lvl1pPr>
          </a:lstStyle>
          <a:p>
            <a:pPr lvl="0"/>
            <a:r>
              <a:rPr lang="es-ES" dirty="0"/>
              <a:t>Texto</a:t>
            </a:r>
          </a:p>
        </p:txBody>
      </p:sp>
      <p:sp>
        <p:nvSpPr>
          <p:cNvPr id="70" name="Marcador de texto 49">
            <a:extLst>
              <a:ext uri="{FF2B5EF4-FFF2-40B4-BE49-F238E27FC236}">
                <a16:creationId xmlns:a16="http://schemas.microsoft.com/office/drawing/2014/main" xmlns="" id="{704B6EFA-6E90-AFBD-907A-64E68F61631C}"/>
              </a:ext>
            </a:extLst>
          </p:cNvPr>
          <p:cNvSpPr>
            <a:spLocks noGrp="1"/>
          </p:cNvSpPr>
          <p:nvPr>
            <p:ph type="body" sz="quarter" idx="32" hasCustomPrompt="1"/>
          </p:nvPr>
        </p:nvSpPr>
        <p:spPr>
          <a:xfrm>
            <a:off x="6500053" y="1747856"/>
            <a:ext cx="5283960" cy="234291"/>
          </a:xfrm>
          <a:noFill/>
        </p:spPr>
        <p:txBody>
          <a:bodyPr anchor="t">
            <a:noAutofit/>
          </a:bodyPr>
          <a:lstStyle>
            <a:lvl1pPr marL="0" indent="0">
              <a:buNone/>
              <a:defRPr sz="1200" b="1"/>
            </a:lvl1pPr>
          </a:lstStyle>
          <a:p>
            <a:pPr lvl="0"/>
            <a:r>
              <a:rPr lang="es-ES" dirty="0"/>
              <a:t>Texto</a:t>
            </a:r>
          </a:p>
        </p:txBody>
      </p:sp>
      <p:sp>
        <p:nvSpPr>
          <p:cNvPr id="71" name="Marcador de texto 49">
            <a:extLst>
              <a:ext uri="{FF2B5EF4-FFF2-40B4-BE49-F238E27FC236}">
                <a16:creationId xmlns:a16="http://schemas.microsoft.com/office/drawing/2014/main" xmlns="" id="{232DAC00-2C77-A7D9-FE90-2C560289885A}"/>
              </a:ext>
            </a:extLst>
          </p:cNvPr>
          <p:cNvSpPr>
            <a:spLocks noGrp="1"/>
          </p:cNvSpPr>
          <p:nvPr>
            <p:ph type="body" sz="quarter" idx="33" hasCustomPrompt="1"/>
          </p:nvPr>
        </p:nvSpPr>
        <p:spPr>
          <a:xfrm>
            <a:off x="6500053" y="2013330"/>
            <a:ext cx="5283960" cy="1097208"/>
          </a:xfrm>
          <a:noFill/>
        </p:spPr>
        <p:txBody>
          <a:bodyPr anchor="t">
            <a:noAutofit/>
          </a:bodyPr>
          <a:lstStyle>
            <a:lvl1pPr marL="0" indent="0">
              <a:buNone/>
              <a:defRPr sz="1200" b="0"/>
            </a:lvl1pPr>
          </a:lstStyle>
          <a:p>
            <a:pPr lvl="0"/>
            <a:r>
              <a:rPr lang="es-ES" dirty="0"/>
              <a:t>Texto</a:t>
            </a:r>
          </a:p>
        </p:txBody>
      </p:sp>
      <p:sp>
        <p:nvSpPr>
          <p:cNvPr id="72" name="Marcador de texto 49">
            <a:extLst>
              <a:ext uri="{FF2B5EF4-FFF2-40B4-BE49-F238E27FC236}">
                <a16:creationId xmlns:a16="http://schemas.microsoft.com/office/drawing/2014/main" xmlns="" id="{443983D0-B2F0-8BE2-4CB2-B508E32E48BD}"/>
              </a:ext>
            </a:extLst>
          </p:cNvPr>
          <p:cNvSpPr>
            <a:spLocks noGrp="1"/>
          </p:cNvSpPr>
          <p:nvPr>
            <p:ph type="body" sz="quarter" idx="34" hasCustomPrompt="1"/>
          </p:nvPr>
        </p:nvSpPr>
        <p:spPr>
          <a:xfrm>
            <a:off x="441504" y="3327124"/>
            <a:ext cx="5283960" cy="234291"/>
          </a:xfrm>
          <a:noFill/>
        </p:spPr>
        <p:txBody>
          <a:bodyPr anchor="t">
            <a:noAutofit/>
          </a:bodyPr>
          <a:lstStyle>
            <a:lvl1pPr marL="0" indent="0">
              <a:buNone/>
              <a:defRPr sz="1200" b="1"/>
            </a:lvl1pPr>
          </a:lstStyle>
          <a:p>
            <a:pPr lvl="0"/>
            <a:r>
              <a:rPr lang="es-ES" dirty="0"/>
              <a:t>Texto</a:t>
            </a:r>
          </a:p>
        </p:txBody>
      </p:sp>
      <p:sp>
        <p:nvSpPr>
          <p:cNvPr id="73" name="Marcador de texto 49">
            <a:extLst>
              <a:ext uri="{FF2B5EF4-FFF2-40B4-BE49-F238E27FC236}">
                <a16:creationId xmlns:a16="http://schemas.microsoft.com/office/drawing/2014/main" xmlns="" id="{43DC84FC-1150-EEA1-3070-A9BDBE38B785}"/>
              </a:ext>
            </a:extLst>
          </p:cNvPr>
          <p:cNvSpPr>
            <a:spLocks noGrp="1"/>
          </p:cNvSpPr>
          <p:nvPr>
            <p:ph type="body" sz="quarter" idx="35" hasCustomPrompt="1"/>
          </p:nvPr>
        </p:nvSpPr>
        <p:spPr>
          <a:xfrm>
            <a:off x="441504" y="3593774"/>
            <a:ext cx="5283960" cy="1097208"/>
          </a:xfrm>
          <a:noFill/>
        </p:spPr>
        <p:txBody>
          <a:bodyPr anchor="t">
            <a:noAutofit/>
          </a:bodyPr>
          <a:lstStyle>
            <a:lvl1pPr marL="0" indent="0">
              <a:buNone/>
              <a:defRPr sz="1200" b="0"/>
            </a:lvl1pPr>
          </a:lstStyle>
          <a:p>
            <a:pPr lvl="0"/>
            <a:r>
              <a:rPr lang="es-ES" dirty="0"/>
              <a:t>Texto</a:t>
            </a:r>
          </a:p>
        </p:txBody>
      </p:sp>
      <p:sp>
        <p:nvSpPr>
          <p:cNvPr id="74" name="Marcador de texto 49">
            <a:extLst>
              <a:ext uri="{FF2B5EF4-FFF2-40B4-BE49-F238E27FC236}">
                <a16:creationId xmlns:a16="http://schemas.microsoft.com/office/drawing/2014/main" xmlns="" id="{777C99C0-74E7-64A1-F61D-14048912DB69}"/>
              </a:ext>
            </a:extLst>
          </p:cNvPr>
          <p:cNvSpPr>
            <a:spLocks noGrp="1"/>
          </p:cNvSpPr>
          <p:nvPr>
            <p:ph type="body" sz="quarter" idx="36" hasCustomPrompt="1"/>
          </p:nvPr>
        </p:nvSpPr>
        <p:spPr>
          <a:xfrm>
            <a:off x="6500053" y="3327124"/>
            <a:ext cx="5283960" cy="234291"/>
          </a:xfrm>
          <a:noFill/>
        </p:spPr>
        <p:txBody>
          <a:bodyPr anchor="t">
            <a:noAutofit/>
          </a:bodyPr>
          <a:lstStyle>
            <a:lvl1pPr marL="0" indent="0">
              <a:buNone/>
              <a:defRPr sz="1200" b="1"/>
            </a:lvl1pPr>
          </a:lstStyle>
          <a:p>
            <a:pPr lvl="0"/>
            <a:r>
              <a:rPr lang="es-ES" dirty="0"/>
              <a:t>Texto</a:t>
            </a:r>
          </a:p>
        </p:txBody>
      </p:sp>
      <p:sp>
        <p:nvSpPr>
          <p:cNvPr id="75" name="Marcador de texto 49">
            <a:extLst>
              <a:ext uri="{FF2B5EF4-FFF2-40B4-BE49-F238E27FC236}">
                <a16:creationId xmlns:a16="http://schemas.microsoft.com/office/drawing/2014/main" xmlns="" id="{C6759ADA-6F64-71AA-E09A-F518715539BC}"/>
              </a:ext>
            </a:extLst>
          </p:cNvPr>
          <p:cNvSpPr>
            <a:spLocks noGrp="1"/>
          </p:cNvSpPr>
          <p:nvPr>
            <p:ph type="body" sz="quarter" idx="37" hasCustomPrompt="1"/>
          </p:nvPr>
        </p:nvSpPr>
        <p:spPr>
          <a:xfrm>
            <a:off x="6500053" y="3593774"/>
            <a:ext cx="5283960" cy="1097208"/>
          </a:xfrm>
          <a:noFill/>
        </p:spPr>
        <p:txBody>
          <a:bodyPr anchor="t">
            <a:noAutofit/>
          </a:bodyPr>
          <a:lstStyle>
            <a:lvl1pPr marL="0" indent="0">
              <a:buNone/>
              <a:defRPr sz="1200" b="0"/>
            </a:lvl1pPr>
          </a:lstStyle>
          <a:p>
            <a:pPr lvl="0"/>
            <a:r>
              <a:rPr lang="es-ES" dirty="0"/>
              <a:t>Texto</a:t>
            </a:r>
          </a:p>
        </p:txBody>
      </p:sp>
      <p:sp>
        <p:nvSpPr>
          <p:cNvPr id="77" name="Marcador de texto 49">
            <a:extLst>
              <a:ext uri="{FF2B5EF4-FFF2-40B4-BE49-F238E27FC236}">
                <a16:creationId xmlns:a16="http://schemas.microsoft.com/office/drawing/2014/main" xmlns="" id="{8E6886E5-E7E4-6B6E-3F9A-E4EA0BAE70B7}"/>
              </a:ext>
            </a:extLst>
          </p:cNvPr>
          <p:cNvSpPr>
            <a:spLocks noGrp="1"/>
          </p:cNvSpPr>
          <p:nvPr>
            <p:ph type="body" sz="quarter" idx="38" hasCustomPrompt="1"/>
          </p:nvPr>
        </p:nvSpPr>
        <p:spPr>
          <a:xfrm>
            <a:off x="2273852"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
        <p:nvSpPr>
          <p:cNvPr id="23" name="Marcador de texto 49">
            <a:extLst>
              <a:ext uri="{FF2B5EF4-FFF2-40B4-BE49-F238E27FC236}">
                <a16:creationId xmlns:a16="http://schemas.microsoft.com/office/drawing/2014/main" xmlns="" id="{8E6886E5-E7E4-6B6E-3F9A-E4EA0BAE70B7}"/>
              </a:ext>
            </a:extLst>
          </p:cNvPr>
          <p:cNvSpPr>
            <a:spLocks noGrp="1"/>
          </p:cNvSpPr>
          <p:nvPr>
            <p:ph type="body" sz="quarter" idx="43" hasCustomPrompt="1"/>
          </p:nvPr>
        </p:nvSpPr>
        <p:spPr>
          <a:xfrm>
            <a:off x="8332401"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24" name="Marcador de texto 49">
            <a:extLst>
              <a:ext uri="{FF2B5EF4-FFF2-40B4-BE49-F238E27FC236}">
                <a16:creationId xmlns:a16="http://schemas.microsoft.com/office/drawing/2014/main" xmlns="" id="{A2C8F08A-5581-007E-062D-4AE64E25E91E}"/>
              </a:ext>
            </a:extLst>
          </p:cNvPr>
          <p:cNvSpPr>
            <a:spLocks noGrp="1"/>
          </p:cNvSpPr>
          <p:nvPr>
            <p:ph type="body" sz="quarter" idx="44" hasCustomPrompt="1"/>
          </p:nvPr>
        </p:nvSpPr>
        <p:spPr>
          <a:xfrm>
            <a:off x="6500053"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Tree>
    <p:extLst>
      <p:ext uri="{BB962C8B-B14F-4D97-AF65-F5344CB8AC3E}">
        <p14:creationId xmlns:p14="http://schemas.microsoft.com/office/powerpoint/2010/main" val="11798931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seño personalizado 10">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46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31" name="Rectángulo 30">
            <a:extLst>
              <a:ext uri="{FF2B5EF4-FFF2-40B4-BE49-F238E27FC236}">
                <a16:creationId xmlns:a16="http://schemas.microsoft.com/office/drawing/2014/main" xmlns="" id="{A2C2BDA4-4AE0-D380-9B6E-2721E0E64383}"/>
              </a:ext>
            </a:extLst>
          </p:cNvPr>
          <p:cNvSpPr/>
          <p:nvPr userDrawn="1"/>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defTabSz="825500">
              <a:lnSpc>
                <a:spcPct val="100000"/>
              </a:lnSpc>
              <a:spcBef>
                <a:spcPts val="0"/>
              </a:spcBef>
            </a:pPr>
            <a:endParaRPr lang="es-CL" sz="1200" dirty="0">
              <a:ea typeface="Helvetica Neue Medium"/>
              <a:cs typeface="Helvetica Neue Medium"/>
              <a:sym typeface="Helvetica Neue Medium"/>
            </a:endParaRPr>
          </a:p>
        </p:txBody>
      </p:sp>
      <p:cxnSp>
        <p:nvCxnSpPr>
          <p:cNvPr id="79" name="28 Conector recto">
            <a:extLst>
              <a:ext uri="{FF2B5EF4-FFF2-40B4-BE49-F238E27FC236}">
                <a16:creationId xmlns:a16="http://schemas.microsoft.com/office/drawing/2014/main" xmlns="" id="{0D000B62-F354-CAEE-1F1C-6FBC32674F4E}"/>
              </a:ext>
            </a:extLst>
          </p:cNvPr>
          <p:cNvCxnSpPr>
            <a:cxnSpLocks/>
          </p:cNvCxnSpPr>
          <p:nvPr userDrawn="1"/>
        </p:nvCxnSpPr>
        <p:spPr>
          <a:xfrm>
            <a:off x="447578" y="1558466"/>
            <a:ext cx="4345482" cy="1565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28 Conector recto">
            <a:extLst>
              <a:ext uri="{FF2B5EF4-FFF2-40B4-BE49-F238E27FC236}">
                <a16:creationId xmlns:a16="http://schemas.microsoft.com/office/drawing/2014/main" xmlns="" id="{A67A4031-DCB4-A538-9A3C-872B6968584F}"/>
              </a:ext>
            </a:extLst>
          </p:cNvPr>
          <p:cNvCxnSpPr>
            <a:cxnSpLocks/>
          </p:cNvCxnSpPr>
          <p:nvPr userDrawn="1"/>
        </p:nvCxnSpPr>
        <p:spPr>
          <a:xfrm>
            <a:off x="6825064" y="1558466"/>
            <a:ext cx="43452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Marcador de texto 49">
            <a:extLst>
              <a:ext uri="{FF2B5EF4-FFF2-40B4-BE49-F238E27FC236}">
                <a16:creationId xmlns:a16="http://schemas.microsoft.com/office/drawing/2014/main" xmlns="" id="{52D1196A-4A45-E52C-7BAB-0724D78212B0}"/>
              </a:ext>
            </a:extLst>
          </p:cNvPr>
          <p:cNvSpPr>
            <a:spLocks noGrp="1"/>
          </p:cNvSpPr>
          <p:nvPr>
            <p:ph type="body" sz="quarter" idx="23" hasCustomPrompt="1"/>
          </p:nvPr>
        </p:nvSpPr>
        <p:spPr>
          <a:xfrm>
            <a:off x="1613303" y="2103677"/>
            <a:ext cx="3179757" cy="213650"/>
          </a:xfrm>
          <a:noFill/>
        </p:spPr>
        <p:txBody>
          <a:bodyPr>
            <a:noAutofit/>
          </a:bodyPr>
          <a:lstStyle>
            <a:lvl1pPr marL="0" indent="0">
              <a:buNone/>
              <a:defRPr b="0"/>
            </a:lvl1pPr>
          </a:lstStyle>
          <a:p>
            <a:pPr lvl="0"/>
            <a:r>
              <a:rPr lang="es-ES" dirty="0"/>
              <a:t>Texto</a:t>
            </a:r>
          </a:p>
        </p:txBody>
      </p:sp>
      <p:sp>
        <p:nvSpPr>
          <p:cNvPr id="87" name="Marcador de posición de imagen 86">
            <a:extLst>
              <a:ext uri="{FF2B5EF4-FFF2-40B4-BE49-F238E27FC236}">
                <a16:creationId xmlns:a16="http://schemas.microsoft.com/office/drawing/2014/main" xmlns="" id="{EE707A6C-8AB7-6A75-AAC1-B4485A2861DC}"/>
              </a:ext>
            </a:extLst>
          </p:cNvPr>
          <p:cNvSpPr>
            <a:spLocks noGrp="1"/>
          </p:cNvSpPr>
          <p:nvPr>
            <p:ph type="pic" sz="quarter" idx="24" hasCustomPrompt="1"/>
          </p:nvPr>
        </p:nvSpPr>
        <p:spPr>
          <a:xfrm>
            <a:off x="447578" y="1769393"/>
            <a:ext cx="963613" cy="965200"/>
          </a:xfrm>
        </p:spPr>
        <p:txBody>
          <a:bodyPr/>
          <a:lstStyle>
            <a:lvl1pPr>
              <a:defRPr/>
            </a:lvl1pPr>
          </a:lstStyle>
          <a:p>
            <a:r>
              <a:rPr lang="es-ES" dirty="0"/>
              <a:t>ícono</a:t>
            </a:r>
            <a:endParaRPr lang="es-CL" dirty="0"/>
          </a:p>
        </p:txBody>
      </p:sp>
      <p:sp>
        <p:nvSpPr>
          <p:cNvPr id="88" name="Marcador de texto 49">
            <a:extLst>
              <a:ext uri="{FF2B5EF4-FFF2-40B4-BE49-F238E27FC236}">
                <a16:creationId xmlns:a16="http://schemas.microsoft.com/office/drawing/2014/main" xmlns="" id="{E7E07ECC-09A2-20EC-0208-82A7D76B108C}"/>
              </a:ext>
            </a:extLst>
          </p:cNvPr>
          <p:cNvSpPr>
            <a:spLocks noGrp="1"/>
          </p:cNvSpPr>
          <p:nvPr>
            <p:ph type="body" sz="quarter" idx="25" hasCustomPrompt="1"/>
          </p:nvPr>
        </p:nvSpPr>
        <p:spPr>
          <a:xfrm>
            <a:off x="7990789" y="2103677"/>
            <a:ext cx="3179757" cy="213650"/>
          </a:xfrm>
          <a:noFill/>
        </p:spPr>
        <p:txBody>
          <a:bodyPr>
            <a:noAutofit/>
          </a:bodyPr>
          <a:lstStyle>
            <a:lvl1pPr marL="0" indent="0">
              <a:buNone/>
              <a:defRPr b="0"/>
            </a:lvl1pPr>
          </a:lstStyle>
          <a:p>
            <a:pPr lvl="0"/>
            <a:r>
              <a:rPr lang="es-ES" dirty="0"/>
              <a:t>Texto</a:t>
            </a:r>
          </a:p>
        </p:txBody>
      </p:sp>
      <p:sp>
        <p:nvSpPr>
          <p:cNvPr id="89" name="Marcador de posición de imagen 86">
            <a:extLst>
              <a:ext uri="{FF2B5EF4-FFF2-40B4-BE49-F238E27FC236}">
                <a16:creationId xmlns:a16="http://schemas.microsoft.com/office/drawing/2014/main" xmlns="" id="{A025E4CC-CB3B-1A01-4C7E-17CAD9B0D19D}"/>
              </a:ext>
            </a:extLst>
          </p:cNvPr>
          <p:cNvSpPr>
            <a:spLocks noGrp="1"/>
          </p:cNvSpPr>
          <p:nvPr>
            <p:ph type="pic" sz="quarter" idx="26" hasCustomPrompt="1"/>
          </p:nvPr>
        </p:nvSpPr>
        <p:spPr>
          <a:xfrm>
            <a:off x="6825064" y="1769393"/>
            <a:ext cx="963613" cy="965200"/>
          </a:xfrm>
        </p:spPr>
        <p:txBody>
          <a:bodyPr/>
          <a:lstStyle>
            <a:lvl1pPr>
              <a:defRPr/>
            </a:lvl1pPr>
          </a:lstStyle>
          <a:p>
            <a:r>
              <a:rPr lang="es-ES" dirty="0"/>
              <a:t>ícono</a:t>
            </a:r>
            <a:endParaRPr lang="es-CL" dirty="0"/>
          </a:p>
        </p:txBody>
      </p:sp>
      <p:sp>
        <p:nvSpPr>
          <p:cNvPr id="90" name="Marcador de texto 49">
            <a:extLst>
              <a:ext uri="{FF2B5EF4-FFF2-40B4-BE49-F238E27FC236}">
                <a16:creationId xmlns:a16="http://schemas.microsoft.com/office/drawing/2014/main" xmlns="" id="{2A5F4B21-3C07-6B23-DA88-F0A5E64080DE}"/>
              </a:ext>
            </a:extLst>
          </p:cNvPr>
          <p:cNvSpPr>
            <a:spLocks noGrp="1"/>
          </p:cNvSpPr>
          <p:nvPr>
            <p:ph type="body" sz="quarter" idx="27" hasCustomPrompt="1"/>
          </p:nvPr>
        </p:nvSpPr>
        <p:spPr>
          <a:xfrm>
            <a:off x="1613303" y="3431436"/>
            <a:ext cx="3179757" cy="213650"/>
          </a:xfrm>
          <a:noFill/>
        </p:spPr>
        <p:txBody>
          <a:bodyPr>
            <a:noAutofit/>
          </a:bodyPr>
          <a:lstStyle>
            <a:lvl1pPr marL="0" indent="0">
              <a:buNone/>
              <a:defRPr b="0"/>
            </a:lvl1pPr>
          </a:lstStyle>
          <a:p>
            <a:pPr lvl="0"/>
            <a:r>
              <a:rPr lang="es-ES" dirty="0"/>
              <a:t>Texto</a:t>
            </a:r>
          </a:p>
        </p:txBody>
      </p:sp>
      <p:sp>
        <p:nvSpPr>
          <p:cNvPr id="91" name="Marcador de posición de imagen 86">
            <a:extLst>
              <a:ext uri="{FF2B5EF4-FFF2-40B4-BE49-F238E27FC236}">
                <a16:creationId xmlns:a16="http://schemas.microsoft.com/office/drawing/2014/main" xmlns="" id="{D0AB1B78-BEF5-7D3E-137F-DA0C8CB03F73}"/>
              </a:ext>
            </a:extLst>
          </p:cNvPr>
          <p:cNvSpPr>
            <a:spLocks noGrp="1"/>
          </p:cNvSpPr>
          <p:nvPr>
            <p:ph type="pic" sz="quarter" idx="28" hasCustomPrompt="1"/>
          </p:nvPr>
        </p:nvSpPr>
        <p:spPr>
          <a:xfrm>
            <a:off x="447578" y="3097152"/>
            <a:ext cx="963613" cy="965200"/>
          </a:xfrm>
        </p:spPr>
        <p:txBody>
          <a:bodyPr/>
          <a:lstStyle>
            <a:lvl1pPr>
              <a:defRPr/>
            </a:lvl1pPr>
          </a:lstStyle>
          <a:p>
            <a:r>
              <a:rPr lang="es-ES" dirty="0"/>
              <a:t>ícono</a:t>
            </a:r>
            <a:endParaRPr lang="es-CL" dirty="0"/>
          </a:p>
        </p:txBody>
      </p:sp>
      <p:sp>
        <p:nvSpPr>
          <p:cNvPr id="92" name="Marcador de texto 49">
            <a:extLst>
              <a:ext uri="{FF2B5EF4-FFF2-40B4-BE49-F238E27FC236}">
                <a16:creationId xmlns:a16="http://schemas.microsoft.com/office/drawing/2014/main" xmlns="" id="{BA5ED855-5F65-8BA9-99B2-4DC819774CAE}"/>
              </a:ext>
            </a:extLst>
          </p:cNvPr>
          <p:cNvSpPr>
            <a:spLocks noGrp="1"/>
          </p:cNvSpPr>
          <p:nvPr>
            <p:ph type="body" sz="quarter" idx="29" hasCustomPrompt="1"/>
          </p:nvPr>
        </p:nvSpPr>
        <p:spPr>
          <a:xfrm>
            <a:off x="7990789" y="3431436"/>
            <a:ext cx="3179757" cy="213650"/>
          </a:xfrm>
          <a:noFill/>
        </p:spPr>
        <p:txBody>
          <a:bodyPr>
            <a:noAutofit/>
          </a:bodyPr>
          <a:lstStyle>
            <a:lvl1pPr marL="0" indent="0">
              <a:buNone/>
              <a:defRPr b="0"/>
            </a:lvl1pPr>
          </a:lstStyle>
          <a:p>
            <a:pPr lvl="0"/>
            <a:r>
              <a:rPr lang="es-ES" dirty="0"/>
              <a:t>Texto</a:t>
            </a:r>
          </a:p>
        </p:txBody>
      </p:sp>
      <p:sp>
        <p:nvSpPr>
          <p:cNvPr id="93" name="Marcador de posición de imagen 86">
            <a:extLst>
              <a:ext uri="{FF2B5EF4-FFF2-40B4-BE49-F238E27FC236}">
                <a16:creationId xmlns:a16="http://schemas.microsoft.com/office/drawing/2014/main" xmlns="" id="{80FC252A-E9F2-DDBC-BC5F-AF376C2822AB}"/>
              </a:ext>
            </a:extLst>
          </p:cNvPr>
          <p:cNvSpPr>
            <a:spLocks noGrp="1"/>
          </p:cNvSpPr>
          <p:nvPr>
            <p:ph type="pic" sz="quarter" idx="30" hasCustomPrompt="1"/>
          </p:nvPr>
        </p:nvSpPr>
        <p:spPr>
          <a:xfrm>
            <a:off x="6825064" y="3097152"/>
            <a:ext cx="963613" cy="965200"/>
          </a:xfrm>
        </p:spPr>
        <p:txBody>
          <a:bodyPr/>
          <a:lstStyle>
            <a:lvl1pPr>
              <a:defRPr/>
            </a:lvl1pPr>
          </a:lstStyle>
          <a:p>
            <a:r>
              <a:rPr lang="es-ES" dirty="0"/>
              <a:t>ícono</a:t>
            </a:r>
            <a:endParaRPr lang="es-CL" dirty="0"/>
          </a:p>
        </p:txBody>
      </p:sp>
      <p:sp>
        <p:nvSpPr>
          <p:cNvPr id="94" name="Marcador de texto 49">
            <a:extLst>
              <a:ext uri="{FF2B5EF4-FFF2-40B4-BE49-F238E27FC236}">
                <a16:creationId xmlns:a16="http://schemas.microsoft.com/office/drawing/2014/main" xmlns="" id="{58DE00A0-CCCF-C046-C374-906C947B02A0}"/>
              </a:ext>
            </a:extLst>
          </p:cNvPr>
          <p:cNvSpPr>
            <a:spLocks noGrp="1"/>
          </p:cNvSpPr>
          <p:nvPr>
            <p:ph type="body" sz="quarter" idx="31" hasCustomPrompt="1"/>
          </p:nvPr>
        </p:nvSpPr>
        <p:spPr>
          <a:xfrm>
            <a:off x="1613303" y="4684038"/>
            <a:ext cx="3179757" cy="213650"/>
          </a:xfrm>
          <a:noFill/>
        </p:spPr>
        <p:txBody>
          <a:bodyPr>
            <a:noAutofit/>
          </a:bodyPr>
          <a:lstStyle>
            <a:lvl1pPr marL="0" indent="0">
              <a:buNone/>
              <a:defRPr b="0"/>
            </a:lvl1pPr>
          </a:lstStyle>
          <a:p>
            <a:pPr lvl="0"/>
            <a:r>
              <a:rPr lang="es-ES" dirty="0"/>
              <a:t>Texto</a:t>
            </a:r>
          </a:p>
        </p:txBody>
      </p:sp>
      <p:sp>
        <p:nvSpPr>
          <p:cNvPr id="95" name="Marcador de posición de imagen 86">
            <a:extLst>
              <a:ext uri="{FF2B5EF4-FFF2-40B4-BE49-F238E27FC236}">
                <a16:creationId xmlns:a16="http://schemas.microsoft.com/office/drawing/2014/main" xmlns="" id="{A3585362-2AF5-F97A-545B-5D455F197F5F}"/>
              </a:ext>
            </a:extLst>
          </p:cNvPr>
          <p:cNvSpPr>
            <a:spLocks noGrp="1"/>
          </p:cNvSpPr>
          <p:nvPr>
            <p:ph type="pic" sz="quarter" idx="32" hasCustomPrompt="1"/>
          </p:nvPr>
        </p:nvSpPr>
        <p:spPr>
          <a:xfrm>
            <a:off x="447578" y="4349754"/>
            <a:ext cx="963613" cy="965200"/>
          </a:xfrm>
        </p:spPr>
        <p:txBody>
          <a:bodyPr/>
          <a:lstStyle>
            <a:lvl1pPr>
              <a:defRPr/>
            </a:lvl1pPr>
          </a:lstStyle>
          <a:p>
            <a:r>
              <a:rPr lang="es-ES" dirty="0"/>
              <a:t>ícono</a:t>
            </a:r>
            <a:endParaRPr lang="es-CL" dirty="0"/>
          </a:p>
        </p:txBody>
      </p:sp>
      <p:sp>
        <p:nvSpPr>
          <p:cNvPr id="96" name="Marcador de texto 49">
            <a:extLst>
              <a:ext uri="{FF2B5EF4-FFF2-40B4-BE49-F238E27FC236}">
                <a16:creationId xmlns:a16="http://schemas.microsoft.com/office/drawing/2014/main" xmlns="" id="{FE81C58E-4242-A183-B6DD-08972C2E30E7}"/>
              </a:ext>
            </a:extLst>
          </p:cNvPr>
          <p:cNvSpPr>
            <a:spLocks noGrp="1"/>
          </p:cNvSpPr>
          <p:nvPr>
            <p:ph type="body" sz="quarter" idx="33" hasCustomPrompt="1"/>
          </p:nvPr>
        </p:nvSpPr>
        <p:spPr>
          <a:xfrm>
            <a:off x="7990789" y="4684038"/>
            <a:ext cx="3179757" cy="213650"/>
          </a:xfrm>
          <a:noFill/>
        </p:spPr>
        <p:txBody>
          <a:bodyPr>
            <a:noAutofit/>
          </a:bodyPr>
          <a:lstStyle>
            <a:lvl1pPr marL="0" indent="0">
              <a:buNone/>
              <a:defRPr b="0"/>
            </a:lvl1pPr>
          </a:lstStyle>
          <a:p>
            <a:pPr lvl="0"/>
            <a:r>
              <a:rPr lang="es-ES" dirty="0"/>
              <a:t>Texto</a:t>
            </a:r>
          </a:p>
        </p:txBody>
      </p:sp>
      <p:sp>
        <p:nvSpPr>
          <p:cNvPr id="97" name="Marcador de posición de imagen 86">
            <a:extLst>
              <a:ext uri="{FF2B5EF4-FFF2-40B4-BE49-F238E27FC236}">
                <a16:creationId xmlns:a16="http://schemas.microsoft.com/office/drawing/2014/main" xmlns="" id="{22DCB027-9E5E-6FB3-1D97-72B052893234}"/>
              </a:ext>
            </a:extLst>
          </p:cNvPr>
          <p:cNvSpPr>
            <a:spLocks noGrp="1"/>
          </p:cNvSpPr>
          <p:nvPr>
            <p:ph type="pic" sz="quarter" idx="34" hasCustomPrompt="1"/>
          </p:nvPr>
        </p:nvSpPr>
        <p:spPr>
          <a:xfrm>
            <a:off x="6825064" y="4349754"/>
            <a:ext cx="963613" cy="965200"/>
          </a:xfrm>
        </p:spPr>
        <p:txBody>
          <a:bodyPr/>
          <a:lstStyle>
            <a:lvl1pPr>
              <a:defRPr/>
            </a:lvl1pPr>
          </a:lstStyle>
          <a:p>
            <a:r>
              <a:rPr lang="es-ES" dirty="0"/>
              <a:t>ícono</a:t>
            </a:r>
            <a:endParaRPr lang="es-CL" dirty="0"/>
          </a:p>
        </p:txBody>
      </p:sp>
      <p:sp>
        <p:nvSpPr>
          <p:cNvPr id="99" name="Marcador de texto 49">
            <a:extLst>
              <a:ext uri="{FF2B5EF4-FFF2-40B4-BE49-F238E27FC236}">
                <a16:creationId xmlns:a16="http://schemas.microsoft.com/office/drawing/2014/main" xmlns="" id="{74CB5E10-8F3F-6D86-5DFF-F5B4A6A5F6F4}"/>
              </a:ext>
            </a:extLst>
          </p:cNvPr>
          <p:cNvSpPr>
            <a:spLocks noGrp="1"/>
          </p:cNvSpPr>
          <p:nvPr>
            <p:ph type="body" sz="quarter" idx="35" hasCustomPrompt="1"/>
          </p:nvPr>
        </p:nvSpPr>
        <p:spPr>
          <a:xfrm>
            <a:off x="447578" y="5844507"/>
            <a:ext cx="5074546" cy="205305"/>
          </a:xfrm>
          <a:noFill/>
        </p:spPr>
        <p:txBody>
          <a:bodyPr>
            <a:noAutofit/>
          </a:bodyPr>
          <a:lstStyle>
            <a:lvl1pPr marL="0" indent="0" algn="r">
              <a:buNone/>
              <a:defRPr b="1">
                <a:solidFill>
                  <a:schemeClr val="accent1"/>
                </a:solidFill>
              </a:defRPr>
            </a:lvl1pPr>
          </a:lstStyle>
          <a:p>
            <a:pPr lvl="0"/>
            <a:r>
              <a:rPr lang="es-ES" dirty="0"/>
              <a:t>Texto</a:t>
            </a:r>
          </a:p>
        </p:txBody>
      </p:sp>
      <p:sp>
        <p:nvSpPr>
          <p:cNvPr id="100" name="Marcador de texto 49">
            <a:extLst>
              <a:ext uri="{FF2B5EF4-FFF2-40B4-BE49-F238E27FC236}">
                <a16:creationId xmlns:a16="http://schemas.microsoft.com/office/drawing/2014/main" xmlns="" id="{BCA3F8A5-5D73-29B6-C481-E2EC7BD4CCF9}"/>
              </a:ext>
            </a:extLst>
          </p:cNvPr>
          <p:cNvSpPr>
            <a:spLocks noGrp="1"/>
          </p:cNvSpPr>
          <p:nvPr>
            <p:ph type="body" sz="quarter" idx="36" hasCustomPrompt="1"/>
          </p:nvPr>
        </p:nvSpPr>
        <p:spPr>
          <a:xfrm>
            <a:off x="6825063" y="5844507"/>
            <a:ext cx="4410667" cy="223536"/>
          </a:xfrm>
          <a:noFill/>
        </p:spPr>
        <p:txBody>
          <a:bodyPr>
            <a:noAutofit/>
          </a:bodyPr>
          <a:lstStyle>
            <a:lvl1pPr marL="0" indent="0" algn="r">
              <a:buNone/>
              <a:defRPr b="1">
                <a:solidFill>
                  <a:schemeClr val="accent1"/>
                </a:solidFill>
              </a:defRPr>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0"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4345200"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6825062" y="1328808"/>
            <a:ext cx="4345200" cy="245316"/>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780364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seño personalizado 1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9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9" name="Marcador de tabla 18">
            <a:extLst>
              <a:ext uri="{FF2B5EF4-FFF2-40B4-BE49-F238E27FC236}">
                <a16:creationId xmlns:a16="http://schemas.microsoft.com/office/drawing/2014/main" xmlns="" id="{1D28B62C-983E-6B64-C51E-4075858BEE02}"/>
              </a:ext>
            </a:extLst>
          </p:cNvPr>
          <p:cNvSpPr>
            <a:spLocks noGrp="1"/>
          </p:cNvSpPr>
          <p:nvPr>
            <p:ph type="tbl" sz="quarter" idx="11"/>
          </p:nvPr>
        </p:nvSpPr>
        <p:spPr>
          <a:xfrm>
            <a:off x="447675" y="3257934"/>
            <a:ext cx="11314113" cy="2907916"/>
          </a:xfrm>
        </p:spPr>
        <p:txBody>
          <a:bodyPr/>
          <a:lstStyle/>
          <a:p>
            <a:endParaRPr lang="es-CL" dirty="0"/>
          </a:p>
        </p:txBody>
      </p:sp>
      <p:sp>
        <p:nvSpPr>
          <p:cNvPr id="20" name="Marcador de texto 34">
            <a:extLst>
              <a:ext uri="{FF2B5EF4-FFF2-40B4-BE49-F238E27FC236}">
                <a16:creationId xmlns:a16="http://schemas.microsoft.com/office/drawing/2014/main" xmlns="" id="{90DA9BC0-A64A-6ECE-0C7F-2284D779AC26}"/>
              </a:ext>
            </a:extLst>
          </p:cNvPr>
          <p:cNvSpPr>
            <a:spLocks noGrp="1"/>
          </p:cNvSpPr>
          <p:nvPr>
            <p:ph type="body" sz="quarter" idx="20" hasCustomPrompt="1"/>
          </p:nvPr>
        </p:nvSpPr>
        <p:spPr>
          <a:xfrm>
            <a:off x="442913"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21" name="Marcador de texto 31">
            <a:extLst>
              <a:ext uri="{FF2B5EF4-FFF2-40B4-BE49-F238E27FC236}">
                <a16:creationId xmlns:a16="http://schemas.microsoft.com/office/drawing/2014/main" xmlns="" id="{49492AD4-DE20-0966-0185-5B714FD65692}"/>
              </a:ext>
            </a:extLst>
          </p:cNvPr>
          <p:cNvSpPr>
            <a:spLocks noGrp="1"/>
          </p:cNvSpPr>
          <p:nvPr>
            <p:ph type="body" sz="quarter" idx="21" hasCustomPrompt="1"/>
          </p:nvPr>
        </p:nvSpPr>
        <p:spPr>
          <a:xfrm>
            <a:off x="2723733"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22" name="Marcador de texto 31">
            <a:extLst>
              <a:ext uri="{FF2B5EF4-FFF2-40B4-BE49-F238E27FC236}">
                <a16:creationId xmlns:a16="http://schemas.microsoft.com/office/drawing/2014/main" xmlns="" id="{39A80EFD-C525-2E33-D67E-BF82215F79D1}"/>
              </a:ext>
            </a:extLst>
          </p:cNvPr>
          <p:cNvSpPr>
            <a:spLocks noGrp="1"/>
          </p:cNvSpPr>
          <p:nvPr>
            <p:ph type="body" sz="quarter" idx="22" hasCustomPrompt="1"/>
          </p:nvPr>
        </p:nvSpPr>
        <p:spPr>
          <a:xfrm rot="5400000">
            <a:off x="3183910"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xmlns="" id="{E0C36208-1CA8-0AF6-C192-788E2E2AA749}"/>
              </a:ext>
            </a:extLst>
          </p:cNvPr>
          <p:cNvSpPr>
            <a:spLocks noGrp="1"/>
          </p:cNvSpPr>
          <p:nvPr>
            <p:ph type="body" sz="quarter" idx="23" hasCustomPrompt="1"/>
          </p:nvPr>
        </p:nvSpPr>
        <p:spPr>
          <a:xfrm>
            <a:off x="4305638"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0" name="Marcador de texto 31">
            <a:extLst>
              <a:ext uri="{FF2B5EF4-FFF2-40B4-BE49-F238E27FC236}">
                <a16:creationId xmlns:a16="http://schemas.microsoft.com/office/drawing/2014/main" xmlns="" id="{8958A367-7109-C383-DA0E-B6409FFF70D5}"/>
              </a:ext>
            </a:extLst>
          </p:cNvPr>
          <p:cNvSpPr>
            <a:spLocks noGrp="1"/>
          </p:cNvSpPr>
          <p:nvPr>
            <p:ph type="body" sz="quarter" idx="24" hasCustomPrompt="1"/>
          </p:nvPr>
        </p:nvSpPr>
        <p:spPr>
          <a:xfrm>
            <a:off x="6586458"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1" name="Marcador de texto 31">
            <a:extLst>
              <a:ext uri="{FF2B5EF4-FFF2-40B4-BE49-F238E27FC236}">
                <a16:creationId xmlns:a16="http://schemas.microsoft.com/office/drawing/2014/main" xmlns="" id="{66BE90DE-B32A-628F-0F45-46C5CE4F7DAC}"/>
              </a:ext>
            </a:extLst>
          </p:cNvPr>
          <p:cNvSpPr>
            <a:spLocks noGrp="1"/>
          </p:cNvSpPr>
          <p:nvPr>
            <p:ph type="body" sz="quarter" idx="25" hasCustomPrompt="1"/>
          </p:nvPr>
        </p:nvSpPr>
        <p:spPr>
          <a:xfrm rot="5400000">
            <a:off x="7046635"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2" name="Marcador de texto 34">
            <a:extLst>
              <a:ext uri="{FF2B5EF4-FFF2-40B4-BE49-F238E27FC236}">
                <a16:creationId xmlns:a16="http://schemas.microsoft.com/office/drawing/2014/main" xmlns="" id="{98A85428-6F8E-9072-22E5-8A132B6C5DE3}"/>
              </a:ext>
            </a:extLst>
          </p:cNvPr>
          <p:cNvSpPr>
            <a:spLocks noGrp="1"/>
          </p:cNvSpPr>
          <p:nvPr>
            <p:ph type="body" sz="quarter" idx="26" hasCustomPrompt="1"/>
          </p:nvPr>
        </p:nvSpPr>
        <p:spPr>
          <a:xfrm>
            <a:off x="8168364"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3" name="Marcador de texto 31">
            <a:extLst>
              <a:ext uri="{FF2B5EF4-FFF2-40B4-BE49-F238E27FC236}">
                <a16:creationId xmlns:a16="http://schemas.microsoft.com/office/drawing/2014/main" xmlns="" id="{AE0E2CDA-1B5A-580E-D0C0-E37297A7AC88}"/>
              </a:ext>
            </a:extLst>
          </p:cNvPr>
          <p:cNvSpPr>
            <a:spLocks noGrp="1"/>
          </p:cNvSpPr>
          <p:nvPr>
            <p:ph type="body" sz="quarter" idx="27" hasCustomPrompt="1"/>
          </p:nvPr>
        </p:nvSpPr>
        <p:spPr>
          <a:xfrm>
            <a:off x="10449184"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4" name="Marcador de texto 31">
            <a:extLst>
              <a:ext uri="{FF2B5EF4-FFF2-40B4-BE49-F238E27FC236}">
                <a16:creationId xmlns:a16="http://schemas.microsoft.com/office/drawing/2014/main" xmlns="" id="{A8324AF2-4451-61C2-DE34-08C724D6C317}"/>
              </a:ext>
            </a:extLst>
          </p:cNvPr>
          <p:cNvSpPr>
            <a:spLocks noGrp="1"/>
          </p:cNvSpPr>
          <p:nvPr>
            <p:ph type="body" sz="quarter" idx="28" hasCustomPrompt="1"/>
          </p:nvPr>
        </p:nvSpPr>
        <p:spPr>
          <a:xfrm rot="5400000">
            <a:off x="10909361"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29"/>
          </p:nvPr>
        </p:nvSpPr>
        <p:spPr/>
        <p:txBody>
          <a:bodyPr/>
          <a:lstStyle/>
          <a:p>
            <a:endParaRPr lang="es-CL" dirty="0">
              <a:solidFill>
                <a:srgbClr val="000000"/>
              </a:solidFill>
            </a:endParaRPr>
          </a:p>
        </p:txBody>
      </p:sp>
      <p:sp>
        <p:nvSpPr>
          <p:cNvPr id="4" name="Marcador de número de diapositiva 3"/>
          <p:cNvSpPr>
            <a:spLocks noGrp="1"/>
          </p:cNvSpPr>
          <p:nvPr>
            <p:ph type="sldNum" sz="quarter" idx="3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9212405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seño personalizado 1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51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58" name="Subtítulo 2">
            <a:extLst>
              <a:ext uri="{FF2B5EF4-FFF2-40B4-BE49-F238E27FC236}">
                <a16:creationId xmlns:a16="http://schemas.microsoft.com/office/drawing/2014/main" xmlns="" id="{95C4CA68-C0A6-1A75-A75A-69111116DE3E}"/>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59" name="Marcador de texto 49">
            <a:extLst>
              <a:ext uri="{FF2B5EF4-FFF2-40B4-BE49-F238E27FC236}">
                <a16:creationId xmlns:a16="http://schemas.microsoft.com/office/drawing/2014/main" xmlns="" id="{4B345620-5EB8-5D07-CDF4-2196916D4F90}"/>
              </a:ext>
            </a:extLst>
          </p:cNvPr>
          <p:cNvSpPr>
            <a:spLocks noGrp="1"/>
          </p:cNvSpPr>
          <p:nvPr>
            <p:ph type="body" sz="quarter" idx="32" hasCustomPrompt="1"/>
          </p:nvPr>
        </p:nvSpPr>
        <p:spPr>
          <a:xfrm>
            <a:off x="5924132"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0" name="Marcador de texto 49">
            <a:extLst>
              <a:ext uri="{FF2B5EF4-FFF2-40B4-BE49-F238E27FC236}">
                <a16:creationId xmlns:a16="http://schemas.microsoft.com/office/drawing/2014/main" xmlns="" id="{4805B092-F4B5-8A89-7913-16D55E80CF18}"/>
              </a:ext>
            </a:extLst>
          </p:cNvPr>
          <p:cNvSpPr>
            <a:spLocks noGrp="1"/>
          </p:cNvSpPr>
          <p:nvPr>
            <p:ph type="body" sz="quarter" idx="33" hasCustomPrompt="1"/>
          </p:nvPr>
        </p:nvSpPr>
        <p:spPr>
          <a:xfrm>
            <a:off x="7914624"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1" name="Marcador de texto 49">
            <a:extLst>
              <a:ext uri="{FF2B5EF4-FFF2-40B4-BE49-F238E27FC236}">
                <a16:creationId xmlns:a16="http://schemas.microsoft.com/office/drawing/2014/main" xmlns="" id="{9CD34FC7-F684-369E-267D-FE6FA317E667}"/>
              </a:ext>
            </a:extLst>
          </p:cNvPr>
          <p:cNvSpPr>
            <a:spLocks noGrp="1"/>
          </p:cNvSpPr>
          <p:nvPr>
            <p:ph type="body" sz="quarter" idx="34" hasCustomPrompt="1"/>
          </p:nvPr>
        </p:nvSpPr>
        <p:spPr>
          <a:xfrm>
            <a:off x="9905117"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2" name="Marcador de texto 49">
            <a:extLst>
              <a:ext uri="{FF2B5EF4-FFF2-40B4-BE49-F238E27FC236}">
                <a16:creationId xmlns:a16="http://schemas.microsoft.com/office/drawing/2014/main" xmlns="" id="{F963A36C-AF12-414B-E941-50890D8D9DBB}"/>
              </a:ext>
            </a:extLst>
          </p:cNvPr>
          <p:cNvSpPr>
            <a:spLocks noGrp="1"/>
          </p:cNvSpPr>
          <p:nvPr>
            <p:ph type="body" sz="quarter" idx="35" hasCustomPrompt="1"/>
          </p:nvPr>
        </p:nvSpPr>
        <p:spPr>
          <a:xfrm>
            <a:off x="5924132"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3" name="Marcador de texto 49">
            <a:extLst>
              <a:ext uri="{FF2B5EF4-FFF2-40B4-BE49-F238E27FC236}">
                <a16:creationId xmlns:a16="http://schemas.microsoft.com/office/drawing/2014/main" xmlns="" id="{A493A69E-F006-CBC4-14BA-1B7D411F6ACD}"/>
              </a:ext>
            </a:extLst>
          </p:cNvPr>
          <p:cNvSpPr>
            <a:spLocks noGrp="1"/>
          </p:cNvSpPr>
          <p:nvPr>
            <p:ph type="body" sz="quarter" idx="36" hasCustomPrompt="1"/>
          </p:nvPr>
        </p:nvSpPr>
        <p:spPr>
          <a:xfrm>
            <a:off x="7914624"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4" name="Marcador de texto 49">
            <a:extLst>
              <a:ext uri="{FF2B5EF4-FFF2-40B4-BE49-F238E27FC236}">
                <a16:creationId xmlns:a16="http://schemas.microsoft.com/office/drawing/2014/main" xmlns="" id="{922125E0-E5BD-3E30-0F8B-A00802030FCE}"/>
              </a:ext>
            </a:extLst>
          </p:cNvPr>
          <p:cNvSpPr>
            <a:spLocks noGrp="1"/>
          </p:cNvSpPr>
          <p:nvPr>
            <p:ph type="body" sz="quarter" idx="37" hasCustomPrompt="1"/>
          </p:nvPr>
        </p:nvSpPr>
        <p:spPr>
          <a:xfrm>
            <a:off x="9905117"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5" name="Marcador de texto 49">
            <a:extLst>
              <a:ext uri="{FF2B5EF4-FFF2-40B4-BE49-F238E27FC236}">
                <a16:creationId xmlns:a16="http://schemas.microsoft.com/office/drawing/2014/main" xmlns="" id="{C17793B2-03BD-08AE-128B-E51718FDDB2B}"/>
              </a:ext>
            </a:extLst>
          </p:cNvPr>
          <p:cNvSpPr>
            <a:spLocks noGrp="1"/>
          </p:cNvSpPr>
          <p:nvPr>
            <p:ph type="body" sz="quarter" idx="38" hasCustomPrompt="1"/>
          </p:nvPr>
        </p:nvSpPr>
        <p:spPr>
          <a:xfrm>
            <a:off x="5924132"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6" name="Marcador de texto 49">
            <a:extLst>
              <a:ext uri="{FF2B5EF4-FFF2-40B4-BE49-F238E27FC236}">
                <a16:creationId xmlns:a16="http://schemas.microsoft.com/office/drawing/2014/main" xmlns="" id="{453D821D-AC55-5A01-BBA3-97EADB2FDE51}"/>
              </a:ext>
            </a:extLst>
          </p:cNvPr>
          <p:cNvSpPr>
            <a:spLocks noGrp="1"/>
          </p:cNvSpPr>
          <p:nvPr>
            <p:ph type="body" sz="quarter" idx="39" hasCustomPrompt="1"/>
          </p:nvPr>
        </p:nvSpPr>
        <p:spPr>
          <a:xfrm>
            <a:off x="7914624"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7" name="Marcador de texto 49">
            <a:extLst>
              <a:ext uri="{FF2B5EF4-FFF2-40B4-BE49-F238E27FC236}">
                <a16:creationId xmlns:a16="http://schemas.microsoft.com/office/drawing/2014/main" xmlns="" id="{ECB52E0A-92A8-5EF1-625C-1E2B5354F9F7}"/>
              </a:ext>
            </a:extLst>
          </p:cNvPr>
          <p:cNvSpPr>
            <a:spLocks noGrp="1"/>
          </p:cNvSpPr>
          <p:nvPr>
            <p:ph type="body" sz="quarter" idx="40" hasCustomPrompt="1"/>
          </p:nvPr>
        </p:nvSpPr>
        <p:spPr>
          <a:xfrm>
            <a:off x="9905117"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8" name="Marcador de texto 49">
            <a:extLst>
              <a:ext uri="{FF2B5EF4-FFF2-40B4-BE49-F238E27FC236}">
                <a16:creationId xmlns:a16="http://schemas.microsoft.com/office/drawing/2014/main" xmlns="" id="{3F01CCC4-52EE-22C2-9D44-6BFE579745D0}"/>
              </a:ext>
            </a:extLst>
          </p:cNvPr>
          <p:cNvSpPr>
            <a:spLocks noGrp="1"/>
          </p:cNvSpPr>
          <p:nvPr>
            <p:ph type="body" sz="quarter" idx="41" hasCustomPrompt="1"/>
          </p:nvPr>
        </p:nvSpPr>
        <p:spPr>
          <a:xfrm>
            <a:off x="5924132"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9" name="Marcador de texto 49">
            <a:extLst>
              <a:ext uri="{FF2B5EF4-FFF2-40B4-BE49-F238E27FC236}">
                <a16:creationId xmlns:a16="http://schemas.microsoft.com/office/drawing/2014/main" xmlns="" id="{9CEB0C03-2BB4-30A2-067F-7C2D1E93597D}"/>
              </a:ext>
            </a:extLst>
          </p:cNvPr>
          <p:cNvSpPr>
            <a:spLocks noGrp="1"/>
          </p:cNvSpPr>
          <p:nvPr>
            <p:ph type="body" sz="quarter" idx="42" hasCustomPrompt="1"/>
          </p:nvPr>
        </p:nvSpPr>
        <p:spPr>
          <a:xfrm>
            <a:off x="7914624"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0" name="Marcador de texto 49">
            <a:extLst>
              <a:ext uri="{FF2B5EF4-FFF2-40B4-BE49-F238E27FC236}">
                <a16:creationId xmlns:a16="http://schemas.microsoft.com/office/drawing/2014/main" xmlns="" id="{C3E77618-4325-F5FE-499C-45BD5160D618}"/>
              </a:ext>
            </a:extLst>
          </p:cNvPr>
          <p:cNvSpPr>
            <a:spLocks noGrp="1"/>
          </p:cNvSpPr>
          <p:nvPr>
            <p:ph type="body" sz="quarter" idx="43" hasCustomPrompt="1"/>
          </p:nvPr>
        </p:nvSpPr>
        <p:spPr>
          <a:xfrm>
            <a:off x="9905117"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1" name="Marcador de texto 34">
            <a:extLst>
              <a:ext uri="{FF2B5EF4-FFF2-40B4-BE49-F238E27FC236}">
                <a16:creationId xmlns:a16="http://schemas.microsoft.com/office/drawing/2014/main" xmlns="" id="{CE272B85-9159-FA71-78A8-21B9FE10300D}"/>
              </a:ext>
            </a:extLst>
          </p:cNvPr>
          <p:cNvSpPr>
            <a:spLocks noGrp="1"/>
          </p:cNvSpPr>
          <p:nvPr>
            <p:ph type="body" sz="quarter" idx="51" hasCustomPrompt="1"/>
          </p:nvPr>
        </p:nvSpPr>
        <p:spPr>
          <a:xfrm rot="16200000" flipH="1">
            <a:off x="5068797" y="2355407"/>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xmlns="" id="{11D99E9E-817C-6D7E-A2BE-89DD822D161A}"/>
              </a:ext>
            </a:extLst>
          </p:cNvPr>
          <p:cNvSpPr>
            <a:spLocks noGrp="1"/>
          </p:cNvSpPr>
          <p:nvPr>
            <p:ph type="body" sz="quarter" idx="52" hasCustomPrompt="1"/>
          </p:nvPr>
        </p:nvSpPr>
        <p:spPr>
          <a:xfrm rot="16200000" flipH="1">
            <a:off x="5068798" y="3727008"/>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xmlns="" id="{00F65F61-D1F6-1F4E-575A-A425488713D2}"/>
              </a:ext>
            </a:extLst>
          </p:cNvPr>
          <p:cNvSpPr>
            <a:spLocks noGrp="1"/>
          </p:cNvSpPr>
          <p:nvPr>
            <p:ph type="body" sz="quarter" idx="53" hasCustomPrompt="1"/>
          </p:nvPr>
        </p:nvSpPr>
        <p:spPr>
          <a:xfrm rot="16200000" flipH="1">
            <a:off x="5068799" y="510924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49">
            <a:extLst>
              <a:ext uri="{FF2B5EF4-FFF2-40B4-BE49-F238E27FC236}">
                <a16:creationId xmlns:a16="http://schemas.microsoft.com/office/drawing/2014/main" xmlns="" id="{636F64CA-18E8-BF09-DD60-E08C4128683D}"/>
              </a:ext>
            </a:extLst>
          </p:cNvPr>
          <p:cNvSpPr>
            <a:spLocks noGrp="1"/>
          </p:cNvSpPr>
          <p:nvPr>
            <p:ph type="body" sz="quarter" idx="54" hasCustomPrompt="1"/>
          </p:nvPr>
        </p:nvSpPr>
        <p:spPr>
          <a:xfrm>
            <a:off x="1766802" y="2196364"/>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5" name="Marcador de texto 49">
            <a:extLst>
              <a:ext uri="{FF2B5EF4-FFF2-40B4-BE49-F238E27FC236}">
                <a16:creationId xmlns:a16="http://schemas.microsoft.com/office/drawing/2014/main" xmlns="" id="{A3BA2335-2FFB-08E3-1335-E3252122ABB7}"/>
              </a:ext>
            </a:extLst>
          </p:cNvPr>
          <p:cNvSpPr>
            <a:spLocks noGrp="1"/>
          </p:cNvSpPr>
          <p:nvPr>
            <p:ph type="body" sz="quarter" idx="55" hasCustomPrompt="1"/>
          </p:nvPr>
        </p:nvSpPr>
        <p:spPr>
          <a:xfrm>
            <a:off x="1766802" y="3556813"/>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6" name="Marcador de texto 49">
            <a:extLst>
              <a:ext uri="{FF2B5EF4-FFF2-40B4-BE49-F238E27FC236}">
                <a16:creationId xmlns:a16="http://schemas.microsoft.com/office/drawing/2014/main" xmlns="" id="{DE00BC1C-834A-9980-3BCA-F908E7F0CF47}"/>
              </a:ext>
            </a:extLst>
          </p:cNvPr>
          <p:cNvSpPr>
            <a:spLocks noGrp="1"/>
          </p:cNvSpPr>
          <p:nvPr>
            <p:ph type="body" sz="quarter" idx="56" hasCustomPrompt="1"/>
          </p:nvPr>
        </p:nvSpPr>
        <p:spPr>
          <a:xfrm>
            <a:off x="1766802" y="4906111"/>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7" name="Marcador de posición de imagen 86">
            <a:extLst>
              <a:ext uri="{FF2B5EF4-FFF2-40B4-BE49-F238E27FC236}">
                <a16:creationId xmlns:a16="http://schemas.microsoft.com/office/drawing/2014/main" xmlns="" id="{64DAE33A-150D-57A3-70D3-CD27D0B39520}"/>
              </a:ext>
            </a:extLst>
          </p:cNvPr>
          <p:cNvSpPr>
            <a:spLocks noGrp="1"/>
          </p:cNvSpPr>
          <p:nvPr>
            <p:ph type="pic" sz="quarter" idx="26" hasCustomPrompt="1"/>
          </p:nvPr>
        </p:nvSpPr>
        <p:spPr>
          <a:xfrm>
            <a:off x="494108" y="2330078"/>
            <a:ext cx="963613" cy="965200"/>
          </a:xfrm>
        </p:spPr>
        <p:txBody>
          <a:bodyPr/>
          <a:lstStyle>
            <a:lvl1pPr>
              <a:defRPr/>
            </a:lvl1pPr>
          </a:lstStyle>
          <a:p>
            <a:r>
              <a:rPr lang="es-ES" dirty="0"/>
              <a:t>ícono</a:t>
            </a:r>
            <a:endParaRPr lang="es-CL" dirty="0"/>
          </a:p>
        </p:txBody>
      </p:sp>
      <p:sp>
        <p:nvSpPr>
          <p:cNvPr id="78" name="Marcador de posición de imagen 86">
            <a:extLst>
              <a:ext uri="{FF2B5EF4-FFF2-40B4-BE49-F238E27FC236}">
                <a16:creationId xmlns:a16="http://schemas.microsoft.com/office/drawing/2014/main" xmlns="" id="{ECCD658C-2175-3803-0038-475F5236EF34}"/>
              </a:ext>
            </a:extLst>
          </p:cNvPr>
          <p:cNvSpPr>
            <a:spLocks noGrp="1"/>
          </p:cNvSpPr>
          <p:nvPr>
            <p:ph type="pic" sz="quarter" idx="57" hasCustomPrompt="1"/>
          </p:nvPr>
        </p:nvSpPr>
        <p:spPr>
          <a:xfrm>
            <a:off x="494108" y="3701680"/>
            <a:ext cx="963613" cy="965200"/>
          </a:xfrm>
        </p:spPr>
        <p:txBody>
          <a:bodyPr/>
          <a:lstStyle>
            <a:lvl1pPr>
              <a:defRPr/>
            </a:lvl1pPr>
          </a:lstStyle>
          <a:p>
            <a:r>
              <a:rPr lang="es-ES" dirty="0"/>
              <a:t>ícono</a:t>
            </a:r>
            <a:endParaRPr lang="es-CL" dirty="0"/>
          </a:p>
        </p:txBody>
      </p:sp>
      <p:sp>
        <p:nvSpPr>
          <p:cNvPr id="79" name="Marcador de posición de imagen 86">
            <a:extLst>
              <a:ext uri="{FF2B5EF4-FFF2-40B4-BE49-F238E27FC236}">
                <a16:creationId xmlns:a16="http://schemas.microsoft.com/office/drawing/2014/main" xmlns="" id="{92A05F97-2D3F-CDB4-311A-DC950928EBF3}"/>
              </a:ext>
            </a:extLst>
          </p:cNvPr>
          <p:cNvSpPr>
            <a:spLocks noGrp="1"/>
          </p:cNvSpPr>
          <p:nvPr>
            <p:ph type="pic" sz="quarter" idx="58" hasCustomPrompt="1"/>
          </p:nvPr>
        </p:nvSpPr>
        <p:spPr>
          <a:xfrm>
            <a:off x="494108" y="5062645"/>
            <a:ext cx="963613" cy="96520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0460527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seño personalizado 1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53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xmlns=""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3" name="Marcador de texto 49">
            <a:extLst>
              <a:ext uri="{FF2B5EF4-FFF2-40B4-BE49-F238E27FC236}">
                <a16:creationId xmlns:a16="http://schemas.microsoft.com/office/drawing/2014/main" xmlns="" id="{1EDF05D4-9A65-EF9A-522C-6318F25B043F}"/>
              </a:ext>
            </a:extLst>
          </p:cNvPr>
          <p:cNvSpPr>
            <a:spLocks noGrp="1"/>
          </p:cNvSpPr>
          <p:nvPr>
            <p:ph type="body" sz="quarter" idx="31" hasCustomPrompt="1"/>
          </p:nvPr>
        </p:nvSpPr>
        <p:spPr>
          <a:xfrm>
            <a:off x="441504" y="1852612"/>
            <a:ext cx="11121820" cy="1097208"/>
          </a:xfrm>
          <a:noFill/>
        </p:spPr>
        <p:txBody>
          <a:bodyPr lIns="0" tIns="0" rIns="0" bIns="0"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xmlns="" id="{9EC0A742-FAE7-EB7C-074F-338B3CA3D6F0}"/>
              </a:ext>
            </a:extLst>
          </p:cNvPr>
          <p:cNvSpPr>
            <a:spLocks noGrp="1"/>
          </p:cNvSpPr>
          <p:nvPr>
            <p:ph type="body" sz="quarter" idx="30" hasCustomPrompt="1"/>
          </p:nvPr>
        </p:nvSpPr>
        <p:spPr>
          <a:xfrm>
            <a:off x="441504" y="3270847"/>
            <a:ext cx="11121820" cy="234291"/>
          </a:xfrm>
          <a:noFill/>
        </p:spPr>
        <p:txBody>
          <a:bodyPr lIns="0" tIns="0" rIns="0" bIns="0" anchor="t">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xmlns="" id="{A38F46DD-F13F-9EA0-4D70-156B93AB0A4E}"/>
              </a:ext>
            </a:extLst>
          </p:cNvPr>
          <p:cNvSpPr>
            <a:spLocks noGrp="1"/>
          </p:cNvSpPr>
          <p:nvPr>
            <p:ph type="body" sz="quarter" idx="32" hasCustomPrompt="1"/>
          </p:nvPr>
        </p:nvSpPr>
        <p:spPr>
          <a:xfrm>
            <a:off x="441504"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6" name="Marcador de texto 49">
            <a:extLst>
              <a:ext uri="{FF2B5EF4-FFF2-40B4-BE49-F238E27FC236}">
                <a16:creationId xmlns:a16="http://schemas.microsoft.com/office/drawing/2014/main" xmlns="" id="{B2B6EF5F-B4EB-6934-ECD5-C2A36A84A8C1}"/>
              </a:ext>
            </a:extLst>
          </p:cNvPr>
          <p:cNvSpPr>
            <a:spLocks noGrp="1"/>
          </p:cNvSpPr>
          <p:nvPr>
            <p:ph type="body" sz="quarter" idx="33" hasCustomPrompt="1"/>
          </p:nvPr>
        </p:nvSpPr>
        <p:spPr>
          <a:xfrm>
            <a:off x="279680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7" name="Marcador de texto 49">
            <a:extLst>
              <a:ext uri="{FF2B5EF4-FFF2-40B4-BE49-F238E27FC236}">
                <a16:creationId xmlns:a16="http://schemas.microsoft.com/office/drawing/2014/main" xmlns="" id="{C8100423-846E-4126-FB92-9B3114D4169E}"/>
              </a:ext>
            </a:extLst>
          </p:cNvPr>
          <p:cNvSpPr>
            <a:spLocks noGrp="1"/>
          </p:cNvSpPr>
          <p:nvPr>
            <p:ph type="body" sz="quarter" idx="34" hasCustomPrompt="1"/>
          </p:nvPr>
        </p:nvSpPr>
        <p:spPr>
          <a:xfrm>
            <a:off x="515109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8" name="Marcador de texto 49">
            <a:extLst>
              <a:ext uri="{FF2B5EF4-FFF2-40B4-BE49-F238E27FC236}">
                <a16:creationId xmlns:a16="http://schemas.microsoft.com/office/drawing/2014/main" xmlns="" id="{051DCBF7-6C95-9680-0904-0D5E5E380572}"/>
              </a:ext>
            </a:extLst>
          </p:cNvPr>
          <p:cNvSpPr>
            <a:spLocks noGrp="1"/>
          </p:cNvSpPr>
          <p:nvPr>
            <p:ph type="body" sz="quarter" idx="35" hasCustomPrompt="1"/>
          </p:nvPr>
        </p:nvSpPr>
        <p:spPr>
          <a:xfrm>
            <a:off x="750538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9" name="Marcador de texto 49">
            <a:extLst>
              <a:ext uri="{FF2B5EF4-FFF2-40B4-BE49-F238E27FC236}">
                <a16:creationId xmlns:a16="http://schemas.microsoft.com/office/drawing/2014/main" xmlns="" id="{007F1483-B57C-B30C-EE92-81E42BC2D556}"/>
              </a:ext>
            </a:extLst>
          </p:cNvPr>
          <p:cNvSpPr>
            <a:spLocks noGrp="1"/>
          </p:cNvSpPr>
          <p:nvPr>
            <p:ph type="body" sz="quarter" idx="36" hasCustomPrompt="1"/>
          </p:nvPr>
        </p:nvSpPr>
        <p:spPr>
          <a:xfrm>
            <a:off x="9862715"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50" name="Marcador de texto 34">
            <a:extLst>
              <a:ext uri="{FF2B5EF4-FFF2-40B4-BE49-F238E27FC236}">
                <a16:creationId xmlns:a16="http://schemas.microsoft.com/office/drawing/2014/main" xmlns="" id="{6FB6EE8B-F2BD-25A3-0B74-0CB25E3DEA93}"/>
              </a:ext>
            </a:extLst>
          </p:cNvPr>
          <p:cNvSpPr>
            <a:spLocks noGrp="1"/>
          </p:cNvSpPr>
          <p:nvPr>
            <p:ph type="body" sz="quarter" idx="20" hasCustomPrompt="1"/>
          </p:nvPr>
        </p:nvSpPr>
        <p:spPr>
          <a:xfrm>
            <a:off x="279680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1" name="Marcador de texto 31">
            <a:extLst>
              <a:ext uri="{FF2B5EF4-FFF2-40B4-BE49-F238E27FC236}">
                <a16:creationId xmlns:a16="http://schemas.microsoft.com/office/drawing/2014/main" xmlns="" id="{9262D7D3-F97F-8E58-4966-FA7038055201}"/>
              </a:ext>
            </a:extLst>
          </p:cNvPr>
          <p:cNvSpPr>
            <a:spLocks noGrp="1"/>
          </p:cNvSpPr>
          <p:nvPr>
            <p:ph type="body" sz="quarter" idx="21" hasCustomPrompt="1"/>
          </p:nvPr>
        </p:nvSpPr>
        <p:spPr>
          <a:xfrm>
            <a:off x="401397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1">
            <a:extLst>
              <a:ext uri="{FF2B5EF4-FFF2-40B4-BE49-F238E27FC236}">
                <a16:creationId xmlns:a16="http://schemas.microsoft.com/office/drawing/2014/main" xmlns="" id="{24420A78-BBAD-C2C0-9FC0-AA634D4B5CC8}"/>
              </a:ext>
            </a:extLst>
          </p:cNvPr>
          <p:cNvSpPr>
            <a:spLocks noGrp="1"/>
          </p:cNvSpPr>
          <p:nvPr>
            <p:ph type="body" sz="quarter" idx="22" hasCustomPrompt="1"/>
          </p:nvPr>
        </p:nvSpPr>
        <p:spPr>
          <a:xfrm rot="5400000">
            <a:off x="423306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3" name="Marcador de texto 34">
            <a:extLst>
              <a:ext uri="{FF2B5EF4-FFF2-40B4-BE49-F238E27FC236}">
                <a16:creationId xmlns:a16="http://schemas.microsoft.com/office/drawing/2014/main" xmlns="" id="{5D79030A-41CF-6F08-1065-47605D0AAAA9}"/>
              </a:ext>
            </a:extLst>
          </p:cNvPr>
          <p:cNvSpPr>
            <a:spLocks noGrp="1"/>
          </p:cNvSpPr>
          <p:nvPr>
            <p:ph type="body" sz="quarter" idx="37" hasCustomPrompt="1"/>
          </p:nvPr>
        </p:nvSpPr>
        <p:spPr>
          <a:xfrm>
            <a:off x="44251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4" name="Marcador de texto 31">
            <a:extLst>
              <a:ext uri="{FF2B5EF4-FFF2-40B4-BE49-F238E27FC236}">
                <a16:creationId xmlns:a16="http://schemas.microsoft.com/office/drawing/2014/main" xmlns="" id="{9462DC54-CBF9-6B45-2B2C-2148284DB57E}"/>
              </a:ext>
            </a:extLst>
          </p:cNvPr>
          <p:cNvSpPr>
            <a:spLocks noGrp="1"/>
          </p:cNvSpPr>
          <p:nvPr>
            <p:ph type="body" sz="quarter" idx="38" hasCustomPrompt="1"/>
          </p:nvPr>
        </p:nvSpPr>
        <p:spPr>
          <a:xfrm>
            <a:off x="165968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1">
            <a:extLst>
              <a:ext uri="{FF2B5EF4-FFF2-40B4-BE49-F238E27FC236}">
                <a16:creationId xmlns:a16="http://schemas.microsoft.com/office/drawing/2014/main" xmlns="" id="{A658DC09-3F35-A814-365C-D35FDB5313B8}"/>
              </a:ext>
            </a:extLst>
          </p:cNvPr>
          <p:cNvSpPr>
            <a:spLocks noGrp="1"/>
          </p:cNvSpPr>
          <p:nvPr>
            <p:ph type="body" sz="quarter" idx="39" hasCustomPrompt="1"/>
          </p:nvPr>
        </p:nvSpPr>
        <p:spPr>
          <a:xfrm rot="5400000">
            <a:off x="187877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6" name="Marcador de texto 34">
            <a:extLst>
              <a:ext uri="{FF2B5EF4-FFF2-40B4-BE49-F238E27FC236}">
                <a16:creationId xmlns:a16="http://schemas.microsoft.com/office/drawing/2014/main" xmlns="" id="{4C77BC8D-3998-BB26-47BA-C708BD556056}"/>
              </a:ext>
            </a:extLst>
          </p:cNvPr>
          <p:cNvSpPr>
            <a:spLocks noGrp="1"/>
          </p:cNvSpPr>
          <p:nvPr>
            <p:ph type="body" sz="quarter" idx="40" hasCustomPrompt="1"/>
          </p:nvPr>
        </p:nvSpPr>
        <p:spPr>
          <a:xfrm>
            <a:off x="750538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7" name="Marcador de texto 31">
            <a:extLst>
              <a:ext uri="{FF2B5EF4-FFF2-40B4-BE49-F238E27FC236}">
                <a16:creationId xmlns:a16="http://schemas.microsoft.com/office/drawing/2014/main" xmlns="" id="{274D0C8D-1C32-F531-C87A-BA0BED3441CA}"/>
              </a:ext>
            </a:extLst>
          </p:cNvPr>
          <p:cNvSpPr>
            <a:spLocks noGrp="1"/>
          </p:cNvSpPr>
          <p:nvPr>
            <p:ph type="body" sz="quarter" idx="41" hasCustomPrompt="1"/>
          </p:nvPr>
        </p:nvSpPr>
        <p:spPr>
          <a:xfrm>
            <a:off x="872255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8" name="Marcador de texto 31">
            <a:extLst>
              <a:ext uri="{FF2B5EF4-FFF2-40B4-BE49-F238E27FC236}">
                <a16:creationId xmlns:a16="http://schemas.microsoft.com/office/drawing/2014/main" xmlns="" id="{1819C0FF-910E-6355-8D27-D63208863DB2}"/>
              </a:ext>
            </a:extLst>
          </p:cNvPr>
          <p:cNvSpPr>
            <a:spLocks noGrp="1"/>
          </p:cNvSpPr>
          <p:nvPr>
            <p:ph type="body" sz="quarter" idx="42" hasCustomPrompt="1"/>
          </p:nvPr>
        </p:nvSpPr>
        <p:spPr>
          <a:xfrm rot="5400000">
            <a:off x="8941646" y="3883308"/>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9" name="Marcador de texto 34">
            <a:extLst>
              <a:ext uri="{FF2B5EF4-FFF2-40B4-BE49-F238E27FC236}">
                <a16:creationId xmlns:a16="http://schemas.microsoft.com/office/drawing/2014/main" xmlns="" id="{09D34F02-4612-0DA0-8199-D17D80133146}"/>
              </a:ext>
            </a:extLst>
          </p:cNvPr>
          <p:cNvSpPr>
            <a:spLocks noGrp="1"/>
          </p:cNvSpPr>
          <p:nvPr>
            <p:ph type="body" sz="quarter" idx="43" hasCustomPrompt="1"/>
          </p:nvPr>
        </p:nvSpPr>
        <p:spPr>
          <a:xfrm>
            <a:off x="515109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0" name="Marcador de texto 31">
            <a:extLst>
              <a:ext uri="{FF2B5EF4-FFF2-40B4-BE49-F238E27FC236}">
                <a16:creationId xmlns:a16="http://schemas.microsoft.com/office/drawing/2014/main" xmlns="" id="{C3946606-FE5E-4257-2A70-3B1EE8D3D68A}"/>
              </a:ext>
            </a:extLst>
          </p:cNvPr>
          <p:cNvSpPr>
            <a:spLocks noGrp="1"/>
          </p:cNvSpPr>
          <p:nvPr>
            <p:ph type="body" sz="quarter" idx="44" hasCustomPrompt="1"/>
          </p:nvPr>
        </p:nvSpPr>
        <p:spPr>
          <a:xfrm>
            <a:off x="636826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1" name="Marcador de texto 31">
            <a:extLst>
              <a:ext uri="{FF2B5EF4-FFF2-40B4-BE49-F238E27FC236}">
                <a16:creationId xmlns:a16="http://schemas.microsoft.com/office/drawing/2014/main" xmlns="" id="{7A1297C7-876A-2CAE-B2A0-78ACA462B8AB}"/>
              </a:ext>
            </a:extLst>
          </p:cNvPr>
          <p:cNvSpPr>
            <a:spLocks noGrp="1"/>
          </p:cNvSpPr>
          <p:nvPr>
            <p:ph type="body" sz="quarter" idx="45" hasCustomPrompt="1"/>
          </p:nvPr>
        </p:nvSpPr>
        <p:spPr>
          <a:xfrm rot="5400000">
            <a:off x="658735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2" name="Marcador de texto 34">
            <a:extLst>
              <a:ext uri="{FF2B5EF4-FFF2-40B4-BE49-F238E27FC236}">
                <a16:creationId xmlns:a16="http://schemas.microsoft.com/office/drawing/2014/main" xmlns="" id="{FD04A436-8FFE-C6D0-880E-D7B4CB3783C5}"/>
              </a:ext>
            </a:extLst>
          </p:cNvPr>
          <p:cNvSpPr>
            <a:spLocks noGrp="1"/>
          </p:cNvSpPr>
          <p:nvPr>
            <p:ph type="body" sz="quarter" idx="46" hasCustomPrompt="1"/>
          </p:nvPr>
        </p:nvSpPr>
        <p:spPr>
          <a:xfrm>
            <a:off x="985967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3" name="Marcador de texto 31">
            <a:extLst>
              <a:ext uri="{FF2B5EF4-FFF2-40B4-BE49-F238E27FC236}">
                <a16:creationId xmlns:a16="http://schemas.microsoft.com/office/drawing/2014/main" xmlns="" id="{EBEBCBEE-CE4C-981A-D59E-FF13E67B62F3}"/>
              </a:ext>
            </a:extLst>
          </p:cNvPr>
          <p:cNvSpPr>
            <a:spLocks noGrp="1"/>
          </p:cNvSpPr>
          <p:nvPr>
            <p:ph type="body" sz="quarter" idx="47" hasCustomPrompt="1"/>
          </p:nvPr>
        </p:nvSpPr>
        <p:spPr>
          <a:xfrm>
            <a:off x="1107684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4" name="Marcador de texto 31">
            <a:extLst>
              <a:ext uri="{FF2B5EF4-FFF2-40B4-BE49-F238E27FC236}">
                <a16:creationId xmlns:a16="http://schemas.microsoft.com/office/drawing/2014/main" xmlns="" id="{7D3423CD-D5FE-E127-9746-BA101CE3EBAD}"/>
              </a:ext>
            </a:extLst>
          </p:cNvPr>
          <p:cNvSpPr>
            <a:spLocks noGrp="1"/>
          </p:cNvSpPr>
          <p:nvPr>
            <p:ph type="body" sz="quarter" idx="48" hasCustomPrompt="1"/>
          </p:nvPr>
        </p:nvSpPr>
        <p:spPr>
          <a:xfrm rot="5400000">
            <a:off x="11295936" y="388330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49"/>
          </p:nvPr>
        </p:nvSpPr>
        <p:spPr/>
        <p:txBody>
          <a:bodyPr/>
          <a:lstStyle/>
          <a:p>
            <a:endParaRPr lang="es-CL" dirty="0">
              <a:solidFill>
                <a:srgbClr val="000000"/>
              </a:solidFill>
            </a:endParaRPr>
          </a:p>
        </p:txBody>
      </p:sp>
      <p:sp>
        <p:nvSpPr>
          <p:cNvPr id="4" name="Marcador de número de diapositiva 3"/>
          <p:cNvSpPr>
            <a:spLocks noGrp="1"/>
          </p:cNvSpPr>
          <p:nvPr>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2681306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seño personalizado 1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56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xmlns=""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cxnSp>
        <p:nvCxnSpPr>
          <p:cNvPr id="71" name="Conector recto 70">
            <a:extLst>
              <a:ext uri="{FF2B5EF4-FFF2-40B4-BE49-F238E27FC236}">
                <a16:creationId xmlns:a16="http://schemas.microsoft.com/office/drawing/2014/main" xmlns="" id="{741D0EF4-A454-9693-96B3-EB35A488F9ED}"/>
              </a:ext>
            </a:extLst>
          </p:cNvPr>
          <p:cNvCxnSpPr>
            <a:cxnSpLocks/>
          </p:cNvCxnSpPr>
          <p:nvPr userDrawn="1"/>
        </p:nvCxnSpPr>
        <p:spPr>
          <a:xfrm>
            <a:off x="425229" y="4618032"/>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xmlns="" id="{80C8DCC1-8E32-D573-93B5-E5E71C01DC3E}"/>
              </a:ext>
            </a:extLst>
          </p:cNvPr>
          <p:cNvCxnSpPr>
            <a:cxnSpLocks/>
          </p:cNvCxnSpPr>
          <p:nvPr userDrawn="1"/>
        </p:nvCxnSpPr>
        <p:spPr>
          <a:xfrm>
            <a:off x="425229" y="2841684"/>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Marcador de texto 49">
            <a:extLst>
              <a:ext uri="{FF2B5EF4-FFF2-40B4-BE49-F238E27FC236}">
                <a16:creationId xmlns:a16="http://schemas.microsoft.com/office/drawing/2014/main" xmlns="" id="{6DEDFD75-191B-5433-8A93-041B19A7668F}"/>
              </a:ext>
            </a:extLst>
          </p:cNvPr>
          <p:cNvSpPr>
            <a:spLocks noGrp="1"/>
          </p:cNvSpPr>
          <p:nvPr>
            <p:ph type="body" sz="quarter" idx="30" hasCustomPrompt="1"/>
          </p:nvPr>
        </p:nvSpPr>
        <p:spPr>
          <a:xfrm>
            <a:off x="441504" y="1845031"/>
            <a:ext cx="1096842" cy="687850"/>
          </a:xfrm>
          <a:noFill/>
        </p:spPr>
        <p:txBody>
          <a:bodyPr lIns="0" tIns="0" rIns="0" bIns="0" anchor="ctr">
            <a:noAutofit/>
          </a:bodyPr>
          <a:lstStyle>
            <a:lvl1pPr marL="0" indent="0" algn="r">
              <a:buNone/>
              <a:defRPr sz="1200" b="1"/>
            </a:lvl1pPr>
          </a:lstStyle>
          <a:p>
            <a:pPr lvl="0"/>
            <a:r>
              <a:rPr lang="es-ES" dirty="0"/>
              <a:t>Texto</a:t>
            </a:r>
          </a:p>
        </p:txBody>
      </p:sp>
      <p:sp>
        <p:nvSpPr>
          <p:cNvPr id="99" name="Marcador de texto 49">
            <a:extLst>
              <a:ext uri="{FF2B5EF4-FFF2-40B4-BE49-F238E27FC236}">
                <a16:creationId xmlns:a16="http://schemas.microsoft.com/office/drawing/2014/main" xmlns="" id="{AB8400E2-DEE0-612A-CAEF-BF0BD01222B8}"/>
              </a:ext>
            </a:extLst>
          </p:cNvPr>
          <p:cNvSpPr>
            <a:spLocks noGrp="1"/>
          </p:cNvSpPr>
          <p:nvPr>
            <p:ph type="body" sz="quarter" idx="31" hasCustomPrompt="1"/>
          </p:nvPr>
        </p:nvSpPr>
        <p:spPr>
          <a:xfrm>
            <a:off x="441504" y="3043549"/>
            <a:ext cx="1096842" cy="1346140"/>
          </a:xfrm>
          <a:noFill/>
        </p:spPr>
        <p:txBody>
          <a:bodyPr lIns="0" tIns="0" rIns="0" bIns="0" anchor="t">
            <a:noAutofit/>
          </a:bodyPr>
          <a:lstStyle>
            <a:lvl1pPr marL="0" indent="0" algn="r">
              <a:buNone/>
              <a:defRPr sz="1200" b="1"/>
            </a:lvl1pPr>
          </a:lstStyle>
          <a:p>
            <a:pPr lvl="0"/>
            <a:r>
              <a:rPr lang="es-ES" dirty="0"/>
              <a:t>Texto</a:t>
            </a:r>
          </a:p>
        </p:txBody>
      </p:sp>
      <p:sp>
        <p:nvSpPr>
          <p:cNvPr id="101" name="Marcador de texto 49">
            <a:extLst>
              <a:ext uri="{FF2B5EF4-FFF2-40B4-BE49-F238E27FC236}">
                <a16:creationId xmlns:a16="http://schemas.microsoft.com/office/drawing/2014/main" xmlns="" id="{18175F41-C149-7CEE-9D6D-8988CF540163}"/>
              </a:ext>
            </a:extLst>
          </p:cNvPr>
          <p:cNvSpPr>
            <a:spLocks noGrp="1"/>
          </p:cNvSpPr>
          <p:nvPr>
            <p:ph type="body" sz="quarter" idx="32" hasCustomPrompt="1"/>
          </p:nvPr>
        </p:nvSpPr>
        <p:spPr>
          <a:xfrm>
            <a:off x="18239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2" name="Marcador de texto 49">
            <a:extLst>
              <a:ext uri="{FF2B5EF4-FFF2-40B4-BE49-F238E27FC236}">
                <a16:creationId xmlns:a16="http://schemas.microsoft.com/office/drawing/2014/main" xmlns="" id="{F76222A7-5D3E-DF79-FEE5-C43F157EE2DD}"/>
              </a:ext>
            </a:extLst>
          </p:cNvPr>
          <p:cNvSpPr>
            <a:spLocks noGrp="1"/>
          </p:cNvSpPr>
          <p:nvPr>
            <p:ph type="body" sz="quarter" idx="33" hasCustomPrompt="1"/>
          </p:nvPr>
        </p:nvSpPr>
        <p:spPr>
          <a:xfrm>
            <a:off x="3837846"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3" name="Marcador de texto 49">
            <a:extLst>
              <a:ext uri="{FF2B5EF4-FFF2-40B4-BE49-F238E27FC236}">
                <a16:creationId xmlns:a16="http://schemas.microsoft.com/office/drawing/2014/main" xmlns="" id="{8822C92A-57F0-6DC8-D633-18326136469B}"/>
              </a:ext>
            </a:extLst>
          </p:cNvPr>
          <p:cNvSpPr>
            <a:spLocks noGrp="1"/>
          </p:cNvSpPr>
          <p:nvPr>
            <p:ph type="body" sz="quarter" idx="34" hasCustomPrompt="1"/>
          </p:nvPr>
        </p:nvSpPr>
        <p:spPr>
          <a:xfrm>
            <a:off x="5851704"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4" name="Marcador de texto 49">
            <a:extLst>
              <a:ext uri="{FF2B5EF4-FFF2-40B4-BE49-F238E27FC236}">
                <a16:creationId xmlns:a16="http://schemas.microsoft.com/office/drawing/2014/main" xmlns="" id="{9CF0A07A-A25B-18DD-F296-D1EE050CFD97}"/>
              </a:ext>
            </a:extLst>
          </p:cNvPr>
          <p:cNvSpPr>
            <a:spLocks noGrp="1"/>
          </p:cNvSpPr>
          <p:nvPr>
            <p:ph type="body" sz="quarter" idx="35" hasCustomPrompt="1"/>
          </p:nvPr>
        </p:nvSpPr>
        <p:spPr>
          <a:xfrm>
            <a:off x="7865561"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5" name="Marcador de texto 49">
            <a:extLst>
              <a:ext uri="{FF2B5EF4-FFF2-40B4-BE49-F238E27FC236}">
                <a16:creationId xmlns:a16="http://schemas.microsoft.com/office/drawing/2014/main" xmlns="" id="{7E086824-B1E6-863B-115B-992F9552FFE3}"/>
              </a:ext>
            </a:extLst>
          </p:cNvPr>
          <p:cNvSpPr>
            <a:spLocks noGrp="1"/>
          </p:cNvSpPr>
          <p:nvPr>
            <p:ph type="body" sz="quarter" idx="36" hasCustomPrompt="1"/>
          </p:nvPr>
        </p:nvSpPr>
        <p:spPr>
          <a:xfrm>
            <a:off x="99011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6" name="Marcador de texto 49">
            <a:extLst>
              <a:ext uri="{FF2B5EF4-FFF2-40B4-BE49-F238E27FC236}">
                <a16:creationId xmlns:a16="http://schemas.microsoft.com/office/drawing/2014/main" xmlns="" id="{02F58401-D79F-01A9-8535-47C943032A82}"/>
              </a:ext>
            </a:extLst>
          </p:cNvPr>
          <p:cNvSpPr>
            <a:spLocks noGrp="1"/>
          </p:cNvSpPr>
          <p:nvPr>
            <p:ph type="body" sz="quarter" idx="37" hasCustomPrompt="1"/>
          </p:nvPr>
        </p:nvSpPr>
        <p:spPr>
          <a:xfrm>
            <a:off x="441504" y="4807033"/>
            <a:ext cx="1096842" cy="1358817"/>
          </a:xfrm>
          <a:noFill/>
        </p:spPr>
        <p:txBody>
          <a:bodyPr lIns="0" tIns="0" rIns="0" bIns="0" anchor="t">
            <a:noAutofit/>
          </a:bodyPr>
          <a:lstStyle>
            <a:lvl1pPr marL="0" indent="0" algn="r">
              <a:buNone/>
              <a:defRPr sz="1200" b="1"/>
            </a:lvl1pPr>
          </a:lstStyle>
          <a:p>
            <a:pPr lvl="0"/>
            <a:r>
              <a:rPr lang="es-ES" dirty="0"/>
              <a:t>Texto</a:t>
            </a:r>
          </a:p>
        </p:txBody>
      </p:sp>
      <p:sp>
        <p:nvSpPr>
          <p:cNvPr id="107" name="Marcador de texto 49">
            <a:extLst>
              <a:ext uri="{FF2B5EF4-FFF2-40B4-BE49-F238E27FC236}">
                <a16:creationId xmlns:a16="http://schemas.microsoft.com/office/drawing/2014/main" xmlns="" id="{BB5BE137-48E8-1B34-B29C-90826849C2AB}"/>
              </a:ext>
            </a:extLst>
          </p:cNvPr>
          <p:cNvSpPr>
            <a:spLocks noGrp="1"/>
          </p:cNvSpPr>
          <p:nvPr>
            <p:ph type="body" sz="quarter" idx="38" hasCustomPrompt="1"/>
          </p:nvPr>
        </p:nvSpPr>
        <p:spPr>
          <a:xfrm>
            <a:off x="18239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8" name="Marcador de texto 49">
            <a:extLst>
              <a:ext uri="{FF2B5EF4-FFF2-40B4-BE49-F238E27FC236}">
                <a16:creationId xmlns:a16="http://schemas.microsoft.com/office/drawing/2014/main" xmlns="" id="{5DB61E90-DA8C-3626-BA68-7880929F2881}"/>
              </a:ext>
            </a:extLst>
          </p:cNvPr>
          <p:cNvSpPr>
            <a:spLocks noGrp="1"/>
          </p:cNvSpPr>
          <p:nvPr>
            <p:ph type="body" sz="quarter" idx="39" hasCustomPrompt="1"/>
          </p:nvPr>
        </p:nvSpPr>
        <p:spPr>
          <a:xfrm>
            <a:off x="3837846"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9" name="Marcador de texto 49">
            <a:extLst>
              <a:ext uri="{FF2B5EF4-FFF2-40B4-BE49-F238E27FC236}">
                <a16:creationId xmlns:a16="http://schemas.microsoft.com/office/drawing/2014/main" xmlns="" id="{F09B4558-4E22-C2A5-6537-FC8F84644E30}"/>
              </a:ext>
            </a:extLst>
          </p:cNvPr>
          <p:cNvSpPr>
            <a:spLocks noGrp="1"/>
          </p:cNvSpPr>
          <p:nvPr>
            <p:ph type="body" sz="quarter" idx="40" hasCustomPrompt="1"/>
          </p:nvPr>
        </p:nvSpPr>
        <p:spPr>
          <a:xfrm>
            <a:off x="5851704"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0" name="Marcador de texto 49">
            <a:extLst>
              <a:ext uri="{FF2B5EF4-FFF2-40B4-BE49-F238E27FC236}">
                <a16:creationId xmlns:a16="http://schemas.microsoft.com/office/drawing/2014/main" xmlns="" id="{36225E52-2698-D4B6-3679-8FB9D9442C1A}"/>
              </a:ext>
            </a:extLst>
          </p:cNvPr>
          <p:cNvSpPr>
            <a:spLocks noGrp="1"/>
          </p:cNvSpPr>
          <p:nvPr>
            <p:ph type="body" sz="quarter" idx="41" hasCustomPrompt="1"/>
          </p:nvPr>
        </p:nvSpPr>
        <p:spPr>
          <a:xfrm>
            <a:off x="7865561"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1" name="Marcador de texto 49">
            <a:extLst>
              <a:ext uri="{FF2B5EF4-FFF2-40B4-BE49-F238E27FC236}">
                <a16:creationId xmlns:a16="http://schemas.microsoft.com/office/drawing/2014/main" xmlns="" id="{26DBC50C-7CB2-01A8-CAEF-7D0E5C742804}"/>
              </a:ext>
            </a:extLst>
          </p:cNvPr>
          <p:cNvSpPr>
            <a:spLocks noGrp="1"/>
          </p:cNvSpPr>
          <p:nvPr>
            <p:ph type="body" sz="quarter" idx="42" hasCustomPrompt="1"/>
          </p:nvPr>
        </p:nvSpPr>
        <p:spPr>
          <a:xfrm>
            <a:off x="99011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2" name="Marcador de texto 34">
            <a:extLst>
              <a:ext uri="{FF2B5EF4-FFF2-40B4-BE49-F238E27FC236}">
                <a16:creationId xmlns:a16="http://schemas.microsoft.com/office/drawing/2014/main" xmlns="" id="{3DE6E347-945C-C2AE-C158-BA8B93A5FD9C}"/>
              </a:ext>
            </a:extLst>
          </p:cNvPr>
          <p:cNvSpPr>
            <a:spLocks noGrp="1"/>
          </p:cNvSpPr>
          <p:nvPr>
            <p:ph type="body" sz="quarter" idx="43" hasCustomPrompt="1"/>
          </p:nvPr>
        </p:nvSpPr>
        <p:spPr>
          <a:xfrm>
            <a:off x="1823989"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3" name="Marcador de texto 31">
            <a:extLst>
              <a:ext uri="{FF2B5EF4-FFF2-40B4-BE49-F238E27FC236}">
                <a16:creationId xmlns:a16="http://schemas.microsoft.com/office/drawing/2014/main" xmlns="" id="{1BFDB0B7-74AE-DC00-197F-C769BF64E8F5}"/>
              </a:ext>
            </a:extLst>
          </p:cNvPr>
          <p:cNvSpPr>
            <a:spLocks noGrp="1"/>
          </p:cNvSpPr>
          <p:nvPr>
            <p:ph type="body" sz="quarter" idx="44" hasCustomPrompt="1"/>
          </p:nvPr>
        </p:nvSpPr>
        <p:spPr>
          <a:xfrm>
            <a:off x="2933770"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4" name="Marcador de texto 31">
            <a:extLst>
              <a:ext uri="{FF2B5EF4-FFF2-40B4-BE49-F238E27FC236}">
                <a16:creationId xmlns:a16="http://schemas.microsoft.com/office/drawing/2014/main" xmlns="" id="{B2C4A5B3-98BC-57C2-4B20-F7099DF60577}"/>
              </a:ext>
            </a:extLst>
          </p:cNvPr>
          <p:cNvSpPr>
            <a:spLocks noGrp="1"/>
          </p:cNvSpPr>
          <p:nvPr>
            <p:ph type="body" sz="quarter" idx="45" hasCustomPrompt="1"/>
          </p:nvPr>
        </p:nvSpPr>
        <p:spPr>
          <a:xfrm rot="5400000">
            <a:off x="3153432"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5" name="Marcador de texto 34">
            <a:extLst>
              <a:ext uri="{FF2B5EF4-FFF2-40B4-BE49-F238E27FC236}">
                <a16:creationId xmlns:a16="http://schemas.microsoft.com/office/drawing/2014/main" xmlns="" id="{92D4A22C-6CE5-67A8-FB57-62A980376075}"/>
              </a:ext>
            </a:extLst>
          </p:cNvPr>
          <p:cNvSpPr>
            <a:spLocks noGrp="1"/>
          </p:cNvSpPr>
          <p:nvPr>
            <p:ph type="body" sz="quarter" idx="46" hasCustomPrompt="1"/>
          </p:nvPr>
        </p:nvSpPr>
        <p:spPr>
          <a:xfrm>
            <a:off x="38160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6" name="Marcador de texto 31">
            <a:extLst>
              <a:ext uri="{FF2B5EF4-FFF2-40B4-BE49-F238E27FC236}">
                <a16:creationId xmlns:a16="http://schemas.microsoft.com/office/drawing/2014/main" xmlns="" id="{2E1D369B-431A-7907-C56E-0BE3BBCD82A9}"/>
              </a:ext>
            </a:extLst>
          </p:cNvPr>
          <p:cNvSpPr>
            <a:spLocks noGrp="1"/>
          </p:cNvSpPr>
          <p:nvPr>
            <p:ph type="body" sz="quarter" idx="47" hasCustomPrompt="1"/>
          </p:nvPr>
        </p:nvSpPr>
        <p:spPr>
          <a:xfrm>
            <a:off x="4925856"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7" name="Marcador de texto 31">
            <a:extLst>
              <a:ext uri="{FF2B5EF4-FFF2-40B4-BE49-F238E27FC236}">
                <a16:creationId xmlns:a16="http://schemas.microsoft.com/office/drawing/2014/main" xmlns="" id="{23925C27-FA09-DD20-1A3E-88FFFE8273B0}"/>
              </a:ext>
            </a:extLst>
          </p:cNvPr>
          <p:cNvSpPr>
            <a:spLocks noGrp="1"/>
          </p:cNvSpPr>
          <p:nvPr>
            <p:ph type="body" sz="quarter" idx="48" hasCustomPrompt="1"/>
          </p:nvPr>
        </p:nvSpPr>
        <p:spPr>
          <a:xfrm rot="5400000">
            <a:off x="51455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8" name="Marcador de texto 34">
            <a:extLst>
              <a:ext uri="{FF2B5EF4-FFF2-40B4-BE49-F238E27FC236}">
                <a16:creationId xmlns:a16="http://schemas.microsoft.com/office/drawing/2014/main" xmlns="" id="{D387286E-BBC4-9111-6EC3-C3420C800D32}"/>
              </a:ext>
            </a:extLst>
          </p:cNvPr>
          <p:cNvSpPr>
            <a:spLocks noGrp="1"/>
          </p:cNvSpPr>
          <p:nvPr>
            <p:ph type="body" sz="quarter" idx="49" hasCustomPrompt="1"/>
          </p:nvPr>
        </p:nvSpPr>
        <p:spPr>
          <a:xfrm>
            <a:off x="5819047"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9" name="Marcador de texto 31">
            <a:extLst>
              <a:ext uri="{FF2B5EF4-FFF2-40B4-BE49-F238E27FC236}">
                <a16:creationId xmlns:a16="http://schemas.microsoft.com/office/drawing/2014/main" xmlns="" id="{F7A2A1AE-E2EB-7946-69A3-D5C46BFABD7D}"/>
              </a:ext>
            </a:extLst>
          </p:cNvPr>
          <p:cNvSpPr>
            <a:spLocks noGrp="1"/>
          </p:cNvSpPr>
          <p:nvPr>
            <p:ph type="body" sz="quarter" idx="50" hasCustomPrompt="1"/>
          </p:nvPr>
        </p:nvSpPr>
        <p:spPr>
          <a:xfrm>
            <a:off x="6928828"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0" name="Marcador de texto 31">
            <a:extLst>
              <a:ext uri="{FF2B5EF4-FFF2-40B4-BE49-F238E27FC236}">
                <a16:creationId xmlns:a16="http://schemas.microsoft.com/office/drawing/2014/main" xmlns="" id="{B63A5D2F-E6C6-B236-E1D7-20E9C7A0F233}"/>
              </a:ext>
            </a:extLst>
          </p:cNvPr>
          <p:cNvSpPr>
            <a:spLocks noGrp="1"/>
          </p:cNvSpPr>
          <p:nvPr>
            <p:ph type="body" sz="quarter" idx="51" hasCustomPrompt="1"/>
          </p:nvPr>
        </p:nvSpPr>
        <p:spPr>
          <a:xfrm rot="5400000">
            <a:off x="7148490"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1" name="Marcador de texto 34">
            <a:extLst>
              <a:ext uri="{FF2B5EF4-FFF2-40B4-BE49-F238E27FC236}">
                <a16:creationId xmlns:a16="http://schemas.microsoft.com/office/drawing/2014/main" xmlns="" id="{F8776F97-031B-D906-567B-1FEC6389BA39}"/>
              </a:ext>
            </a:extLst>
          </p:cNvPr>
          <p:cNvSpPr>
            <a:spLocks noGrp="1"/>
          </p:cNvSpPr>
          <p:nvPr>
            <p:ph type="body" sz="quarter" idx="52" hasCustomPrompt="1"/>
          </p:nvPr>
        </p:nvSpPr>
        <p:spPr>
          <a:xfrm>
            <a:off x="7832903"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2" name="Marcador de texto 31">
            <a:extLst>
              <a:ext uri="{FF2B5EF4-FFF2-40B4-BE49-F238E27FC236}">
                <a16:creationId xmlns:a16="http://schemas.microsoft.com/office/drawing/2014/main" xmlns="" id="{DCE77E0A-009F-F055-2F05-D80E447A19DA}"/>
              </a:ext>
            </a:extLst>
          </p:cNvPr>
          <p:cNvSpPr>
            <a:spLocks noGrp="1"/>
          </p:cNvSpPr>
          <p:nvPr>
            <p:ph type="body" sz="quarter" idx="53" hasCustomPrompt="1"/>
          </p:nvPr>
        </p:nvSpPr>
        <p:spPr>
          <a:xfrm>
            <a:off x="8943257"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3" name="Marcador de texto 31">
            <a:extLst>
              <a:ext uri="{FF2B5EF4-FFF2-40B4-BE49-F238E27FC236}">
                <a16:creationId xmlns:a16="http://schemas.microsoft.com/office/drawing/2014/main" xmlns="" id="{5F20345A-92C5-AFDD-249F-C08C7D841765}"/>
              </a:ext>
            </a:extLst>
          </p:cNvPr>
          <p:cNvSpPr>
            <a:spLocks noGrp="1"/>
          </p:cNvSpPr>
          <p:nvPr>
            <p:ph type="body" sz="quarter" idx="54" hasCustomPrompt="1"/>
          </p:nvPr>
        </p:nvSpPr>
        <p:spPr>
          <a:xfrm rot="5400000">
            <a:off x="9162346"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4" name="Marcador de texto 34">
            <a:extLst>
              <a:ext uri="{FF2B5EF4-FFF2-40B4-BE49-F238E27FC236}">
                <a16:creationId xmlns:a16="http://schemas.microsoft.com/office/drawing/2014/main" xmlns="" id="{8A7DA05E-4214-ACB7-84DC-15C4785A7A43}"/>
              </a:ext>
            </a:extLst>
          </p:cNvPr>
          <p:cNvSpPr>
            <a:spLocks noGrp="1"/>
          </p:cNvSpPr>
          <p:nvPr>
            <p:ph type="body" sz="quarter" idx="55" hasCustomPrompt="1"/>
          </p:nvPr>
        </p:nvSpPr>
        <p:spPr>
          <a:xfrm>
            <a:off x="98358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5" name="Marcador de texto 31">
            <a:extLst>
              <a:ext uri="{FF2B5EF4-FFF2-40B4-BE49-F238E27FC236}">
                <a16:creationId xmlns:a16="http://schemas.microsoft.com/office/drawing/2014/main" xmlns="" id="{62D4C8C1-655D-5077-0810-BC666D85D4F4}"/>
              </a:ext>
            </a:extLst>
          </p:cNvPr>
          <p:cNvSpPr>
            <a:spLocks noGrp="1"/>
          </p:cNvSpPr>
          <p:nvPr>
            <p:ph type="body" sz="quarter" idx="56" hasCustomPrompt="1"/>
          </p:nvPr>
        </p:nvSpPr>
        <p:spPr>
          <a:xfrm>
            <a:off x="10946229"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6" name="Marcador de texto 31">
            <a:extLst>
              <a:ext uri="{FF2B5EF4-FFF2-40B4-BE49-F238E27FC236}">
                <a16:creationId xmlns:a16="http://schemas.microsoft.com/office/drawing/2014/main" xmlns="" id="{D8DFB641-0A4A-DCF0-FC96-1FF7FE7F0EBC}"/>
              </a:ext>
            </a:extLst>
          </p:cNvPr>
          <p:cNvSpPr>
            <a:spLocks noGrp="1"/>
          </p:cNvSpPr>
          <p:nvPr>
            <p:ph type="body" sz="quarter" idx="57" hasCustomPrompt="1"/>
          </p:nvPr>
        </p:nvSpPr>
        <p:spPr>
          <a:xfrm rot="5400000">
            <a:off x="111653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8"/>
          </p:nvPr>
        </p:nvSpPr>
        <p:spPr>
          <a:xfrm>
            <a:off x="447578" y="6474653"/>
            <a:ext cx="10953109" cy="230929"/>
          </a:xfrm>
        </p:spPr>
        <p:txBody>
          <a:bodyPr/>
          <a:lstStyle/>
          <a:p>
            <a:endParaRPr lang="es-CL" dirty="0">
              <a:solidFill>
                <a:srgbClr val="000000"/>
              </a:solidFill>
            </a:endParaRPr>
          </a:p>
        </p:txBody>
      </p:sp>
      <p:sp>
        <p:nvSpPr>
          <p:cNvPr id="4" name="Marcador de número de diapositiva 3"/>
          <p:cNvSpPr>
            <a:spLocks noGrp="1"/>
          </p:cNvSpPr>
          <p:nvPr>
            <p:ph type="sldNum" sz="quarter" idx="59"/>
          </p:nvPr>
        </p:nvSpPr>
        <p:spPr>
          <a:xfrm>
            <a:off x="11531291" y="6474653"/>
            <a:ext cx="505443" cy="230643"/>
          </a:xfrm>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64265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1_Cierre_casa">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51066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seño personalizado 1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58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6" name="Marcador de texto 34">
            <a:extLst>
              <a:ext uri="{FF2B5EF4-FFF2-40B4-BE49-F238E27FC236}">
                <a16:creationId xmlns:a16="http://schemas.microsoft.com/office/drawing/2014/main" xmlns="" id="{F162C46A-EB3F-E283-D131-1B176D3AB4C3}"/>
              </a:ext>
            </a:extLst>
          </p:cNvPr>
          <p:cNvSpPr>
            <a:spLocks noGrp="1"/>
          </p:cNvSpPr>
          <p:nvPr>
            <p:ph type="body" sz="quarter" idx="20" hasCustomPrompt="1"/>
          </p:nvPr>
        </p:nvSpPr>
        <p:spPr>
          <a:xfrm>
            <a:off x="1436876"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47" name="Marcador de texto 31">
            <a:extLst>
              <a:ext uri="{FF2B5EF4-FFF2-40B4-BE49-F238E27FC236}">
                <a16:creationId xmlns:a16="http://schemas.microsoft.com/office/drawing/2014/main" xmlns="" id="{49B80D32-540E-A261-3ADE-337D04EFD8E5}"/>
              </a:ext>
            </a:extLst>
          </p:cNvPr>
          <p:cNvSpPr>
            <a:spLocks noGrp="1"/>
          </p:cNvSpPr>
          <p:nvPr>
            <p:ph type="body" sz="quarter" idx="21" hasCustomPrompt="1"/>
          </p:nvPr>
        </p:nvSpPr>
        <p:spPr>
          <a:xfrm>
            <a:off x="3717697"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8" name="Marcador de texto 31">
            <a:extLst>
              <a:ext uri="{FF2B5EF4-FFF2-40B4-BE49-F238E27FC236}">
                <a16:creationId xmlns:a16="http://schemas.microsoft.com/office/drawing/2014/main" xmlns="" id="{4D04E93A-2C50-CA1F-90EA-535EBCF0DF7E}"/>
              </a:ext>
            </a:extLst>
          </p:cNvPr>
          <p:cNvSpPr>
            <a:spLocks noGrp="1"/>
          </p:cNvSpPr>
          <p:nvPr>
            <p:ph type="body" sz="quarter" idx="22" hasCustomPrompt="1"/>
          </p:nvPr>
        </p:nvSpPr>
        <p:spPr>
          <a:xfrm rot="5400000">
            <a:off x="3936786"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9" name="Marcador de texto 34">
            <a:extLst>
              <a:ext uri="{FF2B5EF4-FFF2-40B4-BE49-F238E27FC236}">
                <a16:creationId xmlns:a16="http://schemas.microsoft.com/office/drawing/2014/main" xmlns="" id="{BAEAC7EB-CCF4-6C6F-9130-7D71F9BD1F84}"/>
              </a:ext>
            </a:extLst>
          </p:cNvPr>
          <p:cNvSpPr>
            <a:spLocks noGrp="1"/>
          </p:cNvSpPr>
          <p:nvPr>
            <p:ph type="body" sz="quarter" idx="23" hasCustomPrompt="1"/>
          </p:nvPr>
        </p:nvSpPr>
        <p:spPr>
          <a:xfrm>
            <a:off x="4612099" y="4661646"/>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0" name="Marcador de texto 31">
            <a:extLst>
              <a:ext uri="{FF2B5EF4-FFF2-40B4-BE49-F238E27FC236}">
                <a16:creationId xmlns:a16="http://schemas.microsoft.com/office/drawing/2014/main" xmlns="" id="{69FE249E-7CAF-4E68-6AB6-9804F3E95DBA}"/>
              </a:ext>
            </a:extLst>
          </p:cNvPr>
          <p:cNvSpPr>
            <a:spLocks noGrp="1"/>
          </p:cNvSpPr>
          <p:nvPr>
            <p:ph type="body" sz="quarter" idx="24" hasCustomPrompt="1"/>
          </p:nvPr>
        </p:nvSpPr>
        <p:spPr>
          <a:xfrm>
            <a:off x="6892920" y="466164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1" name="Marcador de texto 31">
            <a:extLst>
              <a:ext uri="{FF2B5EF4-FFF2-40B4-BE49-F238E27FC236}">
                <a16:creationId xmlns:a16="http://schemas.microsoft.com/office/drawing/2014/main" xmlns="" id="{67EE1666-B41B-F631-1A25-92C3EA6BFA64}"/>
              </a:ext>
            </a:extLst>
          </p:cNvPr>
          <p:cNvSpPr>
            <a:spLocks noGrp="1"/>
          </p:cNvSpPr>
          <p:nvPr>
            <p:ph type="body" sz="quarter" idx="25" hasCustomPrompt="1"/>
          </p:nvPr>
        </p:nvSpPr>
        <p:spPr>
          <a:xfrm rot="5400000">
            <a:off x="7112009" y="485467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4">
            <a:extLst>
              <a:ext uri="{FF2B5EF4-FFF2-40B4-BE49-F238E27FC236}">
                <a16:creationId xmlns:a16="http://schemas.microsoft.com/office/drawing/2014/main" xmlns="" id="{A276AAEB-DA7E-0822-2CAE-BD4D7070CC29}"/>
              </a:ext>
            </a:extLst>
          </p:cNvPr>
          <p:cNvSpPr>
            <a:spLocks noGrp="1"/>
          </p:cNvSpPr>
          <p:nvPr>
            <p:ph type="body" sz="quarter" idx="26" hasCustomPrompt="1"/>
          </p:nvPr>
        </p:nvSpPr>
        <p:spPr>
          <a:xfrm>
            <a:off x="7790927"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3" name="Marcador de texto 31">
            <a:extLst>
              <a:ext uri="{FF2B5EF4-FFF2-40B4-BE49-F238E27FC236}">
                <a16:creationId xmlns:a16="http://schemas.microsoft.com/office/drawing/2014/main" xmlns="" id="{881092B3-20CA-6BAA-11D5-39D54F5BDBFE}"/>
              </a:ext>
            </a:extLst>
          </p:cNvPr>
          <p:cNvSpPr>
            <a:spLocks noGrp="1"/>
          </p:cNvSpPr>
          <p:nvPr>
            <p:ph type="body" sz="quarter" idx="27" hasCustomPrompt="1"/>
          </p:nvPr>
        </p:nvSpPr>
        <p:spPr>
          <a:xfrm>
            <a:off x="10071748"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4" name="Marcador de texto 31">
            <a:extLst>
              <a:ext uri="{FF2B5EF4-FFF2-40B4-BE49-F238E27FC236}">
                <a16:creationId xmlns:a16="http://schemas.microsoft.com/office/drawing/2014/main" xmlns="" id="{688E8E11-810D-B5B0-6299-9F9115CC7B1C}"/>
              </a:ext>
            </a:extLst>
          </p:cNvPr>
          <p:cNvSpPr>
            <a:spLocks noGrp="1"/>
          </p:cNvSpPr>
          <p:nvPr>
            <p:ph type="body" sz="quarter" idx="28" hasCustomPrompt="1"/>
          </p:nvPr>
        </p:nvSpPr>
        <p:spPr>
          <a:xfrm rot="5400000">
            <a:off x="10290837"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4">
            <a:extLst>
              <a:ext uri="{FF2B5EF4-FFF2-40B4-BE49-F238E27FC236}">
                <a16:creationId xmlns:a16="http://schemas.microsoft.com/office/drawing/2014/main" xmlns="" id="{FAC35482-00C4-F640-57CD-526E34538AAD}"/>
              </a:ext>
            </a:extLst>
          </p:cNvPr>
          <p:cNvSpPr>
            <a:spLocks noGrp="1"/>
          </p:cNvSpPr>
          <p:nvPr>
            <p:ph type="body" sz="quarter" idx="29" hasCustomPrompt="1"/>
          </p:nvPr>
        </p:nvSpPr>
        <p:spPr>
          <a:xfrm>
            <a:off x="1436876" y="5588936"/>
            <a:ext cx="297615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6" name="Marcador de texto 34">
            <a:extLst>
              <a:ext uri="{FF2B5EF4-FFF2-40B4-BE49-F238E27FC236}">
                <a16:creationId xmlns:a16="http://schemas.microsoft.com/office/drawing/2014/main" xmlns="" id="{81589E2B-9A3E-A855-C8AF-E853D9B168BB}"/>
              </a:ext>
            </a:extLst>
          </p:cNvPr>
          <p:cNvSpPr>
            <a:spLocks noGrp="1"/>
          </p:cNvSpPr>
          <p:nvPr>
            <p:ph type="body" sz="quarter" idx="30" hasCustomPrompt="1"/>
          </p:nvPr>
        </p:nvSpPr>
        <p:spPr>
          <a:xfrm>
            <a:off x="4544844" y="5588936"/>
            <a:ext cx="2976156"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7" name="Marcador de texto 34">
            <a:extLst>
              <a:ext uri="{FF2B5EF4-FFF2-40B4-BE49-F238E27FC236}">
                <a16:creationId xmlns:a16="http://schemas.microsoft.com/office/drawing/2014/main" xmlns="" id="{58FC6E15-AE2A-4DA3-EADF-0B746863D28C}"/>
              </a:ext>
            </a:extLst>
          </p:cNvPr>
          <p:cNvSpPr>
            <a:spLocks noGrp="1"/>
          </p:cNvSpPr>
          <p:nvPr>
            <p:ph type="body" sz="quarter" idx="31" hasCustomPrompt="1"/>
          </p:nvPr>
        </p:nvSpPr>
        <p:spPr>
          <a:xfrm>
            <a:off x="7790927" y="5588936"/>
            <a:ext cx="295919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8" name="Marcador de texto 34">
            <a:extLst>
              <a:ext uri="{FF2B5EF4-FFF2-40B4-BE49-F238E27FC236}">
                <a16:creationId xmlns:a16="http://schemas.microsoft.com/office/drawing/2014/main" xmlns="" id="{F871EF77-8DB0-CA2F-8BA4-EC9D9D0B0E7C}"/>
              </a:ext>
            </a:extLst>
          </p:cNvPr>
          <p:cNvSpPr>
            <a:spLocks noGrp="1"/>
          </p:cNvSpPr>
          <p:nvPr>
            <p:ph type="body" sz="quarter" idx="32" hasCustomPrompt="1"/>
          </p:nvPr>
        </p:nvSpPr>
        <p:spPr>
          <a:xfrm>
            <a:off x="1448835" y="1922990"/>
            <a:ext cx="9318249" cy="417939"/>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9" name="Marcador de texto 34">
            <a:extLst>
              <a:ext uri="{FF2B5EF4-FFF2-40B4-BE49-F238E27FC236}">
                <a16:creationId xmlns:a16="http://schemas.microsoft.com/office/drawing/2014/main" xmlns="" id="{283204EB-EAE7-D50F-8B14-F8D51CE31349}"/>
              </a:ext>
            </a:extLst>
          </p:cNvPr>
          <p:cNvSpPr>
            <a:spLocks noGrp="1"/>
          </p:cNvSpPr>
          <p:nvPr>
            <p:ph type="body" sz="quarter" idx="33" hasCustomPrompt="1"/>
          </p:nvPr>
        </p:nvSpPr>
        <p:spPr>
          <a:xfrm>
            <a:off x="1580501"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0" name="Marcador de texto 34">
            <a:extLst>
              <a:ext uri="{FF2B5EF4-FFF2-40B4-BE49-F238E27FC236}">
                <a16:creationId xmlns:a16="http://schemas.microsoft.com/office/drawing/2014/main" xmlns="" id="{D65558B2-1DC6-3BBE-B1E6-7EFA3CE76867}"/>
              </a:ext>
            </a:extLst>
          </p:cNvPr>
          <p:cNvSpPr>
            <a:spLocks noGrp="1"/>
          </p:cNvSpPr>
          <p:nvPr>
            <p:ph type="body" sz="quarter" idx="34" hasCustomPrompt="1"/>
          </p:nvPr>
        </p:nvSpPr>
        <p:spPr>
          <a:xfrm>
            <a:off x="5072073"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1" name="Marcador de texto 34">
            <a:extLst>
              <a:ext uri="{FF2B5EF4-FFF2-40B4-BE49-F238E27FC236}">
                <a16:creationId xmlns:a16="http://schemas.microsoft.com/office/drawing/2014/main" xmlns="" id="{3322CD55-1838-1ACA-38BA-AC01739E07A1}"/>
              </a:ext>
            </a:extLst>
          </p:cNvPr>
          <p:cNvSpPr>
            <a:spLocks noGrp="1"/>
          </p:cNvSpPr>
          <p:nvPr>
            <p:ph type="body" sz="quarter" idx="35" hasCustomPrompt="1"/>
          </p:nvPr>
        </p:nvSpPr>
        <p:spPr>
          <a:xfrm>
            <a:off x="9378621" y="3539799"/>
            <a:ext cx="1371503" cy="388859"/>
          </a:xfrm>
          <a:noFill/>
        </p:spPr>
        <p:txBody>
          <a:bodyPr lIns="0" tIns="0" rIns="0" bIns="0" anchor="ctr">
            <a:noAutofit/>
          </a:bodyPr>
          <a:lstStyle>
            <a:lvl1pPr marL="0" indent="0" algn="ctr">
              <a:buNone/>
              <a:defRPr sz="1200" b="1">
                <a:solidFill>
                  <a:schemeClr val="tx1"/>
                </a:solidFill>
              </a:defRPr>
            </a:lvl1pPr>
          </a:lstStyle>
          <a:p>
            <a:pPr lvl="0"/>
            <a:r>
              <a:rPr lang="es-ES" dirty="0"/>
              <a:t>Texto</a:t>
            </a:r>
            <a:endParaRPr lang="es-CL" dirty="0"/>
          </a:p>
        </p:txBody>
      </p:sp>
      <p:sp>
        <p:nvSpPr>
          <p:cNvPr id="62" name="Marcador de texto 34">
            <a:extLst>
              <a:ext uri="{FF2B5EF4-FFF2-40B4-BE49-F238E27FC236}">
                <a16:creationId xmlns:a16="http://schemas.microsoft.com/office/drawing/2014/main" xmlns="" id="{0C7E0143-F97B-09C1-0E30-9BD104001367}"/>
              </a:ext>
            </a:extLst>
          </p:cNvPr>
          <p:cNvSpPr>
            <a:spLocks noGrp="1"/>
          </p:cNvSpPr>
          <p:nvPr>
            <p:ph type="body" sz="quarter" idx="36" hasCustomPrompt="1"/>
          </p:nvPr>
        </p:nvSpPr>
        <p:spPr>
          <a:xfrm>
            <a:off x="1436876" y="2641872"/>
            <a:ext cx="7796334" cy="613398"/>
          </a:xfrm>
          <a:prstGeom prst="rightArrow">
            <a:avLst/>
          </a:prstGeom>
          <a:solidFill>
            <a:schemeClr val="accent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63" name="Marcador de texto 34">
            <a:extLst>
              <a:ext uri="{FF2B5EF4-FFF2-40B4-BE49-F238E27FC236}">
                <a16:creationId xmlns:a16="http://schemas.microsoft.com/office/drawing/2014/main" xmlns="" id="{3E4DBB49-9D25-DE09-9E4A-2DAE8E1E7A0D}"/>
              </a:ext>
            </a:extLst>
          </p:cNvPr>
          <p:cNvSpPr>
            <a:spLocks noGrp="1"/>
          </p:cNvSpPr>
          <p:nvPr>
            <p:ph type="body" sz="quarter" idx="37" hasCustomPrompt="1"/>
          </p:nvPr>
        </p:nvSpPr>
        <p:spPr>
          <a:xfrm>
            <a:off x="9378622" y="2641872"/>
            <a:ext cx="1371503" cy="613398"/>
          </a:xfrm>
          <a:solidFill>
            <a:schemeClr val="bg2"/>
          </a:solidFill>
        </p:spPr>
        <p:txBody>
          <a:bodyPr lIns="0" tIns="0" rIns="0" bIns="0" anchor="ctr">
            <a:noAutofit/>
          </a:bodyPr>
          <a:lstStyle>
            <a:lvl1pPr marL="0" indent="0" algn="ctr">
              <a:buNone/>
              <a:defRPr sz="1600" b="1">
                <a:solidFill>
                  <a:schemeClr val="bg1"/>
                </a:solidFill>
              </a:defRPr>
            </a:lvl1pPr>
          </a:lstStyle>
          <a:p>
            <a:pPr lvl="0"/>
            <a:r>
              <a:rPr lang="es-ES" dirty="0"/>
              <a:t>N</a:t>
            </a:r>
            <a:endParaRPr lang="es-CL" dirty="0"/>
          </a:p>
        </p:txBody>
      </p:sp>
      <p:sp>
        <p:nvSpPr>
          <p:cNvPr id="64" name="Marcador de texto 34">
            <a:extLst>
              <a:ext uri="{FF2B5EF4-FFF2-40B4-BE49-F238E27FC236}">
                <a16:creationId xmlns:a16="http://schemas.microsoft.com/office/drawing/2014/main" xmlns="" id="{BFCA4B76-BD30-D4B5-C126-462C604CF967}"/>
              </a:ext>
            </a:extLst>
          </p:cNvPr>
          <p:cNvSpPr>
            <a:spLocks noGrp="1"/>
          </p:cNvSpPr>
          <p:nvPr>
            <p:ph type="body" sz="quarter" idx="38" hasCustomPrompt="1"/>
          </p:nvPr>
        </p:nvSpPr>
        <p:spPr>
          <a:xfrm>
            <a:off x="1580501"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5" name="Marcador de texto 34">
            <a:extLst>
              <a:ext uri="{FF2B5EF4-FFF2-40B4-BE49-F238E27FC236}">
                <a16:creationId xmlns:a16="http://schemas.microsoft.com/office/drawing/2014/main" xmlns="" id="{F2184743-3E10-8525-DE53-CEB10B65A2F4}"/>
              </a:ext>
            </a:extLst>
          </p:cNvPr>
          <p:cNvSpPr>
            <a:spLocks noGrp="1"/>
          </p:cNvSpPr>
          <p:nvPr>
            <p:ph type="body" sz="quarter" idx="39" hasCustomPrompt="1"/>
          </p:nvPr>
        </p:nvSpPr>
        <p:spPr>
          <a:xfrm>
            <a:off x="5072074"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6" name="Subtítulo 2">
            <a:extLst>
              <a:ext uri="{FF2B5EF4-FFF2-40B4-BE49-F238E27FC236}">
                <a16:creationId xmlns:a16="http://schemas.microsoft.com/office/drawing/2014/main" xmlns="" id="{EDCCE3DE-5A7F-0117-89A4-A4393144FC90}"/>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40"/>
          </p:nvPr>
        </p:nvSpPr>
        <p:spPr/>
        <p:txBody>
          <a:bodyPr/>
          <a:lstStyle/>
          <a:p>
            <a:endParaRPr lang="es-CL" dirty="0">
              <a:solidFill>
                <a:srgbClr val="000000"/>
              </a:solidFill>
            </a:endParaRPr>
          </a:p>
        </p:txBody>
      </p:sp>
      <p:sp>
        <p:nvSpPr>
          <p:cNvPr id="5" name="Marcador de número de diapositiva 4"/>
          <p:cNvSpPr>
            <a:spLocks noGrp="1"/>
          </p:cNvSpPr>
          <p:nvPr>
            <p:ph type="sldNum" sz="quarter" idx="4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2880643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seño personalizado 1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61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p:nvPr>
        </p:nvSpPr>
        <p:spPr/>
        <p:txBody>
          <a:bodyPr vert="horz"/>
          <a:lstStyle>
            <a:lvl1pPr>
              <a:defRPr/>
            </a:lvl1pPr>
          </a:lstStyle>
          <a:p>
            <a:r>
              <a:rPr lang="es-ES" dirty="0"/>
              <a:t>Haga clic para modificar el estilo de título del patrón</a:t>
            </a:r>
            <a:endParaRPr lang="es-CL" dirty="0"/>
          </a:p>
        </p:txBody>
      </p:sp>
      <p:sp>
        <p:nvSpPr>
          <p:cNvPr id="31" name="Marcador de texto 49">
            <a:extLst>
              <a:ext uri="{FF2B5EF4-FFF2-40B4-BE49-F238E27FC236}">
                <a16:creationId xmlns:a16="http://schemas.microsoft.com/office/drawing/2014/main" xmlns="" id="{E81575AC-964D-E794-7E38-5110B68A775E}"/>
              </a:ext>
            </a:extLst>
          </p:cNvPr>
          <p:cNvSpPr>
            <a:spLocks noGrp="1"/>
          </p:cNvSpPr>
          <p:nvPr>
            <p:ph type="body" sz="quarter" idx="38" hasCustomPrompt="1"/>
          </p:nvPr>
        </p:nvSpPr>
        <p:spPr>
          <a:xfrm>
            <a:off x="525462" y="1696120"/>
            <a:ext cx="5502970" cy="515610"/>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2" name="Marcador de texto 49">
            <a:extLst>
              <a:ext uri="{FF2B5EF4-FFF2-40B4-BE49-F238E27FC236}">
                <a16:creationId xmlns:a16="http://schemas.microsoft.com/office/drawing/2014/main" xmlns="" id="{5A63DF06-8316-83A5-163A-08A9C84D53BB}"/>
              </a:ext>
            </a:extLst>
          </p:cNvPr>
          <p:cNvSpPr>
            <a:spLocks noGrp="1"/>
          </p:cNvSpPr>
          <p:nvPr>
            <p:ph type="body" sz="quarter" idx="39" hasCustomPrompt="1"/>
          </p:nvPr>
        </p:nvSpPr>
        <p:spPr>
          <a:xfrm>
            <a:off x="525462" y="136177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Objetivo</a:t>
            </a:r>
          </a:p>
        </p:txBody>
      </p:sp>
      <p:sp>
        <p:nvSpPr>
          <p:cNvPr id="33" name="Marcador de texto 49">
            <a:extLst>
              <a:ext uri="{FF2B5EF4-FFF2-40B4-BE49-F238E27FC236}">
                <a16:creationId xmlns:a16="http://schemas.microsoft.com/office/drawing/2014/main" xmlns="" id="{433133BE-E33A-0B77-8AE2-25B7D3CBF026}"/>
              </a:ext>
            </a:extLst>
          </p:cNvPr>
          <p:cNvSpPr>
            <a:spLocks noGrp="1"/>
          </p:cNvSpPr>
          <p:nvPr>
            <p:ph type="body" sz="quarter" idx="40" hasCustomPrompt="1"/>
          </p:nvPr>
        </p:nvSpPr>
        <p:spPr>
          <a:xfrm>
            <a:off x="6096000" y="1696120"/>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Duración</a:t>
            </a:r>
          </a:p>
        </p:txBody>
      </p:sp>
      <p:sp>
        <p:nvSpPr>
          <p:cNvPr id="34" name="Marcador de texto 49">
            <a:extLst>
              <a:ext uri="{FF2B5EF4-FFF2-40B4-BE49-F238E27FC236}">
                <a16:creationId xmlns:a16="http://schemas.microsoft.com/office/drawing/2014/main" xmlns="" id="{B247C828-CA1E-3F9C-F927-F2E42BA6B442}"/>
              </a:ext>
            </a:extLst>
          </p:cNvPr>
          <p:cNvSpPr>
            <a:spLocks noGrp="1"/>
          </p:cNvSpPr>
          <p:nvPr>
            <p:ph type="body" sz="quarter" idx="41" hasCustomPrompt="1"/>
          </p:nvPr>
        </p:nvSpPr>
        <p:spPr>
          <a:xfrm>
            <a:off x="6096000" y="203046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Participantes</a:t>
            </a:r>
          </a:p>
        </p:txBody>
      </p:sp>
      <p:sp>
        <p:nvSpPr>
          <p:cNvPr id="35" name="Marcador de texto 49">
            <a:extLst>
              <a:ext uri="{FF2B5EF4-FFF2-40B4-BE49-F238E27FC236}">
                <a16:creationId xmlns:a16="http://schemas.microsoft.com/office/drawing/2014/main" xmlns="" id="{CC09F42F-73F8-DFB4-560F-237A3D1F8881}"/>
              </a:ext>
            </a:extLst>
          </p:cNvPr>
          <p:cNvSpPr>
            <a:spLocks noGrp="1"/>
          </p:cNvSpPr>
          <p:nvPr>
            <p:ph type="body" sz="quarter" idx="42" hasCustomPrompt="1"/>
          </p:nvPr>
        </p:nvSpPr>
        <p:spPr>
          <a:xfrm>
            <a:off x="6096000" y="136177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Frecuencia</a:t>
            </a:r>
          </a:p>
        </p:txBody>
      </p:sp>
      <p:sp>
        <p:nvSpPr>
          <p:cNvPr id="36" name="Marcador de texto 49">
            <a:extLst>
              <a:ext uri="{FF2B5EF4-FFF2-40B4-BE49-F238E27FC236}">
                <a16:creationId xmlns:a16="http://schemas.microsoft.com/office/drawing/2014/main" xmlns="" id="{E92AAD2B-E687-633B-2225-A06011605865}"/>
              </a:ext>
            </a:extLst>
          </p:cNvPr>
          <p:cNvSpPr>
            <a:spLocks noGrp="1"/>
          </p:cNvSpPr>
          <p:nvPr>
            <p:ph type="body" sz="quarter" idx="43" hasCustomPrompt="1"/>
          </p:nvPr>
        </p:nvSpPr>
        <p:spPr>
          <a:xfrm>
            <a:off x="8994804" y="1361775"/>
            <a:ext cx="2710633" cy="849955"/>
          </a:xfrm>
          <a:prstGeom prst="rect">
            <a:avLst/>
          </a:prstGeom>
          <a:solidFill>
            <a:schemeClr val="tx2"/>
          </a:solidFill>
        </p:spPr>
        <p:txBody>
          <a:bodyPr anchor="ctr">
            <a:noAutofit/>
          </a:bodyPr>
          <a:lstStyle>
            <a:lvl1pPr marL="0" indent="0">
              <a:buNone/>
              <a:defRPr sz="1200" b="1">
                <a:solidFill>
                  <a:schemeClr val="tx1"/>
                </a:solidFill>
              </a:defRPr>
            </a:lvl1pPr>
          </a:lstStyle>
          <a:p>
            <a:pPr lvl="0"/>
            <a:r>
              <a:rPr lang="es-ES" dirty="0"/>
              <a:t>Líder</a:t>
            </a:r>
          </a:p>
        </p:txBody>
      </p:sp>
      <p:sp>
        <p:nvSpPr>
          <p:cNvPr id="37" name="Marcador de texto 49">
            <a:extLst>
              <a:ext uri="{FF2B5EF4-FFF2-40B4-BE49-F238E27FC236}">
                <a16:creationId xmlns:a16="http://schemas.microsoft.com/office/drawing/2014/main" xmlns="" id="{AE29ABEF-7AB4-9593-17DD-B2B67EFC2D78}"/>
              </a:ext>
            </a:extLst>
          </p:cNvPr>
          <p:cNvSpPr>
            <a:spLocks noGrp="1"/>
          </p:cNvSpPr>
          <p:nvPr>
            <p:ph type="body" sz="quarter" idx="44" hasCustomPrompt="1"/>
          </p:nvPr>
        </p:nvSpPr>
        <p:spPr>
          <a:xfrm>
            <a:off x="525462" y="243885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Agenda y duración por etapa</a:t>
            </a:r>
          </a:p>
        </p:txBody>
      </p:sp>
      <p:sp>
        <p:nvSpPr>
          <p:cNvPr id="38" name="Marcador de texto 49">
            <a:extLst>
              <a:ext uri="{FF2B5EF4-FFF2-40B4-BE49-F238E27FC236}">
                <a16:creationId xmlns:a16="http://schemas.microsoft.com/office/drawing/2014/main" xmlns="" id="{899ED789-E645-BEA5-8FEE-837ADC96C09A}"/>
              </a:ext>
            </a:extLst>
          </p:cNvPr>
          <p:cNvSpPr>
            <a:spLocks noGrp="1"/>
          </p:cNvSpPr>
          <p:nvPr>
            <p:ph type="body" sz="quarter" idx="45" hasCustomPrompt="1"/>
          </p:nvPr>
        </p:nvSpPr>
        <p:spPr>
          <a:xfrm>
            <a:off x="8994804" y="2438855"/>
            <a:ext cx="27106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Indicadores</a:t>
            </a:r>
          </a:p>
        </p:txBody>
      </p:sp>
      <p:sp>
        <p:nvSpPr>
          <p:cNvPr id="40" name="Marcador de texto 49">
            <a:extLst>
              <a:ext uri="{FF2B5EF4-FFF2-40B4-BE49-F238E27FC236}">
                <a16:creationId xmlns:a16="http://schemas.microsoft.com/office/drawing/2014/main" xmlns="" id="{2A6CB2EF-27AC-B479-3196-3D810B34D300}"/>
              </a:ext>
            </a:extLst>
          </p:cNvPr>
          <p:cNvSpPr>
            <a:spLocks noGrp="1"/>
          </p:cNvSpPr>
          <p:nvPr>
            <p:ph type="body" sz="quarter" idx="46" hasCustomPrompt="1"/>
          </p:nvPr>
        </p:nvSpPr>
        <p:spPr>
          <a:xfrm>
            <a:off x="525461" y="2687642"/>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1" name="Marcador de texto 49">
            <a:extLst>
              <a:ext uri="{FF2B5EF4-FFF2-40B4-BE49-F238E27FC236}">
                <a16:creationId xmlns:a16="http://schemas.microsoft.com/office/drawing/2014/main" xmlns="" id="{965978E4-55FB-BE3D-25C5-D93B9DCB8F4F}"/>
              </a:ext>
            </a:extLst>
          </p:cNvPr>
          <p:cNvSpPr>
            <a:spLocks noGrp="1"/>
          </p:cNvSpPr>
          <p:nvPr>
            <p:ph type="body" sz="quarter" idx="47" hasCustomPrompt="1"/>
          </p:nvPr>
        </p:nvSpPr>
        <p:spPr>
          <a:xfrm>
            <a:off x="8095176" y="2687642"/>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2" name="Marcador de texto 49">
            <a:extLst>
              <a:ext uri="{FF2B5EF4-FFF2-40B4-BE49-F238E27FC236}">
                <a16:creationId xmlns:a16="http://schemas.microsoft.com/office/drawing/2014/main" xmlns="" id="{CB52D36A-4093-1C8A-F1BD-054DDDB5771A}"/>
              </a:ext>
            </a:extLst>
          </p:cNvPr>
          <p:cNvSpPr>
            <a:spLocks noGrp="1"/>
          </p:cNvSpPr>
          <p:nvPr>
            <p:ph type="body" sz="quarter" idx="48" hasCustomPrompt="1"/>
          </p:nvPr>
        </p:nvSpPr>
        <p:spPr>
          <a:xfrm>
            <a:off x="525461" y="3106565"/>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3" name="Marcador de texto 49">
            <a:extLst>
              <a:ext uri="{FF2B5EF4-FFF2-40B4-BE49-F238E27FC236}">
                <a16:creationId xmlns:a16="http://schemas.microsoft.com/office/drawing/2014/main" xmlns="" id="{0AB725A0-1F45-73D7-9EC1-5F3527CA721F}"/>
              </a:ext>
            </a:extLst>
          </p:cNvPr>
          <p:cNvSpPr>
            <a:spLocks noGrp="1"/>
          </p:cNvSpPr>
          <p:nvPr>
            <p:ph type="body" sz="quarter" idx="49" hasCustomPrompt="1"/>
          </p:nvPr>
        </p:nvSpPr>
        <p:spPr>
          <a:xfrm>
            <a:off x="8095176" y="3106565"/>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4" name="Marcador de texto 49">
            <a:extLst>
              <a:ext uri="{FF2B5EF4-FFF2-40B4-BE49-F238E27FC236}">
                <a16:creationId xmlns:a16="http://schemas.microsoft.com/office/drawing/2014/main" xmlns="" id="{E3F36536-2A28-2B0C-8496-BE8BB76A40E2}"/>
              </a:ext>
            </a:extLst>
          </p:cNvPr>
          <p:cNvSpPr>
            <a:spLocks noGrp="1"/>
          </p:cNvSpPr>
          <p:nvPr>
            <p:ph type="body" sz="quarter" idx="50" hasCustomPrompt="1"/>
          </p:nvPr>
        </p:nvSpPr>
        <p:spPr>
          <a:xfrm>
            <a:off x="525461" y="352548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5" name="Marcador de texto 49">
            <a:extLst>
              <a:ext uri="{FF2B5EF4-FFF2-40B4-BE49-F238E27FC236}">
                <a16:creationId xmlns:a16="http://schemas.microsoft.com/office/drawing/2014/main" xmlns="" id="{43289912-11B2-8EA3-7CC4-07AA98B60564}"/>
              </a:ext>
            </a:extLst>
          </p:cNvPr>
          <p:cNvSpPr>
            <a:spLocks noGrp="1"/>
          </p:cNvSpPr>
          <p:nvPr>
            <p:ph type="body" sz="quarter" idx="51" hasCustomPrompt="1"/>
          </p:nvPr>
        </p:nvSpPr>
        <p:spPr>
          <a:xfrm>
            <a:off x="8095176" y="352548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7" name="Marcador de texto 49">
            <a:extLst>
              <a:ext uri="{FF2B5EF4-FFF2-40B4-BE49-F238E27FC236}">
                <a16:creationId xmlns:a16="http://schemas.microsoft.com/office/drawing/2014/main" xmlns="" id="{C8FD01A3-3768-9195-2B0C-D38B2B34DFEF}"/>
              </a:ext>
            </a:extLst>
          </p:cNvPr>
          <p:cNvSpPr>
            <a:spLocks noGrp="1"/>
          </p:cNvSpPr>
          <p:nvPr>
            <p:ph type="body" sz="quarter" idx="52" hasCustomPrompt="1"/>
          </p:nvPr>
        </p:nvSpPr>
        <p:spPr>
          <a:xfrm>
            <a:off x="525461" y="3944411"/>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68" name="Marcador de texto 49">
            <a:extLst>
              <a:ext uri="{FF2B5EF4-FFF2-40B4-BE49-F238E27FC236}">
                <a16:creationId xmlns:a16="http://schemas.microsoft.com/office/drawing/2014/main" xmlns="" id="{55ECA377-42F7-7F35-7790-444D1B69A56A}"/>
              </a:ext>
            </a:extLst>
          </p:cNvPr>
          <p:cNvSpPr>
            <a:spLocks noGrp="1"/>
          </p:cNvSpPr>
          <p:nvPr>
            <p:ph type="body" sz="quarter" idx="53" hasCustomPrompt="1"/>
          </p:nvPr>
        </p:nvSpPr>
        <p:spPr>
          <a:xfrm>
            <a:off x="8095176" y="3944411"/>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9" name="Marcador de texto 49">
            <a:extLst>
              <a:ext uri="{FF2B5EF4-FFF2-40B4-BE49-F238E27FC236}">
                <a16:creationId xmlns:a16="http://schemas.microsoft.com/office/drawing/2014/main" xmlns="" id="{E7E85910-4A77-2B27-C50E-E49B498A0F8E}"/>
              </a:ext>
            </a:extLst>
          </p:cNvPr>
          <p:cNvSpPr>
            <a:spLocks noGrp="1"/>
          </p:cNvSpPr>
          <p:nvPr>
            <p:ph type="body" sz="quarter" idx="54" hasCustomPrompt="1"/>
          </p:nvPr>
        </p:nvSpPr>
        <p:spPr>
          <a:xfrm>
            <a:off x="525461" y="4363334"/>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0" name="Marcador de texto 49">
            <a:extLst>
              <a:ext uri="{FF2B5EF4-FFF2-40B4-BE49-F238E27FC236}">
                <a16:creationId xmlns:a16="http://schemas.microsoft.com/office/drawing/2014/main" xmlns="" id="{E1ACBA34-3873-FADE-1F27-7C8456EDA21D}"/>
              </a:ext>
            </a:extLst>
          </p:cNvPr>
          <p:cNvSpPr>
            <a:spLocks noGrp="1"/>
          </p:cNvSpPr>
          <p:nvPr>
            <p:ph type="body" sz="quarter" idx="55" hasCustomPrompt="1"/>
          </p:nvPr>
        </p:nvSpPr>
        <p:spPr>
          <a:xfrm>
            <a:off x="8095176" y="4363334"/>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1" name="Marcador de texto 49">
            <a:extLst>
              <a:ext uri="{FF2B5EF4-FFF2-40B4-BE49-F238E27FC236}">
                <a16:creationId xmlns:a16="http://schemas.microsoft.com/office/drawing/2014/main" xmlns="" id="{15620AB1-5D15-0A05-6C0F-8FB72EC005B2}"/>
              </a:ext>
            </a:extLst>
          </p:cNvPr>
          <p:cNvSpPr>
            <a:spLocks noGrp="1"/>
          </p:cNvSpPr>
          <p:nvPr>
            <p:ph type="body" sz="quarter" idx="56" hasCustomPrompt="1"/>
          </p:nvPr>
        </p:nvSpPr>
        <p:spPr>
          <a:xfrm>
            <a:off x="525461" y="478225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2" name="Marcador de texto 49">
            <a:extLst>
              <a:ext uri="{FF2B5EF4-FFF2-40B4-BE49-F238E27FC236}">
                <a16:creationId xmlns:a16="http://schemas.microsoft.com/office/drawing/2014/main" xmlns="" id="{293A632D-3DCB-7FD7-EC19-B63C296F5076}"/>
              </a:ext>
            </a:extLst>
          </p:cNvPr>
          <p:cNvSpPr>
            <a:spLocks noGrp="1"/>
          </p:cNvSpPr>
          <p:nvPr>
            <p:ph type="body" sz="quarter" idx="57" hasCustomPrompt="1"/>
          </p:nvPr>
        </p:nvSpPr>
        <p:spPr>
          <a:xfrm>
            <a:off x="8095176" y="478225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4" name="Marcador de texto 49">
            <a:extLst>
              <a:ext uri="{FF2B5EF4-FFF2-40B4-BE49-F238E27FC236}">
                <a16:creationId xmlns:a16="http://schemas.microsoft.com/office/drawing/2014/main" xmlns="" id="{9C92B7BA-D20C-3D45-F82B-470796822686}"/>
              </a:ext>
            </a:extLst>
          </p:cNvPr>
          <p:cNvSpPr>
            <a:spLocks noGrp="1"/>
          </p:cNvSpPr>
          <p:nvPr>
            <p:ph type="body" sz="quarter" idx="58" hasCustomPrompt="1"/>
          </p:nvPr>
        </p:nvSpPr>
        <p:spPr>
          <a:xfrm>
            <a:off x="525462" y="5639963"/>
            <a:ext cx="5502970"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5" name="Marcador de texto 49">
            <a:extLst>
              <a:ext uri="{FF2B5EF4-FFF2-40B4-BE49-F238E27FC236}">
                <a16:creationId xmlns:a16="http://schemas.microsoft.com/office/drawing/2014/main" xmlns="" id="{C9A3D3F6-31A3-0192-98CD-4276D77B2771}"/>
              </a:ext>
            </a:extLst>
          </p:cNvPr>
          <p:cNvSpPr>
            <a:spLocks noGrp="1"/>
          </p:cNvSpPr>
          <p:nvPr>
            <p:ph type="body" sz="quarter" idx="59" hasCustomPrompt="1"/>
          </p:nvPr>
        </p:nvSpPr>
        <p:spPr>
          <a:xfrm>
            <a:off x="525462" y="5347177"/>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Dinámica</a:t>
            </a:r>
          </a:p>
        </p:txBody>
      </p:sp>
      <p:sp>
        <p:nvSpPr>
          <p:cNvPr id="76" name="Marcador de texto 49">
            <a:extLst>
              <a:ext uri="{FF2B5EF4-FFF2-40B4-BE49-F238E27FC236}">
                <a16:creationId xmlns:a16="http://schemas.microsoft.com/office/drawing/2014/main" xmlns="" id="{CBD2281B-279A-3EBA-F8C1-B5BAB5D77DED}"/>
              </a:ext>
            </a:extLst>
          </p:cNvPr>
          <p:cNvSpPr>
            <a:spLocks noGrp="1"/>
          </p:cNvSpPr>
          <p:nvPr>
            <p:ph type="body" sz="quarter" idx="60" hasCustomPrompt="1"/>
          </p:nvPr>
        </p:nvSpPr>
        <p:spPr>
          <a:xfrm>
            <a:off x="6160718" y="5639963"/>
            <a:ext cx="2680333"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7" name="Marcador de texto 49">
            <a:extLst>
              <a:ext uri="{FF2B5EF4-FFF2-40B4-BE49-F238E27FC236}">
                <a16:creationId xmlns:a16="http://schemas.microsoft.com/office/drawing/2014/main" xmlns="" id="{8371708A-0114-987C-1E8E-F5106A10ADA5}"/>
              </a:ext>
            </a:extLst>
          </p:cNvPr>
          <p:cNvSpPr>
            <a:spLocks noGrp="1"/>
          </p:cNvSpPr>
          <p:nvPr>
            <p:ph type="body" sz="quarter" idx="61" hasCustomPrompt="1"/>
          </p:nvPr>
        </p:nvSpPr>
        <p:spPr>
          <a:xfrm>
            <a:off x="6160718" y="5347177"/>
            <a:ext cx="26803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Otros</a:t>
            </a:r>
          </a:p>
        </p:txBody>
      </p:sp>
      <p:sp>
        <p:nvSpPr>
          <p:cNvPr id="78" name="Marcador de texto 49">
            <a:extLst>
              <a:ext uri="{FF2B5EF4-FFF2-40B4-BE49-F238E27FC236}">
                <a16:creationId xmlns:a16="http://schemas.microsoft.com/office/drawing/2014/main" xmlns="" id="{5BCD5769-175E-5C60-81A0-7E59BDCC833B}"/>
              </a:ext>
            </a:extLst>
          </p:cNvPr>
          <p:cNvSpPr>
            <a:spLocks noGrp="1"/>
          </p:cNvSpPr>
          <p:nvPr>
            <p:ph type="body" sz="quarter" idx="62" hasCustomPrompt="1"/>
          </p:nvPr>
        </p:nvSpPr>
        <p:spPr>
          <a:xfrm>
            <a:off x="8994804" y="2687642"/>
            <a:ext cx="2710633" cy="347820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 name="Marcador de pie de página 2"/>
          <p:cNvSpPr>
            <a:spLocks noGrp="1"/>
          </p:cNvSpPr>
          <p:nvPr>
            <p:ph type="ftr" sz="quarter" idx="63"/>
          </p:nvPr>
        </p:nvSpPr>
        <p:spPr/>
        <p:txBody>
          <a:bodyPr/>
          <a:lstStyle/>
          <a:p>
            <a:endParaRPr lang="es-CL" dirty="0">
              <a:solidFill>
                <a:srgbClr val="000000"/>
              </a:solidFill>
            </a:endParaRPr>
          </a:p>
        </p:txBody>
      </p:sp>
      <p:sp>
        <p:nvSpPr>
          <p:cNvPr id="4" name="Marcador de número de diapositiva 3"/>
          <p:cNvSpPr>
            <a:spLocks noGrp="1"/>
          </p:cNvSpPr>
          <p:nvPr>
            <p:ph type="sldNum" sz="quarter" idx="6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4024144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áfico con 3 punto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63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grpSp>
        <p:nvGrpSpPr>
          <p:cNvPr id="30" name="Grupo 29">
            <a:extLst>
              <a:ext uri="{FF2B5EF4-FFF2-40B4-BE49-F238E27FC236}">
                <a16:creationId xmlns:a16="http://schemas.microsoft.com/office/drawing/2014/main" xmlns="" id="{B3B31F29-9F84-2F11-9BB4-865CA8872CB6}"/>
              </a:ext>
            </a:extLst>
          </p:cNvPr>
          <p:cNvGrpSpPr/>
          <p:nvPr userDrawn="1"/>
        </p:nvGrpSpPr>
        <p:grpSpPr>
          <a:xfrm>
            <a:off x="4089231" y="1864544"/>
            <a:ext cx="4013538" cy="4014138"/>
            <a:chOff x="4663382" y="2709506"/>
            <a:chExt cx="2882916" cy="2888389"/>
          </a:xfrm>
          <a:solidFill>
            <a:schemeClr val="accent1"/>
          </a:solidFill>
        </p:grpSpPr>
        <p:sp>
          <p:nvSpPr>
            <p:cNvPr id="31" name="73 Circular">
              <a:extLst>
                <a:ext uri="{FF2B5EF4-FFF2-40B4-BE49-F238E27FC236}">
                  <a16:creationId xmlns:a16="http://schemas.microsoft.com/office/drawing/2014/main" xmlns="" id="{8AA7C80A-C828-D84B-3316-D07108D41BFA}"/>
                </a:ext>
              </a:extLst>
            </p:cNvPr>
            <p:cNvSpPr/>
            <p:nvPr/>
          </p:nvSpPr>
          <p:spPr bwMode="auto">
            <a:xfrm>
              <a:off x="4663382" y="2717895"/>
              <a:ext cx="2880000" cy="2880000"/>
            </a:xfrm>
            <a:prstGeom prst="pie">
              <a:avLst>
                <a:gd name="adj1" fmla="val 10056162"/>
                <a:gd name="adj2" fmla="val 1619035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solidFill>
                  <a:srgbClr val="EAEADE"/>
                </a:solidFill>
                <a:cs typeface="Arial" panose="020B0604020202020204" pitchFamily="34" charset="0"/>
              </a:endParaRPr>
            </a:p>
          </p:txBody>
        </p:sp>
        <p:grpSp>
          <p:nvGrpSpPr>
            <p:cNvPr id="32" name="Grupo 31">
              <a:extLst>
                <a:ext uri="{FF2B5EF4-FFF2-40B4-BE49-F238E27FC236}">
                  <a16:creationId xmlns:a16="http://schemas.microsoft.com/office/drawing/2014/main" xmlns="" id="{D65AFB14-68CF-C19E-A6CC-09EC2BE057D0}"/>
                </a:ext>
              </a:extLst>
            </p:cNvPr>
            <p:cNvGrpSpPr/>
            <p:nvPr/>
          </p:nvGrpSpPr>
          <p:grpSpPr>
            <a:xfrm>
              <a:off x="4666298" y="2709506"/>
              <a:ext cx="2880000" cy="2886942"/>
              <a:chOff x="4666298" y="2709506"/>
              <a:chExt cx="2880000" cy="2886942"/>
            </a:xfrm>
            <a:grpFill/>
          </p:grpSpPr>
          <p:sp>
            <p:nvSpPr>
              <p:cNvPr id="33" name="68 Circular">
                <a:extLst>
                  <a:ext uri="{FF2B5EF4-FFF2-40B4-BE49-F238E27FC236}">
                    <a16:creationId xmlns:a16="http://schemas.microsoft.com/office/drawing/2014/main" xmlns="" id="{34D39FA0-5A91-8F9B-386A-892D13E044D6}"/>
                  </a:ext>
                </a:extLst>
              </p:cNvPr>
              <p:cNvSpPr/>
              <p:nvPr/>
            </p:nvSpPr>
            <p:spPr bwMode="auto">
              <a:xfrm>
                <a:off x="4666298" y="2709506"/>
                <a:ext cx="2880000" cy="2880000"/>
              </a:xfrm>
              <a:prstGeom prst="pie">
                <a:avLst>
                  <a:gd name="adj1" fmla="val 770312"/>
                  <a:gd name="adj2" fmla="val 1008153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rgbClr val="EAEADE"/>
                  </a:solidFill>
                  <a:cs typeface="Arial" panose="020B0604020202020204" pitchFamily="34" charset="0"/>
                </a:endParaRPr>
              </a:p>
            </p:txBody>
          </p:sp>
          <p:sp>
            <p:nvSpPr>
              <p:cNvPr id="34" name="65 Circular">
                <a:extLst>
                  <a:ext uri="{FF2B5EF4-FFF2-40B4-BE49-F238E27FC236}">
                    <a16:creationId xmlns:a16="http://schemas.microsoft.com/office/drawing/2014/main" xmlns="" id="{B2DBC8B2-E293-DABC-AFE5-6E145E020FA3}"/>
                  </a:ext>
                </a:extLst>
              </p:cNvPr>
              <p:cNvSpPr/>
              <p:nvPr/>
            </p:nvSpPr>
            <p:spPr bwMode="auto">
              <a:xfrm>
                <a:off x="4666298" y="2716448"/>
                <a:ext cx="2880000" cy="2880000"/>
              </a:xfrm>
              <a:prstGeom prst="pie">
                <a:avLst>
                  <a:gd name="adj1" fmla="val 16185162"/>
                  <a:gd name="adj2" fmla="val 795482"/>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rgbClr val="EAEADE"/>
                  </a:solidFill>
                  <a:cs typeface="Arial" panose="020B0604020202020204" pitchFamily="34" charset="0"/>
                </a:endParaRPr>
              </a:p>
            </p:txBody>
          </p:sp>
        </p:grpSp>
      </p:grpSp>
      <p:sp>
        <p:nvSpPr>
          <p:cNvPr id="41" name="Oval 10">
            <a:extLst>
              <a:ext uri="{FF2B5EF4-FFF2-40B4-BE49-F238E27FC236}">
                <a16:creationId xmlns:a16="http://schemas.microsoft.com/office/drawing/2014/main" xmlns="" id="{F8C3F79B-5F43-9430-21CA-B76EF1301F67}"/>
              </a:ext>
            </a:extLst>
          </p:cNvPr>
          <p:cNvSpPr>
            <a:spLocks noChangeAspect="1" noChangeArrowheads="1"/>
          </p:cNvSpPr>
          <p:nvPr userDrawn="1"/>
        </p:nvSpPr>
        <p:spPr bwMode="gray">
          <a:xfrm>
            <a:off x="5497012" y="3405354"/>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p:ph type="body" sz="quarter" idx="23" hasCustomPrompt="1"/>
          </p:nvPr>
        </p:nvSpPr>
        <p:spPr>
          <a:xfrm>
            <a:off x="4229169"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p:ph type="body" sz="quarter" idx="35" hasCustomPrompt="1"/>
          </p:nvPr>
        </p:nvSpPr>
        <p:spPr>
          <a:xfrm>
            <a:off x="7678951"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xmlns="" id="{C705CD57-E64E-FA84-EA2F-BC54EE37A903}"/>
              </a:ext>
            </a:extLst>
          </p:cNvPr>
          <p:cNvSpPr>
            <a:spLocks noGrp="1"/>
          </p:cNvSpPr>
          <p:nvPr>
            <p:ph type="body" sz="quarter" idx="37" hasCustomPrompt="1"/>
          </p:nvPr>
        </p:nvSpPr>
        <p:spPr>
          <a:xfrm>
            <a:off x="4529056"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1" name="Marcador de texto 34">
            <a:extLst>
              <a:ext uri="{FF2B5EF4-FFF2-40B4-BE49-F238E27FC236}">
                <a16:creationId xmlns:a16="http://schemas.microsoft.com/office/drawing/2014/main" xmlns="" id="{8E6F8833-B8EA-42B0-12E5-822EE2B6F46D}"/>
              </a:ext>
            </a:extLst>
          </p:cNvPr>
          <p:cNvSpPr>
            <a:spLocks noGrp="1"/>
          </p:cNvSpPr>
          <p:nvPr>
            <p:ph type="body" sz="quarter" idx="38" hasCustomPrompt="1"/>
          </p:nvPr>
        </p:nvSpPr>
        <p:spPr>
          <a:xfrm>
            <a:off x="6496402"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p:ph type="body" sz="quarter" idx="39" hasCustomPrompt="1"/>
          </p:nvPr>
        </p:nvSpPr>
        <p:spPr>
          <a:xfrm>
            <a:off x="5494919" y="496627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8" name="Marcador de texto 34">
            <a:extLst>
              <a:ext uri="{FF2B5EF4-FFF2-40B4-BE49-F238E27FC236}">
                <a16:creationId xmlns:a16="http://schemas.microsoft.com/office/drawing/2014/main" xmlns="" id="{6EE53560-5993-205A-EA7B-5770917A4540}"/>
              </a:ext>
            </a:extLst>
          </p:cNvPr>
          <p:cNvSpPr>
            <a:spLocks noGrp="1"/>
          </p:cNvSpPr>
          <p:nvPr>
            <p:ph type="body" sz="quarter" idx="40" hasCustomPrompt="1"/>
          </p:nvPr>
        </p:nvSpPr>
        <p:spPr>
          <a:xfrm>
            <a:off x="5494919" y="3844060"/>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xmlns="" id="{458ECCD6-DC7F-D4C1-271D-9FDCA96C6A32}"/>
              </a:ext>
            </a:extLst>
          </p:cNvPr>
          <p:cNvSpPr>
            <a:spLocks noGrp="1"/>
          </p:cNvSpPr>
          <p:nvPr>
            <p:ph type="body" sz="quarter" idx="36" hasCustomPrompt="1"/>
          </p:nvPr>
        </p:nvSpPr>
        <p:spPr>
          <a:xfrm>
            <a:off x="5917406" y="566037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34">
            <a:extLst>
              <a:ext uri="{FF2B5EF4-FFF2-40B4-BE49-F238E27FC236}">
                <a16:creationId xmlns:a16="http://schemas.microsoft.com/office/drawing/2014/main" xmlns=""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5" name="Marcador de texto 34">
            <a:extLst>
              <a:ext uri="{FF2B5EF4-FFF2-40B4-BE49-F238E27FC236}">
                <a16:creationId xmlns:a16="http://schemas.microsoft.com/office/drawing/2014/main" xmlns=""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7" name="Marcador de texto 34">
            <a:extLst>
              <a:ext uri="{FF2B5EF4-FFF2-40B4-BE49-F238E27FC236}">
                <a16:creationId xmlns:a16="http://schemas.microsoft.com/office/drawing/2014/main" xmlns=""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15407223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áfico con 5 puntos">
    <p:spTree>
      <p:nvGrpSpPr>
        <p:cNvPr id="1" name=""/>
        <p:cNvGrpSpPr/>
        <p:nvPr/>
      </p:nvGrpSpPr>
      <p:grpSpPr>
        <a:xfrm>
          <a:off x="0" y="0"/>
          <a:ext cx="0" cy="0"/>
          <a:chOff x="0" y="0"/>
          <a:chExt cx="0" cy="0"/>
        </a:xfrm>
      </p:grpSpPr>
      <p:sp>
        <p:nvSpPr>
          <p:cNvPr id="12" name="68 Circular">
            <a:extLst>
              <a:ext uri="{FF2B5EF4-FFF2-40B4-BE49-F238E27FC236}">
                <a16:creationId xmlns:a16="http://schemas.microsoft.com/office/drawing/2014/main" xmlns="" id="{CAF0171C-7DA9-DB33-6052-1608904CE8FE}"/>
              </a:ext>
            </a:extLst>
          </p:cNvPr>
          <p:cNvSpPr/>
          <p:nvPr userDrawn="1"/>
        </p:nvSpPr>
        <p:spPr bwMode="auto">
          <a:xfrm>
            <a:off x="4062789" y="1858292"/>
            <a:ext cx="4080002" cy="4004519"/>
          </a:xfrm>
          <a:prstGeom prst="pie">
            <a:avLst>
              <a:gd name="adj1" fmla="val 3273156"/>
              <a:gd name="adj2" fmla="val 753741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3" name="73 Circular">
            <a:extLst>
              <a:ext uri="{FF2B5EF4-FFF2-40B4-BE49-F238E27FC236}">
                <a16:creationId xmlns:a16="http://schemas.microsoft.com/office/drawing/2014/main" xmlns="" id="{130EE012-5E76-D4E5-967A-D7380FB98AF1}"/>
              </a:ext>
            </a:extLst>
          </p:cNvPr>
          <p:cNvSpPr/>
          <p:nvPr userDrawn="1"/>
        </p:nvSpPr>
        <p:spPr bwMode="auto">
          <a:xfrm>
            <a:off x="4055999" y="1858292"/>
            <a:ext cx="4080002" cy="4004519"/>
          </a:xfrm>
          <a:prstGeom prst="pie">
            <a:avLst>
              <a:gd name="adj1" fmla="val 10119161"/>
              <a:gd name="adj2" fmla="val 1614974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r>
              <a:rPr lang="es-CL" sz="1600" b="1" dirty="0"/>
              <a:t>x</a:t>
            </a:r>
          </a:p>
        </p:txBody>
      </p:sp>
      <p:sp>
        <p:nvSpPr>
          <p:cNvPr id="14" name="64 Circular">
            <a:extLst>
              <a:ext uri="{FF2B5EF4-FFF2-40B4-BE49-F238E27FC236}">
                <a16:creationId xmlns:a16="http://schemas.microsoft.com/office/drawing/2014/main" xmlns="" id="{5FEFC6FA-F65A-3626-20F1-A36BE42A6316}"/>
              </a:ext>
            </a:extLst>
          </p:cNvPr>
          <p:cNvSpPr/>
          <p:nvPr userDrawn="1"/>
        </p:nvSpPr>
        <p:spPr bwMode="auto">
          <a:xfrm>
            <a:off x="4062789" y="1858292"/>
            <a:ext cx="4080002" cy="4004519"/>
          </a:xfrm>
          <a:prstGeom prst="pie">
            <a:avLst>
              <a:gd name="adj1" fmla="val 20506516"/>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6" name="68 Circular">
            <a:extLst>
              <a:ext uri="{FF2B5EF4-FFF2-40B4-BE49-F238E27FC236}">
                <a16:creationId xmlns:a16="http://schemas.microsoft.com/office/drawing/2014/main" xmlns="" id="{AF07483E-0115-3203-49F7-8CA91FC3C24E}"/>
              </a:ext>
            </a:extLst>
          </p:cNvPr>
          <p:cNvSpPr/>
          <p:nvPr userDrawn="1"/>
        </p:nvSpPr>
        <p:spPr bwMode="auto">
          <a:xfrm>
            <a:off x="4062789" y="1858292"/>
            <a:ext cx="4080002" cy="4004519"/>
          </a:xfrm>
          <a:prstGeom prst="pie">
            <a:avLst>
              <a:gd name="adj1" fmla="val 7533144"/>
              <a:gd name="adj2" fmla="val 1190103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7" name="65 Circular">
            <a:extLst>
              <a:ext uri="{FF2B5EF4-FFF2-40B4-BE49-F238E27FC236}">
                <a16:creationId xmlns:a16="http://schemas.microsoft.com/office/drawing/2014/main" xmlns="" id="{4990A491-7E33-B559-DEFF-BD9B721F6D6A}"/>
              </a:ext>
            </a:extLst>
          </p:cNvPr>
          <p:cNvSpPr/>
          <p:nvPr userDrawn="1"/>
        </p:nvSpPr>
        <p:spPr bwMode="auto">
          <a:xfrm>
            <a:off x="4055999" y="1858292"/>
            <a:ext cx="4080002" cy="4004519"/>
          </a:xfrm>
          <a:prstGeom prst="pie">
            <a:avLst>
              <a:gd name="adj1" fmla="val 16185162"/>
              <a:gd name="adj2" fmla="val 20510267"/>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65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userDrawn="1">
            <p:ph type="body" sz="quarter" idx="23" hasCustomPrompt="1"/>
          </p:nvPr>
        </p:nvSpPr>
        <p:spPr>
          <a:xfrm>
            <a:off x="4529056"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userDrawn="1">
            <p:ph type="body" sz="quarter" idx="35" hasCustomPrompt="1"/>
          </p:nvPr>
        </p:nvSpPr>
        <p:spPr>
          <a:xfrm>
            <a:off x="7305758"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xmlns=""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xmlns="" id="{C705CD57-E64E-FA84-EA2F-BC54EE37A903}"/>
              </a:ext>
            </a:extLst>
          </p:cNvPr>
          <p:cNvSpPr>
            <a:spLocks noGrp="1"/>
          </p:cNvSpPr>
          <p:nvPr userDrawn="1">
            <p:ph type="body" sz="quarter" idx="37" hasCustomPrompt="1"/>
          </p:nvPr>
        </p:nvSpPr>
        <p:spPr>
          <a:xfrm>
            <a:off x="4704708"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userDrawn="1">
            <p:ph type="body" sz="quarter" idx="39" hasCustomPrompt="1"/>
          </p:nvPr>
        </p:nvSpPr>
        <p:spPr>
          <a:xfrm>
            <a:off x="5494919"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6" name="Oval 10">
            <a:extLst>
              <a:ext uri="{FF2B5EF4-FFF2-40B4-BE49-F238E27FC236}">
                <a16:creationId xmlns:a16="http://schemas.microsoft.com/office/drawing/2014/main" xmlns="" id="{215A63A4-B20F-14C1-47DE-DE42F389E748}"/>
              </a:ext>
            </a:extLst>
          </p:cNvPr>
          <p:cNvSpPr>
            <a:spLocks noChangeAspect="1" noChangeArrowheads="1"/>
          </p:cNvSpPr>
          <p:nvPr userDrawn="1"/>
        </p:nvSpPr>
        <p:spPr bwMode="gray">
          <a:xfrm>
            <a:off x="5497012"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27" name="Marcador de texto 34">
            <a:extLst>
              <a:ext uri="{FF2B5EF4-FFF2-40B4-BE49-F238E27FC236}">
                <a16:creationId xmlns:a16="http://schemas.microsoft.com/office/drawing/2014/main" xmlns="" id="{456F7253-3CD7-EF81-AB66-660DECF690CC}"/>
              </a:ext>
            </a:extLst>
          </p:cNvPr>
          <p:cNvSpPr>
            <a:spLocks noGrp="1"/>
          </p:cNvSpPr>
          <p:nvPr userDrawn="1">
            <p:ph type="body" sz="quarter" idx="40" hasCustomPrompt="1"/>
          </p:nvPr>
        </p:nvSpPr>
        <p:spPr>
          <a:xfrm>
            <a:off x="5494919"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680CA95C-F6E8-8389-C799-88FD0A1D7B11}"/>
              </a:ext>
            </a:extLst>
          </p:cNvPr>
          <p:cNvSpPr>
            <a:spLocks noGrp="1"/>
          </p:cNvSpPr>
          <p:nvPr>
            <p:ph type="body" sz="quarter" idx="41" hasCustomPrompt="1"/>
          </p:nvPr>
        </p:nvSpPr>
        <p:spPr>
          <a:xfrm>
            <a:off x="4062789"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xmlns="" id="{10B4DE77-B819-49D3-13B3-9A862C86D2FD}"/>
              </a:ext>
            </a:extLst>
          </p:cNvPr>
          <p:cNvSpPr>
            <a:spLocks noGrp="1"/>
          </p:cNvSpPr>
          <p:nvPr userDrawn="1">
            <p:ph type="body" sz="quarter" idx="42" hasCustomPrompt="1"/>
          </p:nvPr>
        </p:nvSpPr>
        <p:spPr>
          <a:xfrm>
            <a:off x="7792393"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xmlns="" id="{6FC714C9-8337-40ED-849E-DACDDB06F6F8}"/>
              </a:ext>
            </a:extLst>
          </p:cNvPr>
          <p:cNvSpPr>
            <a:spLocks noGrp="1"/>
          </p:cNvSpPr>
          <p:nvPr userDrawn="1">
            <p:ph type="body" sz="quarter" idx="43" hasCustomPrompt="1"/>
          </p:nvPr>
        </p:nvSpPr>
        <p:spPr>
          <a:xfrm>
            <a:off x="6242562"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6" name="Marcador de texto 34">
            <a:extLst>
              <a:ext uri="{FF2B5EF4-FFF2-40B4-BE49-F238E27FC236}">
                <a16:creationId xmlns:a16="http://schemas.microsoft.com/office/drawing/2014/main" xmlns="" id="{34EAAFE9-A9B1-6F8D-9775-E316E3518A2F}"/>
              </a:ext>
            </a:extLst>
          </p:cNvPr>
          <p:cNvSpPr>
            <a:spLocks noGrp="1"/>
          </p:cNvSpPr>
          <p:nvPr userDrawn="1">
            <p:ph type="body" sz="quarter" idx="44" hasCustomPrompt="1"/>
          </p:nvPr>
        </p:nvSpPr>
        <p:spPr>
          <a:xfrm>
            <a:off x="4330993"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xmlns="" id="{DFFD05A5-B736-A806-3FB1-E758382EBFA5}"/>
              </a:ext>
            </a:extLst>
          </p:cNvPr>
          <p:cNvSpPr>
            <a:spLocks noGrp="1"/>
          </p:cNvSpPr>
          <p:nvPr userDrawn="1">
            <p:ph type="body" sz="quarter" idx="45" hasCustomPrompt="1"/>
          </p:nvPr>
        </p:nvSpPr>
        <p:spPr>
          <a:xfrm>
            <a:off x="6692895"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49"/>
          </p:nvPr>
        </p:nvSpPr>
        <p:spPr/>
        <p:txBody>
          <a:bodyPr/>
          <a:lstStyle/>
          <a:p>
            <a:endParaRPr lang="es-CL" dirty="0">
              <a:solidFill>
                <a:srgbClr val="000000"/>
              </a:solidFill>
            </a:endParaRPr>
          </a:p>
        </p:txBody>
      </p:sp>
      <p:sp>
        <p:nvSpPr>
          <p:cNvPr id="4" name="Marcador de número de diapositiva 3"/>
          <p:cNvSpPr>
            <a:spLocks noGrp="1"/>
          </p:cNvSpPr>
          <p:nvPr userDrawn="1">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2" name="Marcador de texto 34">
            <a:extLst>
              <a:ext uri="{FF2B5EF4-FFF2-40B4-BE49-F238E27FC236}">
                <a16:creationId xmlns:a16="http://schemas.microsoft.com/office/drawing/2014/main" xmlns=""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3" name="Marcador de texto 34">
            <a:extLst>
              <a:ext uri="{FF2B5EF4-FFF2-40B4-BE49-F238E27FC236}">
                <a16:creationId xmlns:a16="http://schemas.microsoft.com/office/drawing/2014/main" xmlns="" id="{C8C34860-EFF7-CFD9-C7D1-BA2401A084A9}"/>
              </a:ext>
            </a:extLst>
          </p:cNvPr>
          <p:cNvSpPr>
            <a:spLocks noGrp="1"/>
          </p:cNvSpPr>
          <p:nvPr>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4" name="Marcador de texto 34">
            <a:extLst>
              <a:ext uri="{FF2B5EF4-FFF2-40B4-BE49-F238E27FC236}">
                <a16:creationId xmlns:a16="http://schemas.microsoft.com/office/drawing/2014/main" xmlns=""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5" name="Marcador de texto 34">
            <a:extLst>
              <a:ext uri="{FF2B5EF4-FFF2-40B4-BE49-F238E27FC236}">
                <a16:creationId xmlns:a16="http://schemas.microsoft.com/office/drawing/2014/main" xmlns=""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6" name="Marcador de texto 34">
            <a:extLst>
              <a:ext uri="{FF2B5EF4-FFF2-40B4-BE49-F238E27FC236}">
                <a16:creationId xmlns:a16="http://schemas.microsoft.com/office/drawing/2014/main" xmlns="" id="{93A10BBE-E8E2-D140-F85E-AE27E4BC3BED}"/>
              </a:ext>
            </a:extLst>
          </p:cNvPr>
          <p:cNvSpPr>
            <a:spLocks noGrp="1"/>
          </p:cNvSpPr>
          <p:nvPr>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37996120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áfico con 6 puntos">
    <p:spTree>
      <p:nvGrpSpPr>
        <p:cNvPr id="1" name=""/>
        <p:cNvGrpSpPr/>
        <p:nvPr/>
      </p:nvGrpSpPr>
      <p:grpSpPr>
        <a:xfrm>
          <a:off x="0" y="0"/>
          <a:ext cx="0" cy="0"/>
          <a:chOff x="0" y="0"/>
          <a:chExt cx="0" cy="0"/>
        </a:xfrm>
      </p:grpSpPr>
      <p:sp>
        <p:nvSpPr>
          <p:cNvPr id="4" name="64 Circular">
            <a:extLst>
              <a:ext uri="{FF2B5EF4-FFF2-40B4-BE49-F238E27FC236}">
                <a16:creationId xmlns:a16="http://schemas.microsoft.com/office/drawing/2014/main" xmlns="" id="{01840219-6BE9-C1C6-5F61-501684EDA617}"/>
              </a:ext>
            </a:extLst>
          </p:cNvPr>
          <p:cNvSpPr/>
          <p:nvPr userDrawn="1"/>
        </p:nvSpPr>
        <p:spPr bwMode="auto">
          <a:xfrm>
            <a:off x="4062864" y="1858292"/>
            <a:ext cx="4080002" cy="4004519"/>
          </a:xfrm>
          <a:prstGeom prst="pie">
            <a:avLst>
              <a:gd name="adj1" fmla="val 21485870"/>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5" name="68 Circular">
            <a:extLst>
              <a:ext uri="{FF2B5EF4-FFF2-40B4-BE49-F238E27FC236}">
                <a16:creationId xmlns:a16="http://schemas.microsoft.com/office/drawing/2014/main" xmlns="" id="{F1398410-6963-4010-5138-8F888E554D1E}"/>
              </a:ext>
            </a:extLst>
          </p:cNvPr>
          <p:cNvSpPr/>
          <p:nvPr userDrawn="1"/>
        </p:nvSpPr>
        <p:spPr bwMode="auto">
          <a:xfrm>
            <a:off x="4062789" y="1858292"/>
            <a:ext cx="4080002" cy="4004519"/>
          </a:xfrm>
          <a:prstGeom prst="pie">
            <a:avLst>
              <a:gd name="adj1" fmla="val 10847340"/>
              <a:gd name="adj2" fmla="val 14054134"/>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6" name="73 Circular">
            <a:extLst>
              <a:ext uri="{FF2B5EF4-FFF2-40B4-BE49-F238E27FC236}">
                <a16:creationId xmlns:a16="http://schemas.microsoft.com/office/drawing/2014/main" xmlns="" id="{8D1CFCE6-7954-53DA-D9AF-0EEA8DAE6D87}"/>
              </a:ext>
            </a:extLst>
          </p:cNvPr>
          <p:cNvSpPr/>
          <p:nvPr userDrawn="1"/>
        </p:nvSpPr>
        <p:spPr bwMode="auto">
          <a:xfrm>
            <a:off x="4055999" y="1858292"/>
            <a:ext cx="4080002" cy="4004519"/>
          </a:xfrm>
          <a:prstGeom prst="pie">
            <a:avLst>
              <a:gd name="adj1" fmla="val 13964920"/>
              <a:gd name="adj2" fmla="val 1818736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r>
              <a:rPr lang="es-CL" sz="1600" b="1" dirty="0"/>
              <a:t>x</a:t>
            </a:r>
          </a:p>
        </p:txBody>
      </p:sp>
      <p:sp>
        <p:nvSpPr>
          <p:cNvPr id="7" name="64 Circular">
            <a:extLst>
              <a:ext uri="{FF2B5EF4-FFF2-40B4-BE49-F238E27FC236}">
                <a16:creationId xmlns:a16="http://schemas.microsoft.com/office/drawing/2014/main" xmlns="" id="{038FEDC7-7BF4-398F-F309-50959F10AABF}"/>
              </a:ext>
            </a:extLst>
          </p:cNvPr>
          <p:cNvSpPr/>
          <p:nvPr userDrawn="1"/>
        </p:nvSpPr>
        <p:spPr bwMode="auto">
          <a:xfrm>
            <a:off x="4062789" y="1858292"/>
            <a:ext cx="4080002" cy="4004519"/>
          </a:xfrm>
          <a:prstGeom prst="pie">
            <a:avLst>
              <a:gd name="adj1" fmla="val 3165229"/>
              <a:gd name="adj2" fmla="val 7621398"/>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8" name="68 Circular">
            <a:extLst>
              <a:ext uri="{FF2B5EF4-FFF2-40B4-BE49-F238E27FC236}">
                <a16:creationId xmlns:a16="http://schemas.microsoft.com/office/drawing/2014/main" xmlns="" id="{63141943-F01C-489B-5C00-83DE2F523AC7}"/>
              </a:ext>
            </a:extLst>
          </p:cNvPr>
          <p:cNvSpPr/>
          <p:nvPr userDrawn="1"/>
        </p:nvSpPr>
        <p:spPr bwMode="auto">
          <a:xfrm>
            <a:off x="4062789" y="1858292"/>
            <a:ext cx="4080002" cy="4004519"/>
          </a:xfrm>
          <a:prstGeom prst="pie">
            <a:avLst>
              <a:gd name="adj1" fmla="val 7533144"/>
              <a:gd name="adj2" fmla="val 1081558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9" name="65 Circular">
            <a:extLst>
              <a:ext uri="{FF2B5EF4-FFF2-40B4-BE49-F238E27FC236}">
                <a16:creationId xmlns:a16="http://schemas.microsoft.com/office/drawing/2014/main" xmlns="" id="{E1E58FCA-9675-9F10-947C-E0309EB8FEC2}"/>
              </a:ext>
            </a:extLst>
          </p:cNvPr>
          <p:cNvSpPr/>
          <p:nvPr userDrawn="1"/>
        </p:nvSpPr>
        <p:spPr bwMode="auto">
          <a:xfrm>
            <a:off x="4055999" y="1858292"/>
            <a:ext cx="4080002" cy="4004519"/>
          </a:xfrm>
          <a:prstGeom prst="pie">
            <a:avLst>
              <a:gd name="adj1" fmla="val 18202714"/>
              <a:gd name="adj2" fmla="val 2146815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68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3" name="Marcador de texto 34">
            <a:extLst>
              <a:ext uri="{FF2B5EF4-FFF2-40B4-BE49-F238E27FC236}">
                <a16:creationId xmlns:a16="http://schemas.microsoft.com/office/drawing/2014/main" xmlns="" id="{26473813-2D17-8739-5DED-8C699BE07458}"/>
              </a:ext>
            </a:extLst>
          </p:cNvPr>
          <p:cNvSpPr>
            <a:spLocks noGrp="1"/>
          </p:cNvSpPr>
          <p:nvPr userDrawn="1">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4" name="Marcador de texto 34">
            <a:extLst>
              <a:ext uri="{FF2B5EF4-FFF2-40B4-BE49-F238E27FC236}">
                <a16:creationId xmlns:a16="http://schemas.microsoft.com/office/drawing/2014/main" xmlns="" id="{8D2ACCD1-3753-9BC7-99EC-FBE1D7872A18}"/>
              </a:ext>
            </a:extLst>
          </p:cNvPr>
          <p:cNvSpPr>
            <a:spLocks noGrp="1"/>
          </p:cNvSpPr>
          <p:nvPr userDrawn="1">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userDrawn="1">
            <p:ph type="body" sz="quarter" idx="23" hasCustomPrompt="1"/>
          </p:nvPr>
        </p:nvSpPr>
        <p:spPr>
          <a:xfrm>
            <a:off x="4126279"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userDrawn="1">
            <p:ph type="body" sz="quarter" idx="35" hasCustomPrompt="1"/>
          </p:nvPr>
        </p:nvSpPr>
        <p:spPr>
          <a:xfrm>
            <a:off x="7707021"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xmlns=""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userDrawn="1">
            <p:ph type="body" sz="quarter" idx="39" hasCustomPrompt="1"/>
          </p:nvPr>
        </p:nvSpPr>
        <p:spPr>
          <a:xfrm>
            <a:off x="5493685"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680CA95C-F6E8-8389-C799-88FD0A1D7B11}"/>
              </a:ext>
            </a:extLst>
          </p:cNvPr>
          <p:cNvSpPr>
            <a:spLocks noGrp="1"/>
          </p:cNvSpPr>
          <p:nvPr userDrawn="1">
            <p:ph type="body" sz="quarter" idx="41" hasCustomPrompt="1"/>
          </p:nvPr>
        </p:nvSpPr>
        <p:spPr>
          <a:xfrm>
            <a:off x="4126279"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xmlns="" id="{10B4DE77-B819-49D3-13B3-9A862C86D2FD}"/>
              </a:ext>
            </a:extLst>
          </p:cNvPr>
          <p:cNvSpPr>
            <a:spLocks noGrp="1"/>
          </p:cNvSpPr>
          <p:nvPr userDrawn="1">
            <p:ph type="body" sz="quarter" idx="42" hasCustomPrompt="1"/>
          </p:nvPr>
        </p:nvSpPr>
        <p:spPr>
          <a:xfrm>
            <a:off x="7707021"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xmlns="" id="{34EAAFE9-A9B1-6F8D-9775-E316E3518A2F}"/>
              </a:ext>
            </a:extLst>
          </p:cNvPr>
          <p:cNvSpPr>
            <a:spLocks noGrp="1"/>
          </p:cNvSpPr>
          <p:nvPr userDrawn="1">
            <p:ph type="body" sz="quarter" idx="44" hasCustomPrompt="1"/>
          </p:nvPr>
        </p:nvSpPr>
        <p:spPr>
          <a:xfrm>
            <a:off x="4329759"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xmlns="" id="{DFFD05A5-B736-A806-3FB1-E758382EBFA5}"/>
              </a:ext>
            </a:extLst>
          </p:cNvPr>
          <p:cNvSpPr>
            <a:spLocks noGrp="1"/>
          </p:cNvSpPr>
          <p:nvPr userDrawn="1">
            <p:ph type="body" sz="quarter" idx="45" hasCustomPrompt="1"/>
          </p:nvPr>
        </p:nvSpPr>
        <p:spPr>
          <a:xfrm>
            <a:off x="6691661"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8" name="Marcador de texto 34">
            <a:extLst>
              <a:ext uri="{FF2B5EF4-FFF2-40B4-BE49-F238E27FC236}">
                <a16:creationId xmlns:a16="http://schemas.microsoft.com/office/drawing/2014/main" xmlns="" id="{93A10BBE-E8E2-D140-F85E-AE27E4BC3BED}"/>
              </a:ext>
            </a:extLst>
          </p:cNvPr>
          <p:cNvSpPr>
            <a:spLocks noGrp="1"/>
          </p:cNvSpPr>
          <p:nvPr userDrawn="1">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9" name="Marcador de texto 34">
            <a:extLst>
              <a:ext uri="{FF2B5EF4-FFF2-40B4-BE49-F238E27FC236}">
                <a16:creationId xmlns:a16="http://schemas.microsoft.com/office/drawing/2014/main" xmlns="" id="{C8C34860-EFF7-CFD9-C7D1-BA2401A084A9}"/>
              </a:ext>
            </a:extLst>
          </p:cNvPr>
          <p:cNvSpPr>
            <a:spLocks noGrp="1"/>
          </p:cNvSpPr>
          <p:nvPr userDrawn="1">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0" name="Marcador de texto 34">
            <a:extLst>
              <a:ext uri="{FF2B5EF4-FFF2-40B4-BE49-F238E27FC236}">
                <a16:creationId xmlns:a16="http://schemas.microsoft.com/office/drawing/2014/main" xmlns="" id="{3655D843-2854-5FEE-22E9-8695D748BB46}"/>
              </a:ext>
            </a:extLst>
          </p:cNvPr>
          <p:cNvSpPr>
            <a:spLocks noGrp="1"/>
          </p:cNvSpPr>
          <p:nvPr userDrawn="1">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3" name="Marcador de texto 34">
            <a:extLst>
              <a:ext uri="{FF2B5EF4-FFF2-40B4-BE49-F238E27FC236}">
                <a16:creationId xmlns:a16="http://schemas.microsoft.com/office/drawing/2014/main" xmlns="" id="{4757DA26-F42F-2A75-B6F0-ED2A7FDD316F}"/>
              </a:ext>
            </a:extLst>
          </p:cNvPr>
          <p:cNvSpPr>
            <a:spLocks noGrp="1"/>
          </p:cNvSpPr>
          <p:nvPr userDrawn="1">
            <p:ph type="body" sz="quarter" idx="49" hasCustomPrompt="1"/>
          </p:nvPr>
        </p:nvSpPr>
        <p:spPr>
          <a:xfrm>
            <a:off x="442913"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4" name="Oval 10">
            <a:extLst>
              <a:ext uri="{FF2B5EF4-FFF2-40B4-BE49-F238E27FC236}">
                <a16:creationId xmlns:a16="http://schemas.microsoft.com/office/drawing/2014/main" xmlns="" id="{DCB6549C-342C-814F-C82F-AA79B267D7D7}"/>
              </a:ext>
            </a:extLst>
          </p:cNvPr>
          <p:cNvSpPr>
            <a:spLocks noChangeAspect="1" noChangeArrowheads="1"/>
          </p:cNvSpPr>
          <p:nvPr userDrawn="1"/>
        </p:nvSpPr>
        <p:spPr bwMode="gray">
          <a:xfrm>
            <a:off x="5495778"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30" name="Marcador de texto 34">
            <a:extLst>
              <a:ext uri="{FF2B5EF4-FFF2-40B4-BE49-F238E27FC236}">
                <a16:creationId xmlns:a16="http://schemas.microsoft.com/office/drawing/2014/main" xmlns="" id="{35788F25-7620-B666-95D7-C89386BD3857}"/>
              </a:ext>
            </a:extLst>
          </p:cNvPr>
          <p:cNvSpPr>
            <a:spLocks noGrp="1"/>
          </p:cNvSpPr>
          <p:nvPr userDrawn="1">
            <p:ph type="body" sz="quarter" idx="40" hasCustomPrompt="1"/>
          </p:nvPr>
        </p:nvSpPr>
        <p:spPr>
          <a:xfrm>
            <a:off x="5493685"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31" name="Marcador de texto 31">
            <a:extLst>
              <a:ext uri="{FF2B5EF4-FFF2-40B4-BE49-F238E27FC236}">
                <a16:creationId xmlns:a16="http://schemas.microsoft.com/office/drawing/2014/main" xmlns="" id="{45960488-14AD-AE4E-69D8-19DBD4359525}"/>
              </a:ext>
            </a:extLst>
          </p:cNvPr>
          <p:cNvSpPr>
            <a:spLocks noGrp="1"/>
          </p:cNvSpPr>
          <p:nvPr userDrawn="1">
            <p:ph type="body" sz="quarter" idx="50" hasCustomPrompt="1"/>
          </p:nvPr>
        </p:nvSpPr>
        <p:spPr>
          <a:xfrm>
            <a:off x="5917406" y="16917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2" name="Marcador de texto 34">
            <a:extLst>
              <a:ext uri="{FF2B5EF4-FFF2-40B4-BE49-F238E27FC236}">
                <a16:creationId xmlns:a16="http://schemas.microsoft.com/office/drawing/2014/main" xmlns="" id="{E9FFC526-2056-5717-28DE-70A7881791D3}"/>
              </a:ext>
            </a:extLst>
          </p:cNvPr>
          <p:cNvSpPr>
            <a:spLocks noGrp="1"/>
          </p:cNvSpPr>
          <p:nvPr userDrawn="1">
            <p:ph type="body" sz="quarter" idx="51" hasCustomPrompt="1"/>
          </p:nvPr>
        </p:nvSpPr>
        <p:spPr>
          <a:xfrm>
            <a:off x="4329759"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3" name="Marcador de texto 34">
            <a:extLst>
              <a:ext uri="{FF2B5EF4-FFF2-40B4-BE49-F238E27FC236}">
                <a16:creationId xmlns:a16="http://schemas.microsoft.com/office/drawing/2014/main" xmlns="" id="{2551CF0C-1FCF-BBA6-6ECA-78F404805DC3}"/>
              </a:ext>
            </a:extLst>
          </p:cNvPr>
          <p:cNvSpPr>
            <a:spLocks noGrp="1"/>
          </p:cNvSpPr>
          <p:nvPr userDrawn="1">
            <p:ph type="body" sz="quarter" idx="52" hasCustomPrompt="1"/>
          </p:nvPr>
        </p:nvSpPr>
        <p:spPr>
          <a:xfrm>
            <a:off x="6691661"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2" name="Marcador de texto 34">
            <a:extLst>
              <a:ext uri="{FF2B5EF4-FFF2-40B4-BE49-F238E27FC236}">
                <a16:creationId xmlns:a16="http://schemas.microsoft.com/office/drawing/2014/main" xmlns="" id="{CDE6333E-4444-1C3D-0934-E80757237CE1}"/>
              </a:ext>
            </a:extLst>
          </p:cNvPr>
          <p:cNvSpPr>
            <a:spLocks noGrp="1"/>
          </p:cNvSpPr>
          <p:nvPr userDrawn="1">
            <p:ph type="body" sz="quarter" idx="53" hasCustomPrompt="1"/>
          </p:nvPr>
        </p:nvSpPr>
        <p:spPr>
          <a:xfrm>
            <a:off x="5493685" y="2521625"/>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54"/>
          </p:nvPr>
        </p:nvSpPr>
        <p:spPr/>
        <p:txBody>
          <a:bodyPr/>
          <a:lstStyle/>
          <a:p>
            <a:endParaRPr lang="es-CL" dirty="0">
              <a:solidFill>
                <a:srgbClr val="000000"/>
              </a:solidFill>
            </a:endParaRPr>
          </a:p>
        </p:txBody>
      </p:sp>
      <p:sp>
        <p:nvSpPr>
          <p:cNvPr id="10" name="Marcador de número de diapositiva 9"/>
          <p:cNvSpPr>
            <a:spLocks noGrp="1"/>
          </p:cNvSpPr>
          <p:nvPr userDrawn="1">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5160089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seño personalizado 1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70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84" name="Marcador de texto 34">
            <a:extLst>
              <a:ext uri="{FF2B5EF4-FFF2-40B4-BE49-F238E27FC236}">
                <a16:creationId xmlns:a16="http://schemas.microsoft.com/office/drawing/2014/main" xmlns="" id="{E3EB779C-B84A-5210-6215-9E8CCB20FBC6}"/>
              </a:ext>
            </a:extLst>
          </p:cNvPr>
          <p:cNvSpPr>
            <a:spLocks noGrp="1"/>
          </p:cNvSpPr>
          <p:nvPr>
            <p:ph type="body" sz="quarter" idx="49" hasCustomPrompt="1"/>
          </p:nvPr>
        </p:nvSpPr>
        <p:spPr>
          <a:xfrm>
            <a:off x="4475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xmlns="" id="{318312FA-F729-D325-632B-8AADDA428B1B}"/>
              </a:ext>
            </a:extLst>
          </p:cNvPr>
          <p:cNvSpPr>
            <a:spLocks noGrp="1"/>
          </p:cNvSpPr>
          <p:nvPr>
            <p:ph type="body" sz="quarter" idx="21" hasCustomPrompt="1"/>
          </p:nvPr>
        </p:nvSpPr>
        <p:spPr>
          <a:xfrm>
            <a:off x="10978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6" name="Marcador de texto 34">
            <a:extLst>
              <a:ext uri="{FF2B5EF4-FFF2-40B4-BE49-F238E27FC236}">
                <a16:creationId xmlns:a16="http://schemas.microsoft.com/office/drawing/2014/main" xmlns="" id="{4929FB42-473D-4732-A25C-6A0885CAB423}"/>
              </a:ext>
            </a:extLst>
          </p:cNvPr>
          <p:cNvSpPr>
            <a:spLocks noGrp="1"/>
          </p:cNvSpPr>
          <p:nvPr>
            <p:ph type="body" sz="quarter" idx="50" hasCustomPrompt="1"/>
          </p:nvPr>
        </p:nvSpPr>
        <p:spPr>
          <a:xfrm>
            <a:off x="3357033"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7" name="Marcador de texto 31">
            <a:extLst>
              <a:ext uri="{FF2B5EF4-FFF2-40B4-BE49-F238E27FC236}">
                <a16:creationId xmlns:a16="http://schemas.microsoft.com/office/drawing/2014/main" xmlns="" id="{E94272B6-0EA7-74AE-A428-D5479E9D53EE}"/>
              </a:ext>
            </a:extLst>
          </p:cNvPr>
          <p:cNvSpPr>
            <a:spLocks noGrp="1"/>
          </p:cNvSpPr>
          <p:nvPr>
            <p:ph type="body" sz="quarter" idx="51" hasCustomPrompt="1"/>
          </p:nvPr>
        </p:nvSpPr>
        <p:spPr>
          <a:xfrm>
            <a:off x="4007313"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8" name="Marcador de texto 34">
            <a:extLst>
              <a:ext uri="{FF2B5EF4-FFF2-40B4-BE49-F238E27FC236}">
                <a16:creationId xmlns:a16="http://schemas.microsoft.com/office/drawing/2014/main" xmlns="" id="{8705252F-4C82-D3FC-981D-21803E922463}"/>
              </a:ext>
            </a:extLst>
          </p:cNvPr>
          <p:cNvSpPr>
            <a:spLocks noGrp="1"/>
          </p:cNvSpPr>
          <p:nvPr>
            <p:ph type="body" sz="quarter" idx="52" hasCustomPrompt="1"/>
          </p:nvPr>
        </p:nvSpPr>
        <p:spPr>
          <a:xfrm>
            <a:off x="6224925"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9" name="Marcador de texto 31">
            <a:extLst>
              <a:ext uri="{FF2B5EF4-FFF2-40B4-BE49-F238E27FC236}">
                <a16:creationId xmlns:a16="http://schemas.microsoft.com/office/drawing/2014/main" xmlns="" id="{08CBAFB7-88DC-C0A5-1819-FA9F0E257853}"/>
              </a:ext>
            </a:extLst>
          </p:cNvPr>
          <p:cNvSpPr>
            <a:spLocks noGrp="1"/>
          </p:cNvSpPr>
          <p:nvPr>
            <p:ph type="body" sz="quarter" idx="53" hasCustomPrompt="1"/>
          </p:nvPr>
        </p:nvSpPr>
        <p:spPr>
          <a:xfrm>
            <a:off x="6875205"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90" name="Marcador de texto 34">
            <a:extLst>
              <a:ext uri="{FF2B5EF4-FFF2-40B4-BE49-F238E27FC236}">
                <a16:creationId xmlns:a16="http://schemas.microsoft.com/office/drawing/2014/main" xmlns="" id="{7113DBF5-8DF1-E7B0-269C-B3FBC41359EB}"/>
              </a:ext>
            </a:extLst>
          </p:cNvPr>
          <p:cNvSpPr>
            <a:spLocks noGrp="1"/>
          </p:cNvSpPr>
          <p:nvPr>
            <p:ph type="body" sz="quarter" idx="54" hasCustomPrompt="1"/>
          </p:nvPr>
        </p:nvSpPr>
        <p:spPr>
          <a:xfrm>
            <a:off x="91343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91" name="Marcador de texto 31">
            <a:extLst>
              <a:ext uri="{FF2B5EF4-FFF2-40B4-BE49-F238E27FC236}">
                <a16:creationId xmlns:a16="http://schemas.microsoft.com/office/drawing/2014/main" xmlns="" id="{BA50ADE4-3B87-FB77-ECF0-C00278DC47B7}"/>
              </a:ext>
            </a:extLst>
          </p:cNvPr>
          <p:cNvSpPr>
            <a:spLocks noGrp="1"/>
          </p:cNvSpPr>
          <p:nvPr>
            <p:ph type="body" sz="quarter" idx="55" hasCustomPrompt="1"/>
          </p:nvPr>
        </p:nvSpPr>
        <p:spPr>
          <a:xfrm>
            <a:off x="97846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6"/>
          </p:nvPr>
        </p:nvSpPr>
        <p:spPr/>
        <p:txBody>
          <a:bodyPr/>
          <a:lstStyle/>
          <a:p>
            <a:endParaRPr lang="es-CL" dirty="0">
              <a:solidFill>
                <a:srgbClr val="000000"/>
              </a:solidFill>
            </a:endParaRPr>
          </a:p>
        </p:txBody>
      </p:sp>
      <p:sp>
        <p:nvSpPr>
          <p:cNvPr id="4" name="Marcador de número de diapositiva 3"/>
          <p:cNvSpPr>
            <a:spLocks noGrp="1"/>
          </p:cNvSpPr>
          <p:nvPr>
            <p:ph type="sldNum" sz="quarter" idx="5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8278173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seño personalizado 1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3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7" name="Marcador de texto 34">
            <a:extLst>
              <a:ext uri="{FF2B5EF4-FFF2-40B4-BE49-F238E27FC236}">
                <a16:creationId xmlns:a16="http://schemas.microsoft.com/office/drawing/2014/main" xmlns="" id="{6D1BD107-9DD2-34F6-5DB9-4AE55D454388}"/>
              </a:ext>
            </a:extLst>
          </p:cNvPr>
          <p:cNvSpPr>
            <a:spLocks noGrp="1"/>
          </p:cNvSpPr>
          <p:nvPr>
            <p:ph type="body" sz="quarter" idx="49" hasCustomPrompt="1"/>
          </p:nvPr>
        </p:nvSpPr>
        <p:spPr>
          <a:xfrm>
            <a:off x="1102395" y="155733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852F6569-C635-4AE1-B058-A0E8F7662E60}"/>
              </a:ext>
            </a:extLst>
          </p:cNvPr>
          <p:cNvSpPr>
            <a:spLocks noGrp="1"/>
          </p:cNvSpPr>
          <p:nvPr>
            <p:ph type="body" sz="quarter" idx="21" hasCustomPrompt="1"/>
          </p:nvPr>
        </p:nvSpPr>
        <p:spPr>
          <a:xfrm>
            <a:off x="447578" y="155733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xmlns="" id="{07DA537F-1AF8-929F-0DDE-75406EB1BB21}"/>
              </a:ext>
            </a:extLst>
          </p:cNvPr>
          <p:cNvSpPr>
            <a:spLocks noGrp="1"/>
          </p:cNvSpPr>
          <p:nvPr>
            <p:ph type="body" sz="quarter" idx="50" hasCustomPrompt="1"/>
          </p:nvPr>
        </p:nvSpPr>
        <p:spPr>
          <a:xfrm>
            <a:off x="2717438" y="3164913"/>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0" name="Marcador de texto 31">
            <a:extLst>
              <a:ext uri="{FF2B5EF4-FFF2-40B4-BE49-F238E27FC236}">
                <a16:creationId xmlns:a16="http://schemas.microsoft.com/office/drawing/2014/main" xmlns="" id="{BD0C1EB3-E50D-92F7-9BEB-1B453A27F1C2}"/>
              </a:ext>
            </a:extLst>
          </p:cNvPr>
          <p:cNvSpPr>
            <a:spLocks noGrp="1"/>
          </p:cNvSpPr>
          <p:nvPr>
            <p:ph type="body" sz="quarter" idx="51" hasCustomPrompt="1"/>
          </p:nvPr>
        </p:nvSpPr>
        <p:spPr>
          <a:xfrm>
            <a:off x="2062621" y="316510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1" name="Marcador de texto 34">
            <a:extLst>
              <a:ext uri="{FF2B5EF4-FFF2-40B4-BE49-F238E27FC236}">
                <a16:creationId xmlns:a16="http://schemas.microsoft.com/office/drawing/2014/main" xmlns="" id="{F98FD673-D178-BE4A-3D33-C09DCB5F3B06}"/>
              </a:ext>
            </a:extLst>
          </p:cNvPr>
          <p:cNvSpPr>
            <a:spLocks noGrp="1"/>
          </p:cNvSpPr>
          <p:nvPr>
            <p:ph type="body" sz="quarter" idx="52" hasCustomPrompt="1"/>
          </p:nvPr>
        </p:nvSpPr>
        <p:spPr>
          <a:xfrm>
            <a:off x="5246883" y="477248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2" name="Marcador de texto 31">
            <a:extLst>
              <a:ext uri="{FF2B5EF4-FFF2-40B4-BE49-F238E27FC236}">
                <a16:creationId xmlns:a16="http://schemas.microsoft.com/office/drawing/2014/main" xmlns="" id="{5CE5BD6A-3103-B0B5-922C-94C2C20C94C0}"/>
              </a:ext>
            </a:extLst>
          </p:cNvPr>
          <p:cNvSpPr>
            <a:spLocks noGrp="1"/>
          </p:cNvSpPr>
          <p:nvPr>
            <p:ph type="body" sz="quarter" idx="53" hasCustomPrompt="1"/>
          </p:nvPr>
        </p:nvSpPr>
        <p:spPr>
          <a:xfrm>
            <a:off x="4592066" y="4772877"/>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4"/>
          </p:nvPr>
        </p:nvSpPr>
        <p:spPr/>
        <p:txBody>
          <a:bodyPr/>
          <a:lstStyle/>
          <a:p>
            <a:endParaRPr lang="es-CL" dirty="0">
              <a:solidFill>
                <a:srgbClr val="000000"/>
              </a:solidFill>
            </a:endParaRPr>
          </a:p>
        </p:txBody>
      </p:sp>
      <p:sp>
        <p:nvSpPr>
          <p:cNvPr id="4" name="Marcador de número de diapositiva 3"/>
          <p:cNvSpPr>
            <a:spLocks noGrp="1"/>
          </p:cNvSpPr>
          <p:nvPr>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5809824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75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4" name="Marcador de texto 34">
            <a:extLst>
              <a:ext uri="{FF2B5EF4-FFF2-40B4-BE49-F238E27FC236}">
                <a16:creationId xmlns:a16="http://schemas.microsoft.com/office/drawing/2014/main" xmlns="" id="{1F4DD714-404D-F451-2C40-C6184723D662}"/>
              </a:ext>
            </a:extLst>
          </p:cNvPr>
          <p:cNvSpPr>
            <a:spLocks noGrp="1"/>
          </p:cNvSpPr>
          <p:nvPr>
            <p:ph type="body" sz="quarter" idx="35" hasCustomPrompt="1"/>
          </p:nvPr>
        </p:nvSpPr>
        <p:spPr>
          <a:xfrm>
            <a:off x="435975"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5" name="Marcador de texto 34">
            <a:extLst>
              <a:ext uri="{FF2B5EF4-FFF2-40B4-BE49-F238E27FC236}">
                <a16:creationId xmlns:a16="http://schemas.microsoft.com/office/drawing/2014/main" xmlns="" id="{25B0AD76-B137-02A4-07E5-122F377922CF}"/>
              </a:ext>
            </a:extLst>
          </p:cNvPr>
          <p:cNvSpPr>
            <a:spLocks noGrp="1"/>
          </p:cNvSpPr>
          <p:nvPr>
            <p:ph type="body" sz="quarter" idx="37" hasCustomPrompt="1"/>
          </p:nvPr>
        </p:nvSpPr>
        <p:spPr>
          <a:xfrm>
            <a:off x="2747972"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6" name="Marcador de texto 34">
            <a:extLst>
              <a:ext uri="{FF2B5EF4-FFF2-40B4-BE49-F238E27FC236}">
                <a16:creationId xmlns:a16="http://schemas.microsoft.com/office/drawing/2014/main" xmlns="" id="{B96DC186-85C0-38DC-08CE-92744A94E027}"/>
              </a:ext>
            </a:extLst>
          </p:cNvPr>
          <p:cNvSpPr>
            <a:spLocks noGrp="1"/>
          </p:cNvSpPr>
          <p:nvPr>
            <p:ph type="body" sz="quarter" idx="38" hasCustomPrompt="1"/>
          </p:nvPr>
        </p:nvSpPr>
        <p:spPr>
          <a:xfrm>
            <a:off x="5059969"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7" name="Marcador de texto 34">
            <a:extLst>
              <a:ext uri="{FF2B5EF4-FFF2-40B4-BE49-F238E27FC236}">
                <a16:creationId xmlns:a16="http://schemas.microsoft.com/office/drawing/2014/main" xmlns="" id="{40E7975B-93A3-82E4-7C5F-AE17B9E022C8}"/>
              </a:ext>
            </a:extLst>
          </p:cNvPr>
          <p:cNvSpPr>
            <a:spLocks noGrp="1"/>
          </p:cNvSpPr>
          <p:nvPr>
            <p:ph type="body" sz="quarter" idx="39" hasCustomPrompt="1"/>
          </p:nvPr>
        </p:nvSpPr>
        <p:spPr>
          <a:xfrm>
            <a:off x="7371966"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8" name="Marcador de texto 34">
            <a:extLst>
              <a:ext uri="{FF2B5EF4-FFF2-40B4-BE49-F238E27FC236}">
                <a16:creationId xmlns:a16="http://schemas.microsoft.com/office/drawing/2014/main" xmlns="" id="{C22D84BC-5F79-C766-96AC-202CAF00BB12}"/>
              </a:ext>
            </a:extLst>
          </p:cNvPr>
          <p:cNvSpPr>
            <a:spLocks noGrp="1"/>
          </p:cNvSpPr>
          <p:nvPr>
            <p:ph type="body" sz="quarter" idx="40" hasCustomPrompt="1"/>
          </p:nvPr>
        </p:nvSpPr>
        <p:spPr>
          <a:xfrm>
            <a:off x="9683963"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9" name="Marcador de texto 49">
            <a:extLst>
              <a:ext uri="{FF2B5EF4-FFF2-40B4-BE49-F238E27FC236}">
                <a16:creationId xmlns:a16="http://schemas.microsoft.com/office/drawing/2014/main" xmlns="" id="{9D9856A9-4A47-DE98-0A3E-417E9C02C7DF}"/>
              </a:ext>
            </a:extLst>
          </p:cNvPr>
          <p:cNvSpPr>
            <a:spLocks noGrp="1"/>
          </p:cNvSpPr>
          <p:nvPr>
            <p:ph type="body" sz="quarter" idx="31" hasCustomPrompt="1"/>
          </p:nvPr>
        </p:nvSpPr>
        <p:spPr>
          <a:xfrm>
            <a:off x="454028" y="4344177"/>
            <a:ext cx="2052000" cy="1097208"/>
          </a:xfrm>
          <a:noFill/>
        </p:spPr>
        <p:txBody>
          <a:bodyPr anchor="t">
            <a:noAutofit/>
          </a:bodyPr>
          <a:lstStyle>
            <a:lvl1pPr marL="0" indent="0">
              <a:buNone/>
              <a:defRPr sz="1200" b="0"/>
            </a:lvl1pPr>
          </a:lstStyle>
          <a:p>
            <a:pPr lvl="0"/>
            <a:r>
              <a:rPr lang="es-ES" dirty="0"/>
              <a:t>Texto</a:t>
            </a:r>
          </a:p>
        </p:txBody>
      </p:sp>
      <p:sp>
        <p:nvSpPr>
          <p:cNvPr id="40" name="Marcador de texto 49">
            <a:extLst>
              <a:ext uri="{FF2B5EF4-FFF2-40B4-BE49-F238E27FC236}">
                <a16:creationId xmlns:a16="http://schemas.microsoft.com/office/drawing/2014/main" xmlns="" id="{A83B9382-DE72-C65F-60C3-5CFD388674E4}"/>
              </a:ext>
            </a:extLst>
          </p:cNvPr>
          <p:cNvSpPr>
            <a:spLocks noGrp="1"/>
          </p:cNvSpPr>
          <p:nvPr>
            <p:ph type="body" sz="quarter" idx="41" hasCustomPrompt="1"/>
          </p:nvPr>
        </p:nvSpPr>
        <p:spPr>
          <a:xfrm>
            <a:off x="5068442" y="4344177"/>
            <a:ext cx="2052000" cy="1097208"/>
          </a:xfrm>
          <a:noFill/>
        </p:spPr>
        <p:txBody>
          <a:bodyPr anchor="t">
            <a:noAutofit/>
          </a:bodyPr>
          <a:lstStyle>
            <a:lvl1pPr marL="0" indent="0">
              <a:buNone/>
              <a:defRPr sz="1200" b="0"/>
            </a:lvl1pPr>
          </a:lstStyle>
          <a:p>
            <a:pPr lvl="0"/>
            <a:r>
              <a:rPr lang="es-ES" dirty="0"/>
              <a:t>Texto</a:t>
            </a:r>
          </a:p>
        </p:txBody>
      </p:sp>
      <p:sp>
        <p:nvSpPr>
          <p:cNvPr id="41" name="Marcador de texto 49">
            <a:extLst>
              <a:ext uri="{FF2B5EF4-FFF2-40B4-BE49-F238E27FC236}">
                <a16:creationId xmlns:a16="http://schemas.microsoft.com/office/drawing/2014/main" xmlns="" id="{1958E19B-E1EC-4AC1-B917-EC7B1CCD0D8B}"/>
              </a:ext>
            </a:extLst>
          </p:cNvPr>
          <p:cNvSpPr>
            <a:spLocks noGrp="1"/>
          </p:cNvSpPr>
          <p:nvPr>
            <p:ph type="body" sz="quarter" idx="42" hasCustomPrompt="1"/>
          </p:nvPr>
        </p:nvSpPr>
        <p:spPr>
          <a:xfrm>
            <a:off x="9676986" y="4344177"/>
            <a:ext cx="2052000" cy="1097208"/>
          </a:xfrm>
          <a:noFill/>
        </p:spPr>
        <p:txBody>
          <a:bodyPr anchor="t">
            <a:noAutofit/>
          </a:bodyPr>
          <a:lstStyle>
            <a:lvl1pPr marL="0" indent="0">
              <a:buNone/>
              <a:defRPr sz="1200" b="0"/>
            </a:lvl1pPr>
          </a:lstStyle>
          <a:p>
            <a:pPr lvl="0"/>
            <a:r>
              <a:rPr lang="es-ES" dirty="0"/>
              <a:t>Texto</a:t>
            </a:r>
          </a:p>
        </p:txBody>
      </p:sp>
      <p:sp>
        <p:nvSpPr>
          <p:cNvPr id="42" name="Marcador de texto 49">
            <a:extLst>
              <a:ext uri="{FF2B5EF4-FFF2-40B4-BE49-F238E27FC236}">
                <a16:creationId xmlns:a16="http://schemas.microsoft.com/office/drawing/2014/main" xmlns="" id="{55BDC762-466B-D545-7C3D-B7E0F08D93C8}"/>
              </a:ext>
            </a:extLst>
          </p:cNvPr>
          <p:cNvSpPr>
            <a:spLocks noGrp="1"/>
          </p:cNvSpPr>
          <p:nvPr>
            <p:ph type="body" sz="quarter" idx="43" hasCustomPrompt="1"/>
          </p:nvPr>
        </p:nvSpPr>
        <p:spPr>
          <a:xfrm>
            <a:off x="7351173" y="3281441"/>
            <a:ext cx="2052000" cy="1097208"/>
          </a:xfrm>
          <a:noFill/>
        </p:spPr>
        <p:txBody>
          <a:bodyPr anchor="t">
            <a:noAutofit/>
          </a:bodyPr>
          <a:lstStyle>
            <a:lvl1pPr marL="0" indent="0">
              <a:buNone/>
              <a:defRPr sz="1200" b="0"/>
            </a:lvl1pPr>
          </a:lstStyle>
          <a:p>
            <a:pPr lvl="0"/>
            <a:r>
              <a:rPr lang="es-ES" dirty="0"/>
              <a:t>Texto</a:t>
            </a:r>
          </a:p>
        </p:txBody>
      </p:sp>
      <p:sp>
        <p:nvSpPr>
          <p:cNvPr id="43" name="Marcador de texto 49">
            <a:extLst>
              <a:ext uri="{FF2B5EF4-FFF2-40B4-BE49-F238E27FC236}">
                <a16:creationId xmlns:a16="http://schemas.microsoft.com/office/drawing/2014/main" xmlns="" id="{28F54150-1083-DA95-A448-CB39A207511F}"/>
              </a:ext>
            </a:extLst>
          </p:cNvPr>
          <p:cNvSpPr>
            <a:spLocks noGrp="1"/>
          </p:cNvSpPr>
          <p:nvPr>
            <p:ph type="body" sz="quarter" idx="44" hasCustomPrompt="1"/>
          </p:nvPr>
        </p:nvSpPr>
        <p:spPr>
          <a:xfrm>
            <a:off x="2761235" y="3281441"/>
            <a:ext cx="2052000" cy="1097208"/>
          </a:xfrm>
          <a:noFill/>
        </p:spPr>
        <p:txBody>
          <a:bodyPr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xmlns="" id="{88B882DD-CAC4-D272-177A-C4334BD90161}"/>
              </a:ext>
            </a:extLst>
          </p:cNvPr>
          <p:cNvSpPr>
            <a:spLocks noGrp="1"/>
          </p:cNvSpPr>
          <p:nvPr>
            <p:ph type="body" sz="quarter" idx="45" hasCustomPrompt="1"/>
          </p:nvPr>
        </p:nvSpPr>
        <p:spPr>
          <a:xfrm>
            <a:off x="45402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xmlns="" id="{E6930F88-7465-93A0-9C40-8BDBD911A106}"/>
              </a:ext>
            </a:extLst>
          </p:cNvPr>
          <p:cNvSpPr>
            <a:spLocks noGrp="1"/>
          </p:cNvSpPr>
          <p:nvPr>
            <p:ph type="body" sz="quarter" idx="46" hasCustomPrompt="1"/>
          </p:nvPr>
        </p:nvSpPr>
        <p:spPr>
          <a:xfrm>
            <a:off x="506550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7" name="Marcador de texto 49">
            <a:extLst>
              <a:ext uri="{FF2B5EF4-FFF2-40B4-BE49-F238E27FC236}">
                <a16:creationId xmlns:a16="http://schemas.microsoft.com/office/drawing/2014/main" xmlns="" id="{A5FE6BE7-BB70-DB70-87EF-DE7FDFAB18E6}"/>
              </a:ext>
            </a:extLst>
          </p:cNvPr>
          <p:cNvSpPr>
            <a:spLocks noGrp="1"/>
          </p:cNvSpPr>
          <p:nvPr>
            <p:ph type="body" sz="quarter" idx="47" hasCustomPrompt="1"/>
          </p:nvPr>
        </p:nvSpPr>
        <p:spPr>
          <a:xfrm>
            <a:off x="9676986" y="3821663"/>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68" name="Marcador de texto 49">
            <a:extLst>
              <a:ext uri="{FF2B5EF4-FFF2-40B4-BE49-F238E27FC236}">
                <a16:creationId xmlns:a16="http://schemas.microsoft.com/office/drawing/2014/main" xmlns="" id="{56F5FD8D-690C-C02E-6D99-2727F64C6E81}"/>
              </a:ext>
            </a:extLst>
          </p:cNvPr>
          <p:cNvSpPr>
            <a:spLocks noGrp="1"/>
          </p:cNvSpPr>
          <p:nvPr>
            <p:ph type="body" sz="quarter" idx="48" hasCustomPrompt="1"/>
          </p:nvPr>
        </p:nvSpPr>
        <p:spPr>
          <a:xfrm>
            <a:off x="2759768" y="2755675"/>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xmlns="" id="{90FDF2AD-7C27-E2B2-5648-D7158B4D61F8}"/>
              </a:ext>
            </a:extLst>
          </p:cNvPr>
          <p:cNvSpPr>
            <a:spLocks noGrp="1"/>
          </p:cNvSpPr>
          <p:nvPr>
            <p:ph type="body" sz="quarter" idx="49" hasCustomPrompt="1"/>
          </p:nvPr>
        </p:nvSpPr>
        <p:spPr>
          <a:xfrm>
            <a:off x="7371248" y="2755675"/>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70" name="Marcador de texto 34">
            <a:extLst>
              <a:ext uri="{FF2B5EF4-FFF2-40B4-BE49-F238E27FC236}">
                <a16:creationId xmlns:a16="http://schemas.microsoft.com/office/drawing/2014/main" xmlns="" id="{B4A7D195-C102-F7F4-9B29-0C62CEC5C9AD}"/>
              </a:ext>
            </a:extLst>
          </p:cNvPr>
          <p:cNvSpPr>
            <a:spLocks noGrp="1"/>
          </p:cNvSpPr>
          <p:nvPr>
            <p:ph type="body" sz="quarter" idx="50" hasCustomPrompt="1"/>
          </p:nvPr>
        </p:nvSpPr>
        <p:spPr>
          <a:xfrm>
            <a:off x="435975" y="1844616"/>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1" name="Marcador de texto 34">
            <a:extLst>
              <a:ext uri="{FF2B5EF4-FFF2-40B4-BE49-F238E27FC236}">
                <a16:creationId xmlns:a16="http://schemas.microsoft.com/office/drawing/2014/main" xmlns="" id="{351C0F95-7835-B911-7CD7-B6E22072A277}"/>
              </a:ext>
            </a:extLst>
          </p:cNvPr>
          <p:cNvSpPr>
            <a:spLocks noGrp="1"/>
          </p:cNvSpPr>
          <p:nvPr>
            <p:ph type="body" sz="quarter" idx="51" hasCustomPrompt="1"/>
          </p:nvPr>
        </p:nvSpPr>
        <p:spPr>
          <a:xfrm flipH="1">
            <a:off x="2754254"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xmlns="" id="{BC21A1D9-FA0E-57A2-CA6F-1AE6B295115C}"/>
              </a:ext>
            </a:extLst>
          </p:cNvPr>
          <p:cNvSpPr>
            <a:spLocks noGrp="1"/>
          </p:cNvSpPr>
          <p:nvPr>
            <p:ph type="body" sz="quarter" idx="52" hasCustomPrompt="1"/>
          </p:nvPr>
        </p:nvSpPr>
        <p:spPr>
          <a:xfrm>
            <a:off x="5072533"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xmlns="" id="{4B3C630F-6F19-60C1-7223-E12A2F337C15}"/>
              </a:ext>
            </a:extLst>
          </p:cNvPr>
          <p:cNvSpPr>
            <a:spLocks noGrp="1"/>
          </p:cNvSpPr>
          <p:nvPr>
            <p:ph type="body" sz="quarter" idx="53" hasCustomPrompt="1"/>
          </p:nvPr>
        </p:nvSpPr>
        <p:spPr>
          <a:xfrm flipH="1">
            <a:off x="7390812"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34">
            <a:extLst>
              <a:ext uri="{FF2B5EF4-FFF2-40B4-BE49-F238E27FC236}">
                <a16:creationId xmlns:a16="http://schemas.microsoft.com/office/drawing/2014/main" xmlns="" id="{EC0A0E51-4049-ED4C-3E66-7D4E1587F0CE}"/>
              </a:ext>
            </a:extLst>
          </p:cNvPr>
          <p:cNvSpPr>
            <a:spLocks noGrp="1"/>
          </p:cNvSpPr>
          <p:nvPr>
            <p:ph type="body" sz="quarter" idx="54" hasCustomPrompt="1"/>
          </p:nvPr>
        </p:nvSpPr>
        <p:spPr>
          <a:xfrm>
            <a:off x="9709090"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5" name="Marcador de texto 34">
            <a:extLst>
              <a:ext uri="{FF2B5EF4-FFF2-40B4-BE49-F238E27FC236}">
                <a16:creationId xmlns:a16="http://schemas.microsoft.com/office/drawing/2014/main" xmlns="" id="{BAAE7064-47DD-08BB-EDD5-6FF9EF5E8C90}"/>
              </a:ext>
            </a:extLst>
          </p:cNvPr>
          <p:cNvSpPr>
            <a:spLocks noGrp="1"/>
          </p:cNvSpPr>
          <p:nvPr>
            <p:ph type="body" sz="quarter" idx="36" hasCustomPrompt="1"/>
          </p:nvPr>
        </p:nvSpPr>
        <p:spPr>
          <a:xfrm>
            <a:off x="454028" y="1692713"/>
            <a:ext cx="11329985" cy="318177"/>
          </a:xfrm>
          <a:prstGeom prst="rightArrow">
            <a:avLst/>
          </a:prstGeom>
          <a:solidFill>
            <a:schemeClr val="accent2"/>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6" name="Marcador de texto 49">
            <a:extLst>
              <a:ext uri="{FF2B5EF4-FFF2-40B4-BE49-F238E27FC236}">
                <a16:creationId xmlns:a16="http://schemas.microsoft.com/office/drawing/2014/main" xmlns="" id="{74784AEC-0CB6-FB04-C4EA-1DA9016ADEC8}"/>
              </a:ext>
            </a:extLst>
          </p:cNvPr>
          <p:cNvSpPr>
            <a:spLocks noGrp="1"/>
          </p:cNvSpPr>
          <p:nvPr>
            <p:ph type="body" sz="quarter" idx="55" hasCustomPrompt="1"/>
          </p:nvPr>
        </p:nvSpPr>
        <p:spPr>
          <a:xfrm>
            <a:off x="444555" y="5621047"/>
            <a:ext cx="287997" cy="225206"/>
          </a:xfrm>
          <a:solidFill>
            <a:schemeClr val="tx2"/>
          </a:solidFill>
        </p:spPr>
        <p:txBody>
          <a:bodyPr anchor="ctr">
            <a:noAutofit/>
          </a:bodyPr>
          <a:lstStyle>
            <a:lvl1pPr marL="0" indent="0">
              <a:buNone/>
              <a:defRPr sz="1200" b="1"/>
            </a:lvl1pPr>
          </a:lstStyle>
          <a:p>
            <a:pPr lvl="0"/>
            <a:r>
              <a:rPr lang="es-ES" dirty="0"/>
              <a:t>  </a:t>
            </a:r>
          </a:p>
        </p:txBody>
      </p:sp>
      <p:sp>
        <p:nvSpPr>
          <p:cNvPr id="77" name="Marcador de texto 49">
            <a:extLst>
              <a:ext uri="{FF2B5EF4-FFF2-40B4-BE49-F238E27FC236}">
                <a16:creationId xmlns:a16="http://schemas.microsoft.com/office/drawing/2014/main" xmlns="" id="{2D4F006D-923D-223D-5356-3172AF617FB7}"/>
              </a:ext>
            </a:extLst>
          </p:cNvPr>
          <p:cNvSpPr>
            <a:spLocks noGrp="1"/>
          </p:cNvSpPr>
          <p:nvPr>
            <p:ph type="body" sz="quarter" idx="56" hasCustomPrompt="1"/>
          </p:nvPr>
        </p:nvSpPr>
        <p:spPr>
          <a:xfrm>
            <a:off x="444555" y="594064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78" name="Marcador de texto 49">
            <a:extLst>
              <a:ext uri="{FF2B5EF4-FFF2-40B4-BE49-F238E27FC236}">
                <a16:creationId xmlns:a16="http://schemas.microsoft.com/office/drawing/2014/main" xmlns="" id="{65F8D072-821C-CD48-5168-97D110689B15}"/>
              </a:ext>
            </a:extLst>
          </p:cNvPr>
          <p:cNvSpPr>
            <a:spLocks noGrp="1"/>
          </p:cNvSpPr>
          <p:nvPr>
            <p:ph type="body" sz="quarter" idx="57" hasCustomPrompt="1"/>
          </p:nvPr>
        </p:nvSpPr>
        <p:spPr>
          <a:xfrm>
            <a:off x="793895" y="5621047"/>
            <a:ext cx="1702659" cy="225206"/>
          </a:xfrm>
          <a:noFill/>
        </p:spPr>
        <p:txBody>
          <a:bodyPr anchor="ctr">
            <a:noAutofit/>
          </a:bodyPr>
          <a:lstStyle>
            <a:lvl1pPr marL="0" indent="0">
              <a:buNone/>
              <a:defRPr sz="1200" b="0"/>
            </a:lvl1pPr>
          </a:lstStyle>
          <a:p>
            <a:pPr lvl="0"/>
            <a:r>
              <a:rPr lang="es-ES" dirty="0"/>
              <a:t>Texto</a:t>
            </a:r>
          </a:p>
        </p:txBody>
      </p:sp>
      <p:sp>
        <p:nvSpPr>
          <p:cNvPr id="79" name="Marcador de texto 49">
            <a:extLst>
              <a:ext uri="{FF2B5EF4-FFF2-40B4-BE49-F238E27FC236}">
                <a16:creationId xmlns:a16="http://schemas.microsoft.com/office/drawing/2014/main" xmlns="" id="{A0D8519B-380E-4C82-BF3E-327326C10252}"/>
              </a:ext>
            </a:extLst>
          </p:cNvPr>
          <p:cNvSpPr>
            <a:spLocks noGrp="1"/>
          </p:cNvSpPr>
          <p:nvPr>
            <p:ph type="body" sz="quarter" idx="58" hasCustomPrompt="1"/>
          </p:nvPr>
        </p:nvSpPr>
        <p:spPr>
          <a:xfrm>
            <a:off x="793895" y="5940644"/>
            <a:ext cx="1702659" cy="225206"/>
          </a:xfrm>
          <a:noFill/>
        </p:spPr>
        <p:txBody>
          <a:bodyPr anchor="ctr">
            <a:noAutofit/>
          </a:bodyPr>
          <a:lstStyle>
            <a:lvl1pPr marL="0" indent="0">
              <a:buNone/>
              <a:defRPr sz="1200" b="0"/>
            </a:lvl1pPr>
          </a:lstStyle>
          <a:p>
            <a:pPr lvl="0"/>
            <a:r>
              <a:rPr lang="es-ES" dirty="0"/>
              <a:t>Texto</a:t>
            </a:r>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471604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seño personalizado 1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77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1" name="Marcador de texto 31">
            <a:extLst>
              <a:ext uri="{FF2B5EF4-FFF2-40B4-BE49-F238E27FC236}">
                <a16:creationId xmlns:a16="http://schemas.microsoft.com/office/drawing/2014/main" xmlns="" id="{F4F6B9BA-24E9-5D5B-C793-058B61EF60CD}"/>
              </a:ext>
            </a:extLst>
          </p:cNvPr>
          <p:cNvSpPr>
            <a:spLocks noGrp="1"/>
          </p:cNvSpPr>
          <p:nvPr>
            <p:ph type="body" sz="quarter" idx="36" hasCustomPrompt="1"/>
          </p:nvPr>
        </p:nvSpPr>
        <p:spPr>
          <a:xfrm>
            <a:off x="712204" y="1647712"/>
            <a:ext cx="4446000" cy="4446000"/>
          </a:xfrm>
          <a:prstGeom prst="ellipse">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5400" b="1">
                <a:solidFill>
                  <a:schemeClr val="tx1"/>
                </a:solidFill>
              </a:defRPr>
            </a:lvl1pPr>
            <a:lvl5pPr>
              <a:defRPr/>
            </a:lvl5pPr>
          </a:lstStyle>
          <a:p>
            <a:pPr lvl="0"/>
            <a:r>
              <a:rPr lang="es-ES" dirty="0"/>
              <a:t>Texto</a:t>
            </a:r>
            <a:endParaRPr lang="es-CL" dirty="0"/>
          </a:p>
        </p:txBody>
      </p:sp>
      <p:sp>
        <p:nvSpPr>
          <p:cNvPr id="22" name="Marcador de texto 31">
            <a:extLst>
              <a:ext uri="{FF2B5EF4-FFF2-40B4-BE49-F238E27FC236}">
                <a16:creationId xmlns:a16="http://schemas.microsoft.com/office/drawing/2014/main" xmlns="" id="{C408C058-A33C-DE29-A4BA-8F34D6D1D7A0}"/>
              </a:ext>
            </a:extLst>
          </p:cNvPr>
          <p:cNvSpPr>
            <a:spLocks noGrp="1"/>
          </p:cNvSpPr>
          <p:nvPr>
            <p:ph type="body" sz="quarter" idx="37" hasCustomPrompt="1"/>
          </p:nvPr>
        </p:nvSpPr>
        <p:spPr>
          <a:xfrm>
            <a:off x="5576216" y="1589537"/>
            <a:ext cx="1224000" cy="1224000"/>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3" name="Marcador de texto 31">
            <a:extLst>
              <a:ext uri="{FF2B5EF4-FFF2-40B4-BE49-F238E27FC236}">
                <a16:creationId xmlns:a16="http://schemas.microsoft.com/office/drawing/2014/main" xmlns="" id="{C4845896-B9E6-B145-475C-119B4CC164DD}"/>
              </a:ext>
            </a:extLst>
          </p:cNvPr>
          <p:cNvSpPr>
            <a:spLocks noGrp="1"/>
          </p:cNvSpPr>
          <p:nvPr>
            <p:ph type="body" sz="quarter" idx="38" hasCustomPrompt="1"/>
          </p:nvPr>
        </p:nvSpPr>
        <p:spPr>
          <a:xfrm>
            <a:off x="6096000" y="3265693"/>
            <a:ext cx="1224000" cy="122400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4" name="Marcador de texto 31">
            <a:extLst>
              <a:ext uri="{FF2B5EF4-FFF2-40B4-BE49-F238E27FC236}">
                <a16:creationId xmlns:a16="http://schemas.microsoft.com/office/drawing/2014/main" xmlns="" id="{AA6D4207-CAB7-80F6-F0E4-4B1B7384F397}"/>
              </a:ext>
            </a:extLst>
          </p:cNvPr>
          <p:cNvSpPr>
            <a:spLocks noGrp="1"/>
          </p:cNvSpPr>
          <p:nvPr>
            <p:ph type="body" sz="quarter" idx="39" hasCustomPrompt="1"/>
          </p:nvPr>
        </p:nvSpPr>
        <p:spPr>
          <a:xfrm>
            <a:off x="5576216" y="4941850"/>
            <a:ext cx="1224000" cy="1224000"/>
          </a:xfrm>
          <a:prstGeom prst="ellips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5" name="Marcador de texto 34">
            <a:extLst>
              <a:ext uri="{FF2B5EF4-FFF2-40B4-BE49-F238E27FC236}">
                <a16:creationId xmlns:a16="http://schemas.microsoft.com/office/drawing/2014/main" xmlns="" id="{B795E8F0-235C-42B7-616B-E560D25BA584}"/>
              </a:ext>
            </a:extLst>
          </p:cNvPr>
          <p:cNvSpPr>
            <a:spLocks noGrp="1"/>
          </p:cNvSpPr>
          <p:nvPr>
            <p:ph type="body" sz="quarter" idx="32" hasCustomPrompt="1"/>
          </p:nvPr>
        </p:nvSpPr>
        <p:spPr>
          <a:xfrm>
            <a:off x="7031171" y="1880510"/>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6" name="Marcador de texto 34">
            <a:extLst>
              <a:ext uri="{FF2B5EF4-FFF2-40B4-BE49-F238E27FC236}">
                <a16:creationId xmlns:a16="http://schemas.microsoft.com/office/drawing/2014/main" xmlns="" id="{7D571604-E0BE-DE6A-7F0A-F7A28C04B798}"/>
              </a:ext>
            </a:extLst>
          </p:cNvPr>
          <p:cNvSpPr>
            <a:spLocks noGrp="1"/>
          </p:cNvSpPr>
          <p:nvPr>
            <p:ph type="body" sz="quarter" idx="40" hasCustomPrompt="1"/>
          </p:nvPr>
        </p:nvSpPr>
        <p:spPr>
          <a:xfrm>
            <a:off x="7550955" y="3556666"/>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7" name="Marcador de texto 34">
            <a:extLst>
              <a:ext uri="{FF2B5EF4-FFF2-40B4-BE49-F238E27FC236}">
                <a16:creationId xmlns:a16="http://schemas.microsoft.com/office/drawing/2014/main" xmlns="" id="{171BCFC5-40FE-A27D-30A3-454159999D0E}"/>
              </a:ext>
            </a:extLst>
          </p:cNvPr>
          <p:cNvSpPr>
            <a:spLocks noGrp="1"/>
          </p:cNvSpPr>
          <p:nvPr>
            <p:ph type="body" sz="quarter" idx="41" hasCustomPrompt="1"/>
          </p:nvPr>
        </p:nvSpPr>
        <p:spPr>
          <a:xfrm>
            <a:off x="7031171" y="5232822"/>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42"/>
          </p:nvPr>
        </p:nvSpPr>
        <p:spPr/>
        <p:txBody>
          <a:bodyPr/>
          <a:lstStyle/>
          <a:p>
            <a:endParaRPr lang="es-CL" dirty="0">
              <a:solidFill>
                <a:srgbClr val="000000"/>
              </a:solidFill>
            </a:endParaRPr>
          </a:p>
        </p:txBody>
      </p:sp>
      <p:sp>
        <p:nvSpPr>
          <p:cNvPr id="4" name="Marcador de número de diapositiva 3"/>
          <p:cNvSpPr>
            <a:spLocks noGrp="1"/>
          </p:cNvSpPr>
          <p:nvPr>
            <p:ph type="sldNum" sz="quarter" idx="43"/>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3576203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seño personalizado 20">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80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Gráfico 3">
            <a:extLst>
              <a:ext uri="{FF2B5EF4-FFF2-40B4-BE49-F238E27FC236}">
                <a16:creationId xmlns:a16="http://schemas.microsoft.com/office/drawing/2014/main" xmlns="" id="{DE8C5804-0487-8079-B88A-7DFFFFF6F81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953888" y="1818218"/>
            <a:ext cx="8284224" cy="2738796"/>
          </a:xfrm>
          <a:prstGeom prst="rect">
            <a:avLst/>
          </a:prstGeom>
        </p:spPr>
      </p:pic>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4" name="Subtítulo 2">
            <a:extLst>
              <a:ext uri="{FF2B5EF4-FFF2-40B4-BE49-F238E27FC236}">
                <a16:creationId xmlns:a16="http://schemas.microsoft.com/office/drawing/2014/main" xmlns="" id="{78C8E64F-AC30-D2D0-7028-0E33E13B507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6" name="Marcador de texto 31">
            <a:extLst>
              <a:ext uri="{FF2B5EF4-FFF2-40B4-BE49-F238E27FC236}">
                <a16:creationId xmlns:a16="http://schemas.microsoft.com/office/drawing/2014/main" xmlns="" id="{0AD32CDB-1227-D0C7-505C-82845CC78984}"/>
              </a:ext>
            </a:extLst>
          </p:cNvPr>
          <p:cNvSpPr>
            <a:spLocks noGrp="1"/>
          </p:cNvSpPr>
          <p:nvPr>
            <p:ph type="body" sz="quarter" idx="36" hasCustomPrompt="1"/>
          </p:nvPr>
        </p:nvSpPr>
        <p:spPr>
          <a:xfrm>
            <a:off x="5566944" y="1744031"/>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7" name="Marcador de texto 31">
            <a:extLst>
              <a:ext uri="{FF2B5EF4-FFF2-40B4-BE49-F238E27FC236}">
                <a16:creationId xmlns:a16="http://schemas.microsoft.com/office/drawing/2014/main" xmlns="" id="{CC888898-535B-E024-B74B-14C4D8BA6233}"/>
              </a:ext>
            </a:extLst>
          </p:cNvPr>
          <p:cNvSpPr>
            <a:spLocks noGrp="1"/>
          </p:cNvSpPr>
          <p:nvPr>
            <p:ph type="body" sz="quarter" idx="37" hasCustomPrompt="1"/>
          </p:nvPr>
        </p:nvSpPr>
        <p:spPr>
          <a:xfrm>
            <a:off x="2202277" y="388930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8" name="Marcador de texto 31">
            <a:extLst>
              <a:ext uri="{FF2B5EF4-FFF2-40B4-BE49-F238E27FC236}">
                <a16:creationId xmlns:a16="http://schemas.microsoft.com/office/drawing/2014/main" xmlns="" id="{FAE2C23C-8B34-CC07-905A-C99D6A540B82}"/>
              </a:ext>
            </a:extLst>
          </p:cNvPr>
          <p:cNvSpPr>
            <a:spLocks noGrp="1"/>
          </p:cNvSpPr>
          <p:nvPr>
            <p:ph type="body" sz="quarter" idx="38" hasCustomPrompt="1"/>
          </p:nvPr>
        </p:nvSpPr>
        <p:spPr>
          <a:xfrm>
            <a:off x="9630212" y="3889308"/>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9" name="Marcador de texto 49">
            <a:extLst>
              <a:ext uri="{FF2B5EF4-FFF2-40B4-BE49-F238E27FC236}">
                <a16:creationId xmlns:a16="http://schemas.microsoft.com/office/drawing/2014/main" xmlns="" id="{3B2F53D3-2892-E394-A035-405645BA448A}"/>
              </a:ext>
            </a:extLst>
          </p:cNvPr>
          <p:cNvSpPr>
            <a:spLocks noGrp="1"/>
          </p:cNvSpPr>
          <p:nvPr>
            <p:ph type="body" sz="quarter" idx="45" hasCustomPrompt="1"/>
          </p:nvPr>
        </p:nvSpPr>
        <p:spPr>
          <a:xfrm>
            <a:off x="2380871" y="2958406"/>
            <a:ext cx="2052000" cy="472606"/>
          </a:xfrm>
          <a:noFill/>
        </p:spPr>
        <p:txBody>
          <a:bodyPr anchor="ctr">
            <a:noAutofit/>
          </a:bodyPr>
          <a:lstStyle>
            <a:lvl1pPr marL="0" indent="0" algn="ctr">
              <a:buNone/>
              <a:defRPr sz="1400" b="1"/>
            </a:lvl1pPr>
          </a:lstStyle>
          <a:p>
            <a:pPr lvl="0"/>
            <a:r>
              <a:rPr lang="es-ES" dirty="0"/>
              <a:t>Texto</a:t>
            </a:r>
          </a:p>
        </p:txBody>
      </p:sp>
      <p:sp>
        <p:nvSpPr>
          <p:cNvPr id="20" name="Marcador de texto 49">
            <a:extLst>
              <a:ext uri="{FF2B5EF4-FFF2-40B4-BE49-F238E27FC236}">
                <a16:creationId xmlns:a16="http://schemas.microsoft.com/office/drawing/2014/main" xmlns="" id="{7425D436-3CC7-81AD-5C5D-83F222A17DA0}"/>
              </a:ext>
            </a:extLst>
          </p:cNvPr>
          <p:cNvSpPr>
            <a:spLocks noGrp="1"/>
          </p:cNvSpPr>
          <p:nvPr>
            <p:ph type="body" sz="quarter" idx="46" hasCustomPrompt="1"/>
          </p:nvPr>
        </p:nvSpPr>
        <p:spPr>
          <a:xfrm>
            <a:off x="5070000" y="2958406"/>
            <a:ext cx="2052000" cy="472606"/>
          </a:xfrm>
          <a:noFill/>
        </p:spPr>
        <p:txBody>
          <a:bodyPr anchor="ctr">
            <a:noAutofit/>
          </a:bodyPr>
          <a:lstStyle>
            <a:lvl1pPr marL="0" indent="0" algn="ctr">
              <a:buNone/>
              <a:defRPr sz="1400" b="1"/>
            </a:lvl1pPr>
          </a:lstStyle>
          <a:p>
            <a:pPr lvl="0"/>
            <a:r>
              <a:rPr lang="es-ES" dirty="0"/>
              <a:t>Texto</a:t>
            </a:r>
          </a:p>
        </p:txBody>
      </p:sp>
      <p:sp>
        <p:nvSpPr>
          <p:cNvPr id="28" name="Marcador de texto 49">
            <a:extLst>
              <a:ext uri="{FF2B5EF4-FFF2-40B4-BE49-F238E27FC236}">
                <a16:creationId xmlns:a16="http://schemas.microsoft.com/office/drawing/2014/main" xmlns="" id="{C44875E4-3B21-CD98-9350-148E637CBD13}"/>
              </a:ext>
            </a:extLst>
          </p:cNvPr>
          <p:cNvSpPr>
            <a:spLocks noGrp="1"/>
          </p:cNvSpPr>
          <p:nvPr>
            <p:ph type="body" sz="quarter" idx="47" hasCustomPrompt="1"/>
          </p:nvPr>
        </p:nvSpPr>
        <p:spPr>
          <a:xfrm>
            <a:off x="7729485" y="2958406"/>
            <a:ext cx="2052000" cy="472606"/>
          </a:xfrm>
          <a:noFill/>
        </p:spPr>
        <p:txBody>
          <a:bodyPr anchor="ctr">
            <a:noAutofit/>
          </a:bodyPr>
          <a:lstStyle>
            <a:lvl1pPr marL="0" indent="0" algn="ctr">
              <a:buNone/>
              <a:defRPr sz="1400" b="1"/>
            </a:lvl1pPr>
          </a:lstStyle>
          <a:p>
            <a:pPr lvl="0"/>
            <a:r>
              <a:rPr lang="es-ES" dirty="0"/>
              <a:t>Texto</a:t>
            </a:r>
          </a:p>
        </p:txBody>
      </p:sp>
      <p:sp>
        <p:nvSpPr>
          <p:cNvPr id="30" name="Marcador de texto 49">
            <a:extLst>
              <a:ext uri="{FF2B5EF4-FFF2-40B4-BE49-F238E27FC236}">
                <a16:creationId xmlns:a16="http://schemas.microsoft.com/office/drawing/2014/main" xmlns="" id="{D283CFB5-CC73-6C6A-D2D4-4525C702EE81}"/>
              </a:ext>
            </a:extLst>
          </p:cNvPr>
          <p:cNvSpPr>
            <a:spLocks noGrp="1"/>
          </p:cNvSpPr>
          <p:nvPr>
            <p:ph type="body" sz="quarter" idx="48" hasCustomPrompt="1"/>
          </p:nvPr>
        </p:nvSpPr>
        <p:spPr>
          <a:xfrm>
            <a:off x="2380871" y="4804660"/>
            <a:ext cx="2052000" cy="1359476"/>
          </a:xfrm>
          <a:noFill/>
        </p:spPr>
        <p:txBody>
          <a:bodyPr anchor="t">
            <a:noAutofit/>
          </a:bodyPr>
          <a:lstStyle>
            <a:lvl1pPr marL="0" indent="0" algn="ctr">
              <a:buNone/>
              <a:defRPr sz="1400" b="0"/>
            </a:lvl1pPr>
          </a:lstStyle>
          <a:p>
            <a:pPr lvl="0"/>
            <a:r>
              <a:rPr lang="es-ES" dirty="0"/>
              <a:t>Texto</a:t>
            </a:r>
          </a:p>
        </p:txBody>
      </p:sp>
      <p:sp>
        <p:nvSpPr>
          <p:cNvPr id="31" name="Marcador de texto 49">
            <a:extLst>
              <a:ext uri="{FF2B5EF4-FFF2-40B4-BE49-F238E27FC236}">
                <a16:creationId xmlns:a16="http://schemas.microsoft.com/office/drawing/2014/main" xmlns="" id="{51E9C9EA-C5EF-6648-E9F0-18FCFAB171E2}"/>
              </a:ext>
            </a:extLst>
          </p:cNvPr>
          <p:cNvSpPr>
            <a:spLocks noGrp="1"/>
          </p:cNvSpPr>
          <p:nvPr>
            <p:ph type="body" sz="quarter" idx="49" hasCustomPrompt="1"/>
          </p:nvPr>
        </p:nvSpPr>
        <p:spPr>
          <a:xfrm>
            <a:off x="5070000" y="4804660"/>
            <a:ext cx="2052000" cy="1359476"/>
          </a:xfrm>
          <a:noFill/>
        </p:spPr>
        <p:txBody>
          <a:bodyPr anchor="t">
            <a:noAutofit/>
          </a:bodyPr>
          <a:lstStyle>
            <a:lvl1pPr marL="0" indent="0" algn="ctr">
              <a:buNone/>
              <a:defRPr sz="1400" b="0"/>
            </a:lvl1pPr>
          </a:lstStyle>
          <a:p>
            <a:pPr lvl="0"/>
            <a:r>
              <a:rPr lang="es-ES" dirty="0"/>
              <a:t>Texto</a:t>
            </a:r>
          </a:p>
        </p:txBody>
      </p:sp>
      <p:sp>
        <p:nvSpPr>
          <p:cNvPr id="32" name="Marcador de texto 49">
            <a:extLst>
              <a:ext uri="{FF2B5EF4-FFF2-40B4-BE49-F238E27FC236}">
                <a16:creationId xmlns:a16="http://schemas.microsoft.com/office/drawing/2014/main" xmlns="" id="{EC84790D-781E-2CF5-BDA8-B453AB6773C5}"/>
              </a:ext>
            </a:extLst>
          </p:cNvPr>
          <p:cNvSpPr>
            <a:spLocks noGrp="1"/>
          </p:cNvSpPr>
          <p:nvPr>
            <p:ph type="body" sz="quarter" idx="50" hasCustomPrompt="1"/>
          </p:nvPr>
        </p:nvSpPr>
        <p:spPr>
          <a:xfrm>
            <a:off x="7729485" y="4804660"/>
            <a:ext cx="2052000" cy="1359476"/>
          </a:xfrm>
          <a:noFill/>
        </p:spPr>
        <p:txBody>
          <a:bodyPr anchor="t">
            <a:noAutofit/>
          </a:bodyPr>
          <a:lstStyle>
            <a:lvl1pPr marL="0" indent="0" algn="ctr">
              <a:buNone/>
              <a:defRPr sz="1400" b="0"/>
            </a:lvl1pPr>
          </a:lstStyle>
          <a:p>
            <a:pPr lvl="0"/>
            <a:r>
              <a:rPr lang="es-ES" dirty="0"/>
              <a:t>Texto</a:t>
            </a:r>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80644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 xmlns:a16="http://schemas.microsoft.com/office/drawing/2014/main"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solidFill>
                  <a:srgbClr val="191919">
                    <a:lumMod val="90000"/>
                    <a:lumOff val="10000"/>
                  </a:srgbClr>
                </a:solidFill>
              </a:rPr>
              <a:pPr/>
              <a:t>‹Nº›</a:t>
            </a:fld>
            <a:endParaRPr lang="es-CL" dirty="0">
              <a:solidFill>
                <a:srgbClr val="191919">
                  <a:lumMod val="90000"/>
                  <a:lumOff val="10000"/>
                </a:srgbClr>
              </a:solidFill>
            </a:endParaRPr>
          </a:p>
        </p:txBody>
      </p:sp>
    </p:spTree>
    <p:extLst>
      <p:ext uri="{BB962C8B-B14F-4D97-AF65-F5344CB8AC3E}">
        <p14:creationId xmlns:p14="http://schemas.microsoft.com/office/powerpoint/2010/main" val="384776970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seño personalizado 2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82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7" name="Marcador de texto 49">
            <a:extLst>
              <a:ext uri="{FF2B5EF4-FFF2-40B4-BE49-F238E27FC236}">
                <a16:creationId xmlns:a16="http://schemas.microsoft.com/office/drawing/2014/main" xmlns="" id="{A4E4D986-E94C-7FD4-C5CF-1EBA6739AA00}"/>
              </a:ext>
            </a:extLst>
          </p:cNvPr>
          <p:cNvSpPr>
            <a:spLocks noGrp="1"/>
          </p:cNvSpPr>
          <p:nvPr>
            <p:ph type="body" sz="quarter" idx="49" hasCustomPrompt="1"/>
          </p:nvPr>
        </p:nvSpPr>
        <p:spPr>
          <a:xfrm>
            <a:off x="1607005" y="1557338"/>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18" name="Marcador de texto 49">
            <a:extLst>
              <a:ext uri="{FF2B5EF4-FFF2-40B4-BE49-F238E27FC236}">
                <a16:creationId xmlns:a16="http://schemas.microsoft.com/office/drawing/2014/main" xmlns="" id="{126D0BE3-DB84-6691-B96D-7C2B3E46B45A}"/>
              </a:ext>
            </a:extLst>
          </p:cNvPr>
          <p:cNvSpPr>
            <a:spLocks noGrp="1"/>
          </p:cNvSpPr>
          <p:nvPr>
            <p:ph type="body" sz="quarter" idx="50" hasCustomPrompt="1"/>
          </p:nvPr>
        </p:nvSpPr>
        <p:spPr>
          <a:xfrm>
            <a:off x="5915958" y="1557338"/>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19" name="Marcador de posición de imagen 86">
            <a:extLst>
              <a:ext uri="{FF2B5EF4-FFF2-40B4-BE49-F238E27FC236}">
                <a16:creationId xmlns:a16="http://schemas.microsoft.com/office/drawing/2014/main" xmlns="" id="{8A7C46C9-1F5E-C1B4-18F9-45A30F6AE62D}"/>
              </a:ext>
            </a:extLst>
          </p:cNvPr>
          <p:cNvSpPr>
            <a:spLocks noGrp="1"/>
          </p:cNvSpPr>
          <p:nvPr>
            <p:ph type="pic" sz="quarter" idx="26" hasCustomPrompt="1"/>
          </p:nvPr>
        </p:nvSpPr>
        <p:spPr>
          <a:xfrm>
            <a:off x="494108" y="1559192"/>
            <a:ext cx="963613" cy="900030"/>
          </a:xfrm>
        </p:spPr>
        <p:txBody>
          <a:bodyPr/>
          <a:lstStyle>
            <a:lvl1pPr>
              <a:defRPr/>
            </a:lvl1pPr>
          </a:lstStyle>
          <a:p>
            <a:r>
              <a:rPr lang="es-ES" dirty="0"/>
              <a:t>ícono</a:t>
            </a:r>
            <a:endParaRPr lang="es-CL" dirty="0"/>
          </a:p>
        </p:txBody>
      </p:sp>
      <p:sp>
        <p:nvSpPr>
          <p:cNvPr id="20" name="Marcador de texto 49">
            <a:extLst>
              <a:ext uri="{FF2B5EF4-FFF2-40B4-BE49-F238E27FC236}">
                <a16:creationId xmlns:a16="http://schemas.microsoft.com/office/drawing/2014/main" xmlns="" id="{7ECABA93-1390-2D67-73EF-70040420B248}"/>
              </a:ext>
            </a:extLst>
          </p:cNvPr>
          <p:cNvSpPr>
            <a:spLocks noGrp="1"/>
          </p:cNvSpPr>
          <p:nvPr>
            <p:ph type="body" sz="quarter" idx="51" hasCustomPrompt="1"/>
          </p:nvPr>
        </p:nvSpPr>
        <p:spPr>
          <a:xfrm>
            <a:off x="1607005" y="2789431"/>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1" name="Marcador de texto 49">
            <a:extLst>
              <a:ext uri="{FF2B5EF4-FFF2-40B4-BE49-F238E27FC236}">
                <a16:creationId xmlns:a16="http://schemas.microsoft.com/office/drawing/2014/main" xmlns="" id="{B3373153-E85F-B310-EA98-E9D5B32E4274}"/>
              </a:ext>
            </a:extLst>
          </p:cNvPr>
          <p:cNvSpPr>
            <a:spLocks noGrp="1"/>
          </p:cNvSpPr>
          <p:nvPr>
            <p:ph type="body" sz="quarter" idx="52" hasCustomPrompt="1"/>
          </p:nvPr>
        </p:nvSpPr>
        <p:spPr>
          <a:xfrm>
            <a:off x="5915958" y="2789431"/>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2" name="Marcador de posición de imagen 86">
            <a:extLst>
              <a:ext uri="{FF2B5EF4-FFF2-40B4-BE49-F238E27FC236}">
                <a16:creationId xmlns:a16="http://schemas.microsoft.com/office/drawing/2014/main" xmlns="" id="{6B82B949-AD19-3848-4F9C-A26A59A12640}"/>
              </a:ext>
            </a:extLst>
          </p:cNvPr>
          <p:cNvSpPr>
            <a:spLocks noGrp="1"/>
          </p:cNvSpPr>
          <p:nvPr>
            <p:ph type="pic" sz="quarter" idx="53" hasCustomPrompt="1"/>
          </p:nvPr>
        </p:nvSpPr>
        <p:spPr>
          <a:xfrm>
            <a:off x="494108" y="2791285"/>
            <a:ext cx="963613" cy="900030"/>
          </a:xfrm>
        </p:spPr>
        <p:txBody>
          <a:bodyPr/>
          <a:lstStyle>
            <a:lvl1pPr>
              <a:defRPr/>
            </a:lvl1pPr>
          </a:lstStyle>
          <a:p>
            <a:r>
              <a:rPr lang="es-ES" dirty="0"/>
              <a:t>ícono</a:t>
            </a:r>
            <a:endParaRPr lang="es-CL" dirty="0"/>
          </a:p>
        </p:txBody>
      </p:sp>
      <p:sp>
        <p:nvSpPr>
          <p:cNvPr id="23" name="Marcador de texto 49">
            <a:extLst>
              <a:ext uri="{FF2B5EF4-FFF2-40B4-BE49-F238E27FC236}">
                <a16:creationId xmlns:a16="http://schemas.microsoft.com/office/drawing/2014/main" xmlns="" id="{D826A53D-1111-5D35-28EE-7E4C19DA5F0B}"/>
              </a:ext>
            </a:extLst>
          </p:cNvPr>
          <p:cNvSpPr>
            <a:spLocks noGrp="1"/>
          </p:cNvSpPr>
          <p:nvPr>
            <p:ph type="body" sz="quarter" idx="54" hasCustomPrompt="1"/>
          </p:nvPr>
        </p:nvSpPr>
        <p:spPr>
          <a:xfrm>
            <a:off x="1607005" y="4021524"/>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4" name="Marcador de texto 49">
            <a:extLst>
              <a:ext uri="{FF2B5EF4-FFF2-40B4-BE49-F238E27FC236}">
                <a16:creationId xmlns:a16="http://schemas.microsoft.com/office/drawing/2014/main" xmlns="" id="{F43F043C-DB58-8E83-F537-FC0E09226BD2}"/>
              </a:ext>
            </a:extLst>
          </p:cNvPr>
          <p:cNvSpPr>
            <a:spLocks noGrp="1"/>
          </p:cNvSpPr>
          <p:nvPr>
            <p:ph type="body" sz="quarter" idx="55" hasCustomPrompt="1"/>
          </p:nvPr>
        </p:nvSpPr>
        <p:spPr>
          <a:xfrm>
            <a:off x="5915958" y="4021524"/>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5" name="Marcador de posición de imagen 86">
            <a:extLst>
              <a:ext uri="{FF2B5EF4-FFF2-40B4-BE49-F238E27FC236}">
                <a16:creationId xmlns:a16="http://schemas.microsoft.com/office/drawing/2014/main" xmlns="" id="{715A5DD4-7AA5-1E4B-53C9-DF5726861BFA}"/>
              </a:ext>
            </a:extLst>
          </p:cNvPr>
          <p:cNvSpPr>
            <a:spLocks noGrp="1"/>
          </p:cNvSpPr>
          <p:nvPr>
            <p:ph type="pic" sz="quarter" idx="56" hasCustomPrompt="1"/>
          </p:nvPr>
        </p:nvSpPr>
        <p:spPr>
          <a:xfrm>
            <a:off x="494108" y="4023378"/>
            <a:ext cx="963613" cy="900030"/>
          </a:xfrm>
        </p:spPr>
        <p:txBody>
          <a:bodyPr/>
          <a:lstStyle>
            <a:lvl1pPr>
              <a:defRPr/>
            </a:lvl1pPr>
          </a:lstStyle>
          <a:p>
            <a:r>
              <a:rPr lang="es-ES" dirty="0"/>
              <a:t>ícono</a:t>
            </a:r>
            <a:endParaRPr lang="es-CL" dirty="0"/>
          </a:p>
        </p:txBody>
      </p:sp>
      <p:sp>
        <p:nvSpPr>
          <p:cNvPr id="26" name="Marcador de texto 49">
            <a:extLst>
              <a:ext uri="{FF2B5EF4-FFF2-40B4-BE49-F238E27FC236}">
                <a16:creationId xmlns:a16="http://schemas.microsoft.com/office/drawing/2014/main" xmlns="" id="{EF8FC757-8585-B948-A3AE-8A8597837748}"/>
              </a:ext>
            </a:extLst>
          </p:cNvPr>
          <p:cNvSpPr>
            <a:spLocks noGrp="1"/>
          </p:cNvSpPr>
          <p:nvPr>
            <p:ph type="body" sz="quarter" idx="57" hasCustomPrompt="1"/>
          </p:nvPr>
        </p:nvSpPr>
        <p:spPr>
          <a:xfrm>
            <a:off x="1607005" y="5253617"/>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7" name="Marcador de texto 49">
            <a:extLst>
              <a:ext uri="{FF2B5EF4-FFF2-40B4-BE49-F238E27FC236}">
                <a16:creationId xmlns:a16="http://schemas.microsoft.com/office/drawing/2014/main" xmlns="" id="{5C2B6A10-590C-BF6B-229A-D906DCDB8E45}"/>
              </a:ext>
            </a:extLst>
          </p:cNvPr>
          <p:cNvSpPr>
            <a:spLocks noGrp="1"/>
          </p:cNvSpPr>
          <p:nvPr>
            <p:ph type="body" sz="quarter" idx="58" hasCustomPrompt="1"/>
          </p:nvPr>
        </p:nvSpPr>
        <p:spPr>
          <a:xfrm>
            <a:off x="5915958" y="5253617"/>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8" name="Marcador de posición de imagen 86">
            <a:extLst>
              <a:ext uri="{FF2B5EF4-FFF2-40B4-BE49-F238E27FC236}">
                <a16:creationId xmlns:a16="http://schemas.microsoft.com/office/drawing/2014/main" xmlns="" id="{98505E1D-3652-8BCC-556E-7BE76B1807ED}"/>
              </a:ext>
            </a:extLst>
          </p:cNvPr>
          <p:cNvSpPr>
            <a:spLocks noGrp="1"/>
          </p:cNvSpPr>
          <p:nvPr>
            <p:ph type="pic" sz="quarter" idx="59" hasCustomPrompt="1"/>
          </p:nvPr>
        </p:nvSpPr>
        <p:spPr>
          <a:xfrm>
            <a:off x="494108" y="5255471"/>
            <a:ext cx="963613" cy="90003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60"/>
          </p:nvPr>
        </p:nvSpPr>
        <p:spPr/>
        <p:txBody>
          <a:bodyPr/>
          <a:lstStyle/>
          <a:p>
            <a:endParaRPr lang="es-CL" dirty="0">
              <a:solidFill>
                <a:srgbClr val="000000"/>
              </a:solidFill>
            </a:endParaRPr>
          </a:p>
        </p:txBody>
      </p:sp>
      <p:sp>
        <p:nvSpPr>
          <p:cNvPr id="4" name="Marcador de número de diapositiva 3"/>
          <p:cNvSpPr>
            <a:spLocks noGrp="1"/>
          </p:cNvSpPr>
          <p:nvPr>
            <p:ph type="sldNum" sz="quarter" idx="6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3844588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seño personalizado 22">
    <p:bg>
      <p:bgPr>
        <a:solidFill>
          <a:schemeClr val="tx2"/>
        </a:solidFill>
        <a:effectLst/>
      </p:bgPr>
    </p:bg>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85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6" name="Marcador de texto 34">
            <a:extLst>
              <a:ext uri="{FF2B5EF4-FFF2-40B4-BE49-F238E27FC236}">
                <a16:creationId xmlns:a16="http://schemas.microsoft.com/office/drawing/2014/main" xmlns="" id="{D3872FAB-EA4D-B6F0-926C-C0C8E2973C69}"/>
              </a:ext>
            </a:extLst>
          </p:cNvPr>
          <p:cNvSpPr>
            <a:spLocks noGrp="1"/>
          </p:cNvSpPr>
          <p:nvPr>
            <p:ph type="body" sz="quarter" idx="13" hasCustomPrompt="1"/>
          </p:nvPr>
        </p:nvSpPr>
        <p:spPr>
          <a:xfrm>
            <a:off x="447578" y="1336544"/>
            <a:ext cx="5538345" cy="792000"/>
          </a:xfrm>
          <a:solidFill>
            <a:schemeClr val="accent1"/>
          </a:solidFill>
        </p:spPr>
        <p:txBody>
          <a:bodyPr lIns="180000" tIns="180000" rIns="180000" bIns="180000" anchor="t">
            <a:noAutofit/>
          </a:bodyPr>
          <a:lstStyle>
            <a:lvl1pPr marL="0" indent="0">
              <a:buNone/>
              <a:defRPr b="0">
                <a:solidFill>
                  <a:schemeClr val="bg1"/>
                </a:solidFill>
              </a:defRPr>
            </a:lvl1pPr>
          </a:lstStyle>
          <a:p>
            <a:pPr lvl="0"/>
            <a:r>
              <a:rPr lang="es-ES" dirty="0"/>
              <a:t>Texto</a:t>
            </a:r>
            <a:endParaRPr lang="es-CL" dirty="0"/>
          </a:p>
        </p:txBody>
      </p:sp>
      <p:sp>
        <p:nvSpPr>
          <p:cNvPr id="17" name="Marcador de texto 34">
            <a:extLst>
              <a:ext uri="{FF2B5EF4-FFF2-40B4-BE49-F238E27FC236}">
                <a16:creationId xmlns:a16="http://schemas.microsoft.com/office/drawing/2014/main" xmlns="" id="{BB1C435A-2AF8-6141-9D7E-7BED58F2D7D7}"/>
              </a:ext>
            </a:extLst>
          </p:cNvPr>
          <p:cNvSpPr>
            <a:spLocks noGrp="1"/>
          </p:cNvSpPr>
          <p:nvPr>
            <p:ph type="body" sz="quarter" idx="14" hasCustomPrompt="1"/>
          </p:nvPr>
        </p:nvSpPr>
        <p:spPr>
          <a:xfrm>
            <a:off x="447578" y="2257177"/>
            <a:ext cx="5538345"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8" name="Marcador de texto 34">
            <a:extLst>
              <a:ext uri="{FF2B5EF4-FFF2-40B4-BE49-F238E27FC236}">
                <a16:creationId xmlns:a16="http://schemas.microsoft.com/office/drawing/2014/main" xmlns="" id="{DF7DAD86-D0CB-1A4D-2F4F-AA18F26A13F4}"/>
              </a:ext>
            </a:extLst>
          </p:cNvPr>
          <p:cNvSpPr>
            <a:spLocks noGrp="1"/>
          </p:cNvSpPr>
          <p:nvPr>
            <p:ph type="body" sz="quarter" idx="15" hasCustomPrompt="1"/>
          </p:nvPr>
        </p:nvSpPr>
        <p:spPr>
          <a:xfrm>
            <a:off x="6096001" y="2257177"/>
            <a:ext cx="5648422"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9" name="Marcador de texto 34">
            <a:extLst>
              <a:ext uri="{FF2B5EF4-FFF2-40B4-BE49-F238E27FC236}">
                <a16:creationId xmlns:a16="http://schemas.microsoft.com/office/drawing/2014/main" xmlns="" id="{FA2E44B1-578A-AE99-9FC5-8284E259217F}"/>
              </a:ext>
            </a:extLst>
          </p:cNvPr>
          <p:cNvSpPr>
            <a:spLocks noGrp="1"/>
          </p:cNvSpPr>
          <p:nvPr>
            <p:ph type="body" sz="quarter" idx="16" hasCustomPrompt="1"/>
          </p:nvPr>
        </p:nvSpPr>
        <p:spPr>
          <a:xfrm>
            <a:off x="6096001" y="4549625"/>
            <a:ext cx="5648422"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0" name="Marcador de texto 34">
            <a:extLst>
              <a:ext uri="{FF2B5EF4-FFF2-40B4-BE49-F238E27FC236}">
                <a16:creationId xmlns:a16="http://schemas.microsoft.com/office/drawing/2014/main" xmlns="" id="{C71E9E98-22B1-EFA1-56BF-0F9E5F33D66A}"/>
              </a:ext>
            </a:extLst>
          </p:cNvPr>
          <p:cNvSpPr>
            <a:spLocks noGrp="1"/>
          </p:cNvSpPr>
          <p:nvPr>
            <p:ph type="body" sz="quarter" idx="17" hasCustomPrompt="1"/>
          </p:nvPr>
        </p:nvSpPr>
        <p:spPr>
          <a:xfrm>
            <a:off x="2356207" y="4549625"/>
            <a:ext cx="3629716"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1" name="Marcador de texto 34">
            <a:extLst>
              <a:ext uri="{FF2B5EF4-FFF2-40B4-BE49-F238E27FC236}">
                <a16:creationId xmlns:a16="http://schemas.microsoft.com/office/drawing/2014/main" xmlns="" id="{78F6F172-C151-F378-6D8A-CA7597979C10}"/>
              </a:ext>
            </a:extLst>
          </p:cNvPr>
          <p:cNvSpPr>
            <a:spLocks noGrp="1"/>
          </p:cNvSpPr>
          <p:nvPr>
            <p:ph type="body" sz="quarter" idx="18" hasCustomPrompt="1"/>
          </p:nvPr>
        </p:nvSpPr>
        <p:spPr>
          <a:xfrm>
            <a:off x="455488" y="4549625"/>
            <a:ext cx="1790641"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4" name="Marcador de texto 34">
            <a:extLst>
              <a:ext uri="{FF2B5EF4-FFF2-40B4-BE49-F238E27FC236}">
                <a16:creationId xmlns:a16="http://schemas.microsoft.com/office/drawing/2014/main" xmlns="" id="{E57F485E-94AC-32C6-58B0-B508FA1FDE76}"/>
              </a:ext>
            </a:extLst>
          </p:cNvPr>
          <p:cNvSpPr>
            <a:spLocks noGrp="1"/>
          </p:cNvSpPr>
          <p:nvPr>
            <p:ph type="body" sz="quarter" idx="19" hasCustomPrompt="1"/>
          </p:nvPr>
        </p:nvSpPr>
        <p:spPr>
          <a:xfrm>
            <a:off x="6096000" y="1336544"/>
            <a:ext cx="2773399"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xmlns="" id="{BF59992B-B8E6-235B-79BC-3A77F89E11A9}"/>
              </a:ext>
            </a:extLst>
          </p:cNvPr>
          <p:cNvSpPr>
            <a:spLocks noGrp="1"/>
          </p:cNvSpPr>
          <p:nvPr>
            <p:ph type="body" sz="quarter" idx="20" hasCustomPrompt="1"/>
          </p:nvPr>
        </p:nvSpPr>
        <p:spPr>
          <a:xfrm>
            <a:off x="8969339" y="1336544"/>
            <a:ext cx="2773400"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21"/>
          </p:nvPr>
        </p:nvSpPr>
        <p:spPr/>
        <p:txBody>
          <a:bodyPr/>
          <a:lstStyle/>
          <a:p>
            <a:endParaRPr lang="es-CL" dirty="0">
              <a:solidFill>
                <a:srgbClr val="000000"/>
              </a:solidFill>
            </a:endParaRPr>
          </a:p>
        </p:txBody>
      </p:sp>
      <p:sp>
        <p:nvSpPr>
          <p:cNvPr id="4" name="Marcador de número de diapositiva 3"/>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4237716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seño personalizado 2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874" name="Diapositiva de think-cell" r:id="rId20" imgW="395" imgH="396" progId="TCLayout.ActiveDocument.1">
                  <p:embed/>
                </p:oleObj>
              </mc:Choice>
              <mc:Fallback>
                <p:oleObj name="Diapositiva de think-cell" r:id="rId20" imgW="395" imgH="396"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 name="Marcador de pie de página 2"/>
          <p:cNvSpPr>
            <a:spLocks noGrp="1"/>
          </p:cNvSpPr>
          <p:nvPr>
            <p:ph type="ftr" sz="quarter" idx="28"/>
          </p:nvPr>
        </p:nvSpPr>
        <p:spPr/>
        <p:txBody>
          <a:bodyPr/>
          <a:lstStyle/>
          <a:p>
            <a:endParaRPr lang="es-CL" dirty="0">
              <a:solidFill>
                <a:srgbClr val="000000"/>
              </a:solidFill>
            </a:endParaRPr>
          </a:p>
        </p:txBody>
      </p:sp>
      <p:sp>
        <p:nvSpPr>
          <p:cNvPr id="4" name="Marcador de número de diapositiva 3"/>
          <p:cNvSpPr>
            <a:spLocks noGrp="1"/>
          </p:cNvSpPr>
          <p:nvPr>
            <p:ph type="sldNum" sz="quarter" idx="2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7" name="Rectángulo 56">
            <a:extLst>
              <a:ext uri="{FF2B5EF4-FFF2-40B4-BE49-F238E27FC236}">
                <a16:creationId xmlns:a16="http://schemas.microsoft.com/office/drawing/2014/main" xmlns="" id="{AFA28392-D42B-F722-9584-719962085B5D}"/>
              </a:ext>
            </a:extLst>
          </p:cNvPr>
          <p:cNvSpPr/>
          <p:nvPr userDrawn="1">
            <p:custDataLst>
              <p:tags r:id="rId3"/>
            </p:custDataLst>
          </p:nvPr>
        </p:nvSpPr>
        <p:spPr bwMode="auto">
          <a:xfrm>
            <a:off x="443948" y="3855513"/>
            <a:ext cx="11340064"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a:spcBef>
                <a:spcPct val="0"/>
              </a:spcBef>
              <a:spcAft>
                <a:spcPct val="0"/>
              </a:spcAft>
              <a:buClr>
                <a:srgbClr val="13C045"/>
              </a:buClr>
              <a:buFont typeface="Wingdings" panose="05000000000000000000" pitchFamily="2" charset="2"/>
              <a:buNone/>
            </a:pPr>
            <a:r>
              <a:rPr lang="es-CL" sz="1400" b="1" dirty="0">
                <a:sym typeface="Helvetica Neue Medium"/>
              </a:rPr>
              <a:t>Texto</a:t>
            </a:r>
          </a:p>
        </p:txBody>
      </p:sp>
      <p:sp>
        <p:nvSpPr>
          <p:cNvPr id="58" name="Rectángulo 57">
            <a:extLst>
              <a:ext uri="{FF2B5EF4-FFF2-40B4-BE49-F238E27FC236}">
                <a16:creationId xmlns:a16="http://schemas.microsoft.com/office/drawing/2014/main" xmlns="" id="{AFA28392-D42B-F722-9584-719962085B5D}"/>
              </a:ext>
            </a:extLst>
          </p:cNvPr>
          <p:cNvSpPr/>
          <p:nvPr userDrawn="1">
            <p:custDataLst>
              <p:tags r:id="rId4"/>
            </p:custDataLst>
          </p:nvPr>
        </p:nvSpPr>
        <p:spPr bwMode="auto">
          <a:xfrm>
            <a:off x="443948" y="1557338"/>
            <a:ext cx="11341479"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a:spcBef>
                <a:spcPct val="0"/>
              </a:spcBef>
              <a:spcAft>
                <a:spcPct val="0"/>
              </a:spcAft>
              <a:buClr>
                <a:srgbClr val="13C045"/>
              </a:buClr>
              <a:buFont typeface="Wingdings" panose="05000000000000000000" pitchFamily="2" charset="2"/>
              <a:buNone/>
            </a:pPr>
            <a:r>
              <a:rPr lang="es-CL" sz="1400" b="1" dirty="0">
                <a:sym typeface="Helvetica Neue Medium"/>
              </a:rPr>
              <a:t>Texto</a:t>
            </a:r>
          </a:p>
        </p:txBody>
      </p:sp>
      <p:cxnSp>
        <p:nvCxnSpPr>
          <p:cNvPr id="59" name="Conector recto 58">
            <a:extLst>
              <a:ext uri="{FF2B5EF4-FFF2-40B4-BE49-F238E27FC236}">
                <a16:creationId xmlns:a16="http://schemas.microsoft.com/office/drawing/2014/main" xmlns="" id="{18795959-A4E8-8B11-BE59-2D0E42C4FD83}"/>
              </a:ext>
            </a:extLst>
          </p:cNvPr>
          <p:cNvCxnSpPr/>
          <p:nvPr userDrawn="1">
            <p:custDataLst>
              <p:tags r:id="rId5"/>
            </p:custDataLst>
          </p:nvPr>
        </p:nvCxnSpPr>
        <p:spPr bwMode="auto">
          <a:xfrm>
            <a:off x="6578531"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a16="http://schemas.microsoft.com/office/drawing/2014/main" xmlns="" id="{8EED8BA4-EF73-3E41-3496-042093C3539F}"/>
              </a:ext>
            </a:extLst>
          </p:cNvPr>
          <p:cNvCxnSpPr/>
          <p:nvPr userDrawn="1">
            <p:custDataLst>
              <p:tags r:id="rId6"/>
            </p:custDataLst>
          </p:nvPr>
        </p:nvCxnSpPr>
        <p:spPr bwMode="auto">
          <a:xfrm>
            <a:off x="4533798" y="1342551"/>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a16="http://schemas.microsoft.com/office/drawing/2014/main" xmlns="" id="{6B2B4871-15BA-068E-D6C3-DC43A100EA9E}"/>
              </a:ext>
            </a:extLst>
          </p:cNvPr>
          <p:cNvCxnSpPr/>
          <p:nvPr userDrawn="1">
            <p:custDataLst>
              <p:tags r:id="rId7"/>
            </p:custDataLst>
          </p:nvPr>
        </p:nvCxnSpPr>
        <p:spPr bwMode="auto">
          <a:xfrm>
            <a:off x="8623264"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Conector recto 63">
            <a:extLst>
              <a:ext uri="{FF2B5EF4-FFF2-40B4-BE49-F238E27FC236}">
                <a16:creationId xmlns:a16="http://schemas.microsoft.com/office/drawing/2014/main" xmlns="" id="{742D62C7-056E-A1FB-FAFD-D9E8B2D18178}"/>
              </a:ext>
            </a:extLst>
          </p:cNvPr>
          <p:cNvCxnSpPr/>
          <p:nvPr userDrawn="1">
            <p:custDataLst>
              <p:tags r:id="rId8"/>
            </p:custDataLst>
          </p:nvPr>
        </p:nvCxnSpPr>
        <p:spPr bwMode="auto">
          <a:xfrm>
            <a:off x="444331" y="1557518"/>
            <a:ext cx="0" cy="46080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Conector recto 64">
            <a:extLst>
              <a:ext uri="{FF2B5EF4-FFF2-40B4-BE49-F238E27FC236}">
                <a16:creationId xmlns:a16="http://schemas.microsoft.com/office/drawing/2014/main" xmlns="" id="{828D9CCD-E121-A024-BAD5-6247DF8ED423}"/>
              </a:ext>
            </a:extLst>
          </p:cNvPr>
          <p:cNvCxnSpPr/>
          <p:nvPr userDrawn="1">
            <p:custDataLst>
              <p:tags r:id="rId9"/>
            </p:custDataLst>
          </p:nvPr>
        </p:nvCxnSpPr>
        <p:spPr bwMode="auto">
          <a:xfrm>
            <a:off x="2489064" y="1452418"/>
            <a:ext cx="1" cy="47141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a16="http://schemas.microsoft.com/office/drawing/2014/main" xmlns="" id="{962C4893-076D-60A5-6E77-3630B92E13DD}"/>
              </a:ext>
            </a:extLst>
          </p:cNvPr>
          <p:cNvCxnSpPr/>
          <p:nvPr userDrawn="1">
            <p:custDataLst>
              <p:tags r:id="rId10"/>
            </p:custDataLst>
          </p:nvPr>
        </p:nvCxnSpPr>
        <p:spPr bwMode="auto">
          <a:xfrm>
            <a:off x="10667998" y="1345993"/>
            <a:ext cx="2" cy="4816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Conector recto 70">
            <a:extLst>
              <a:ext uri="{FF2B5EF4-FFF2-40B4-BE49-F238E27FC236}">
                <a16:creationId xmlns:a16="http://schemas.microsoft.com/office/drawing/2014/main" xmlns="" id="{A1233ACE-71E0-7B32-C169-3789258DF077}"/>
              </a:ext>
            </a:extLst>
          </p:cNvPr>
          <p:cNvCxnSpPr/>
          <p:nvPr userDrawn="1">
            <p:custDataLst>
              <p:tags r:id="rId11"/>
            </p:custDataLst>
          </p:nvPr>
        </p:nvCxnSpPr>
        <p:spPr bwMode="auto">
          <a:xfrm flipH="1">
            <a:off x="11784013" y="1557338"/>
            <a:ext cx="1413" cy="460851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Conector recto 72">
            <a:extLst>
              <a:ext uri="{FF2B5EF4-FFF2-40B4-BE49-F238E27FC236}">
                <a16:creationId xmlns:a16="http://schemas.microsoft.com/office/drawing/2014/main" xmlns="" id="{13B33B83-0247-4E39-AA84-898C0D25F801}"/>
              </a:ext>
            </a:extLst>
          </p:cNvPr>
          <p:cNvCxnSpPr/>
          <p:nvPr userDrawn="1">
            <p:custDataLst>
              <p:tags r:id="rId12"/>
            </p:custDataLst>
          </p:nvPr>
        </p:nvCxnSpPr>
        <p:spPr bwMode="auto">
          <a:xfrm>
            <a:off x="444715" y="3855513"/>
            <a:ext cx="11232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cto 73">
            <a:extLst>
              <a:ext uri="{FF2B5EF4-FFF2-40B4-BE49-F238E27FC236}">
                <a16:creationId xmlns:a16="http://schemas.microsoft.com/office/drawing/2014/main" xmlns="" id="{9E752F60-3DAA-1726-F721-345BA060B7A7}"/>
              </a:ext>
            </a:extLst>
          </p:cNvPr>
          <p:cNvCxnSpPr/>
          <p:nvPr userDrawn="1">
            <p:custDataLst>
              <p:tags r:id="rId13"/>
            </p:custDataLst>
          </p:nvPr>
        </p:nvCxnSpPr>
        <p:spPr bwMode="auto">
          <a:xfrm>
            <a:off x="436545" y="6165850"/>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a16="http://schemas.microsoft.com/office/drawing/2014/main" xmlns="" id="{9097AA11-136E-FE5C-B2D9-9D24153B1592}"/>
              </a:ext>
            </a:extLst>
          </p:cNvPr>
          <p:cNvCxnSpPr/>
          <p:nvPr userDrawn="1">
            <p:custDataLst>
              <p:tags r:id="rId14"/>
            </p:custDataLst>
          </p:nvPr>
        </p:nvCxnSpPr>
        <p:spPr bwMode="auto">
          <a:xfrm>
            <a:off x="444331" y="1557338"/>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Marcador de texto 49">
            <a:extLst>
              <a:ext uri="{FF2B5EF4-FFF2-40B4-BE49-F238E27FC236}">
                <a16:creationId xmlns:a16="http://schemas.microsoft.com/office/drawing/2014/main" xmlns="" id="{6C44EA9F-4BE5-4D63-ADEE-6AE9A99BC8DA}"/>
              </a:ext>
            </a:extLst>
          </p:cNvPr>
          <p:cNvSpPr>
            <a:spLocks noGrp="1"/>
          </p:cNvSpPr>
          <p:nvPr>
            <p:ph type="body" sz="quarter" idx="25" hasCustomPrompt="1"/>
          </p:nvPr>
        </p:nvSpPr>
        <p:spPr>
          <a:xfrm>
            <a:off x="10667996" y="1324044"/>
            <a:ext cx="1111061" cy="233294"/>
          </a:xfrm>
          <a:noFill/>
        </p:spPr>
        <p:txBody>
          <a:bodyPr anchor="ctr" anchorCtr="0">
            <a:noAutofit/>
          </a:bodyPr>
          <a:lstStyle>
            <a:lvl1pPr marL="0" indent="0">
              <a:buNone/>
              <a:defRPr sz="900" b="1">
                <a:solidFill>
                  <a:schemeClr val="tx1"/>
                </a:solidFill>
              </a:defRPr>
            </a:lvl1pPr>
          </a:lstStyle>
          <a:p>
            <a:pPr lvl="0"/>
            <a:r>
              <a:rPr lang="es-ES" dirty="0"/>
              <a:t>Texto</a:t>
            </a:r>
          </a:p>
        </p:txBody>
      </p:sp>
      <p:sp>
        <p:nvSpPr>
          <p:cNvPr id="77" name="Marcador de texto 6">
            <a:extLst>
              <a:ext uri="{FF2B5EF4-FFF2-40B4-BE49-F238E27FC236}">
                <a16:creationId xmlns:a16="http://schemas.microsoft.com/office/drawing/2014/main" xmlns="" id="{27B0F344-1CCC-237A-6BD4-0F6C2AB1CD4D}"/>
              </a:ext>
            </a:extLst>
          </p:cNvPr>
          <p:cNvSpPr>
            <a:spLocks noGrp="1"/>
          </p:cNvSpPr>
          <p:nvPr userDrawn="1">
            <p:custDataLst>
              <p:tags r:id="rId15"/>
            </p:custDataLst>
          </p:nvPr>
        </p:nvSpPr>
        <p:spPr bwMode="auto">
          <a:xfrm>
            <a:off x="248906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8" name="Marcador de texto 6">
            <a:extLst>
              <a:ext uri="{FF2B5EF4-FFF2-40B4-BE49-F238E27FC236}">
                <a16:creationId xmlns:a16="http://schemas.microsoft.com/office/drawing/2014/main" xmlns="" id="{27B0F344-1CCC-237A-6BD4-0F6C2AB1CD4D}"/>
              </a:ext>
            </a:extLst>
          </p:cNvPr>
          <p:cNvSpPr>
            <a:spLocks noGrp="1"/>
          </p:cNvSpPr>
          <p:nvPr userDrawn="1">
            <p:custDataLst>
              <p:tags r:id="rId16"/>
            </p:custDataLst>
          </p:nvPr>
        </p:nvSpPr>
        <p:spPr bwMode="auto">
          <a:xfrm>
            <a:off x="4534339"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9" name="Marcador de texto 6">
            <a:extLst>
              <a:ext uri="{FF2B5EF4-FFF2-40B4-BE49-F238E27FC236}">
                <a16:creationId xmlns:a16="http://schemas.microsoft.com/office/drawing/2014/main" xmlns="" id="{27B0F344-1CCC-237A-6BD4-0F6C2AB1CD4D}"/>
              </a:ext>
            </a:extLst>
          </p:cNvPr>
          <p:cNvSpPr>
            <a:spLocks noGrp="1"/>
          </p:cNvSpPr>
          <p:nvPr userDrawn="1">
            <p:custDataLst>
              <p:tags r:id="rId17"/>
            </p:custDataLst>
          </p:nvPr>
        </p:nvSpPr>
        <p:spPr bwMode="auto">
          <a:xfrm>
            <a:off x="657961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80" name="Marcador de texto 6">
            <a:extLst>
              <a:ext uri="{FF2B5EF4-FFF2-40B4-BE49-F238E27FC236}">
                <a16:creationId xmlns:a16="http://schemas.microsoft.com/office/drawing/2014/main" xmlns="" id="{27B0F344-1CCC-237A-6BD4-0F6C2AB1CD4D}"/>
              </a:ext>
            </a:extLst>
          </p:cNvPr>
          <p:cNvSpPr>
            <a:spLocks noGrp="1"/>
          </p:cNvSpPr>
          <p:nvPr userDrawn="1">
            <p:custDataLst>
              <p:tags r:id="rId18"/>
            </p:custDataLst>
          </p:nvPr>
        </p:nvSpPr>
        <p:spPr bwMode="auto">
          <a:xfrm>
            <a:off x="8624886"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Tree>
    <p:extLst>
      <p:ext uri="{BB962C8B-B14F-4D97-AF65-F5344CB8AC3E}">
        <p14:creationId xmlns:p14="http://schemas.microsoft.com/office/powerpoint/2010/main" val="23037389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arta Gantt Think-Cell">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userDrawn="1"/>
        </p:nvPicPr>
        <p:blipFill>
          <a:blip r:embed="rId2"/>
          <a:stretch>
            <a:fillRect/>
          </a:stretch>
        </p:blipFill>
        <p:spPr>
          <a:xfrm>
            <a:off x="11210998" y="452439"/>
            <a:ext cx="523875" cy="523875"/>
          </a:xfrm>
          <a:prstGeom prst="rect">
            <a:avLst/>
          </a:prstGeom>
        </p:spPr>
      </p:pic>
      <p:sp>
        <p:nvSpPr>
          <p:cNvPr id="7" name="Marcador de contenido 6">
            <a:extLst>
              <a:ext uri="{FF2B5EF4-FFF2-40B4-BE49-F238E27FC236}">
                <a16:creationId xmlns:a16="http://schemas.microsoft.com/office/drawing/2014/main" xmlns="" id="{C1B8FB80-D582-7D41-94DF-9DC79634318C}"/>
              </a:ext>
            </a:extLst>
          </p:cNvPr>
          <p:cNvSpPr>
            <a:spLocks noGrp="1"/>
          </p:cNvSpPr>
          <p:nvPr>
            <p:ph sz="quarter" idx="13" hasCustomPrompt="1"/>
          </p:nvPr>
        </p:nvSpPr>
        <p:spPr>
          <a:xfrm>
            <a:off x="449263" y="1620839"/>
            <a:ext cx="11285610" cy="4730368"/>
          </a:xfrm>
          <a:prstGeom prst="rect">
            <a:avLst/>
          </a:prstGeom>
        </p:spPr>
        <p:txBody>
          <a:bodyPr/>
          <a:lstStyle>
            <a:lvl1pPr marL="0" indent="0">
              <a:buFontTx/>
              <a:buNone/>
              <a:defRPr sz="1600">
                <a:solidFill>
                  <a:srgbClr val="5F5F5F"/>
                </a:solidFill>
                <a:latin typeface="Arial" panose="020B0604020202020204" pitchFamily="34" charset="0"/>
                <a:cs typeface="Arial" panose="020B0604020202020204" pitchFamily="34" charset="0"/>
              </a:defRPr>
            </a:lvl1pPr>
            <a:lvl2pPr marL="304800" indent="0">
              <a:buFontTx/>
              <a:buNone/>
              <a:defRPr sz="1300">
                <a:solidFill>
                  <a:srgbClr val="5F5F5F"/>
                </a:solidFill>
                <a:latin typeface="Arial" panose="020B0604020202020204" pitchFamily="34" charset="0"/>
                <a:cs typeface="Arial" panose="020B0604020202020204" pitchFamily="34" charset="0"/>
              </a:defRPr>
            </a:lvl2pPr>
            <a:lvl3pPr marL="609600" indent="0">
              <a:buFontTx/>
              <a:buNone/>
              <a:defRPr sz="1300">
                <a:solidFill>
                  <a:srgbClr val="5F5F5F"/>
                </a:solidFill>
                <a:latin typeface="Arial" panose="020B0604020202020204" pitchFamily="34" charset="0"/>
                <a:cs typeface="Arial" panose="020B0604020202020204" pitchFamily="34" charset="0"/>
              </a:defRPr>
            </a:lvl3pPr>
            <a:lvl4pPr marL="914400" indent="0">
              <a:buFontTx/>
              <a:buNone/>
              <a:defRPr sz="1300">
                <a:solidFill>
                  <a:srgbClr val="5F5F5F"/>
                </a:solidFill>
                <a:latin typeface="Arial" panose="020B0604020202020204" pitchFamily="34" charset="0"/>
                <a:cs typeface="Arial" panose="020B0604020202020204" pitchFamily="34" charset="0"/>
              </a:defRPr>
            </a:lvl4pPr>
            <a:lvl5pPr marL="1219200" indent="0">
              <a:buFontTx/>
              <a:buNone/>
              <a:defRPr sz="1300">
                <a:solidFill>
                  <a:srgbClr val="5F5F5F"/>
                </a:solidFill>
                <a:latin typeface="Arial" panose="020B0604020202020204" pitchFamily="34" charset="0"/>
                <a:cs typeface="Arial" panose="020B0604020202020204" pitchFamily="34" charset="0"/>
              </a:defRPr>
            </a:lvl5pPr>
          </a:lstStyle>
          <a:p>
            <a:pPr lvl="0"/>
            <a:r>
              <a:rPr lang="es-ES" dirty="0"/>
              <a:t>Insertar gráfico o carta </a:t>
            </a:r>
            <a:r>
              <a:rPr lang="es-ES" dirty="0" err="1"/>
              <a:t>gantt</a:t>
            </a:r>
            <a:endParaRPr lang="es-CL" dirty="0"/>
          </a:p>
        </p:txBody>
      </p:sp>
      <p:sp>
        <p:nvSpPr>
          <p:cNvPr id="18" name="Marcador de número de diapositiva 1">
            <a:extLst>
              <a:ext uri="{FF2B5EF4-FFF2-40B4-BE49-F238E27FC236}">
                <a16:creationId xmlns:a16="http://schemas.microsoft.com/office/drawing/2014/main" xmlns="" id="{E1923C2D-6218-D741-84B4-291E03AE16E4}"/>
              </a:ext>
            </a:extLst>
          </p:cNvPr>
          <p:cNvSpPr>
            <a:spLocks noGrp="1"/>
          </p:cNvSpPr>
          <p:nvPr>
            <p:ph type="sldNum" sz="quarter" idx="52"/>
          </p:nvPr>
        </p:nvSpPr>
        <p:spPr>
          <a:xfrm>
            <a:off x="9890709" y="6617653"/>
            <a:ext cx="1844164" cy="240348"/>
          </a:xfrm>
        </p:spPr>
        <p:txBody>
          <a:bodyPr lIns="0" tIns="0" rIns="0" bIns="0" anchor="t"/>
          <a:lstStyle>
            <a:lvl1pPr>
              <a:defRPr sz="1000">
                <a:solidFill>
                  <a:schemeClr val="accent3"/>
                </a:solidFill>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2" name="Marcador de texto 7">
            <a:extLst>
              <a:ext uri="{FF2B5EF4-FFF2-40B4-BE49-F238E27FC236}">
                <a16:creationId xmlns:a16="http://schemas.microsoft.com/office/drawing/2014/main" xmlns="" id="{9FBA2166-B177-9944-8301-86A54A82775D}"/>
              </a:ext>
            </a:extLst>
          </p:cNvPr>
          <p:cNvSpPr>
            <a:spLocks noGrp="1"/>
          </p:cNvSpPr>
          <p:nvPr>
            <p:ph type="body" sz="quarter" idx="61" hasCustomPrompt="1"/>
          </p:nvPr>
        </p:nvSpPr>
        <p:spPr>
          <a:xfrm>
            <a:off x="449262" y="496571"/>
            <a:ext cx="8347075" cy="335548"/>
          </a:xfrm>
          <a:prstGeom prst="rect">
            <a:avLst/>
          </a:prstGeom>
        </p:spPr>
        <p:txBody>
          <a:bodyPr lIns="0" tIns="0" rIns="0" bIns="0"/>
          <a:lstStyle>
            <a:lvl1pPr marL="0" indent="0">
              <a:buNone/>
              <a:defRPr sz="2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20</a:t>
            </a:r>
          </a:p>
        </p:txBody>
      </p:sp>
      <p:cxnSp>
        <p:nvCxnSpPr>
          <p:cNvPr id="23" name="Conector recto 22">
            <a:extLst>
              <a:ext uri="{FF2B5EF4-FFF2-40B4-BE49-F238E27FC236}">
                <a16:creationId xmlns:a16="http://schemas.microsoft.com/office/drawing/2014/main" xmlns="" id="{0F5330EA-EB83-AA4D-88E5-31473E94B77F}"/>
              </a:ext>
            </a:extLst>
          </p:cNvPr>
          <p:cNvCxnSpPr>
            <a:cxnSpLocks/>
          </p:cNvCxnSpPr>
          <p:nvPr userDrawn="1"/>
        </p:nvCxnSpPr>
        <p:spPr>
          <a:xfrm>
            <a:off x="436563" y="385812"/>
            <a:ext cx="1297221"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4" name="Marcador de texto 7">
            <a:extLst>
              <a:ext uri="{FF2B5EF4-FFF2-40B4-BE49-F238E27FC236}">
                <a16:creationId xmlns:a16="http://schemas.microsoft.com/office/drawing/2014/main" xmlns="" id="{2605FA18-E517-1747-A7A0-6042E69C7C16}"/>
              </a:ext>
            </a:extLst>
          </p:cNvPr>
          <p:cNvSpPr>
            <a:spLocks noGrp="1"/>
          </p:cNvSpPr>
          <p:nvPr>
            <p:ph type="body" sz="quarter" idx="51" hasCustomPrompt="1"/>
          </p:nvPr>
        </p:nvSpPr>
        <p:spPr>
          <a:xfrm>
            <a:off x="449262" y="872882"/>
            <a:ext cx="8347075" cy="356282"/>
          </a:xfrm>
          <a:prstGeom prst="rect">
            <a:avLst/>
          </a:prstGeom>
        </p:spPr>
        <p:txBody>
          <a:bodyPr lIns="0" tIns="0" rIns="0" bIns="0"/>
          <a:lstStyle>
            <a:lvl1pPr marL="0" indent="0">
              <a:buNone/>
              <a:defRPr sz="1800" b="0">
                <a:solidFill>
                  <a:schemeClr val="bg2"/>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18</a:t>
            </a:r>
            <a:endParaRPr lang="es-CL" dirty="0"/>
          </a:p>
        </p:txBody>
      </p:sp>
    </p:spTree>
    <p:extLst>
      <p:ext uri="{BB962C8B-B14F-4D97-AF65-F5344CB8AC3E}">
        <p14:creationId xmlns:p14="http://schemas.microsoft.com/office/powerpoint/2010/main" val="262082318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28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96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6"/>
          <a:srcRect l="22204" t="33265"/>
          <a:stretch/>
        </p:blipFill>
        <p:spPr>
          <a:xfrm>
            <a:off x="0" y="-1"/>
            <a:ext cx="5439188" cy="4576669"/>
          </a:xfrm>
          <a:prstGeom prst="rect">
            <a:avLst/>
          </a:prstGeom>
        </p:spPr>
      </p:pic>
      <p:sp>
        <p:nvSpPr>
          <p:cNvPr id="1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1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10227396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07992"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sp>
        <p:nvSpPr>
          <p:cNvPr id="3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3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418436588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3 tema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01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35" name="Marcador de texto 34">
            <a:extLst>
              <a:ext uri="{FF2B5EF4-FFF2-40B4-BE49-F238E27FC236}">
                <a16:creationId xmlns="" xmlns:a16="http://schemas.microsoft.com/office/drawing/2014/main" id="{BB82F20E-2D17-F38A-E34B-C654A253BCC4}"/>
              </a:ext>
            </a:extLst>
          </p:cNvPr>
          <p:cNvSpPr>
            <a:spLocks noGrp="1"/>
          </p:cNvSpPr>
          <p:nvPr>
            <p:ph type="body" sz="quarter" idx="13" hasCustomPrompt="1"/>
          </p:nvPr>
        </p:nvSpPr>
        <p:spPr>
          <a:xfrm>
            <a:off x="626170" y="2297968"/>
            <a:ext cx="9048001"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 xmlns:a16="http://schemas.microsoft.com/office/drawing/2014/main" id="{16ADD03A-1395-6E97-679C-D7F51E2F2838}"/>
              </a:ext>
            </a:extLst>
          </p:cNvPr>
          <p:cNvSpPr>
            <a:spLocks noGrp="1"/>
          </p:cNvSpPr>
          <p:nvPr>
            <p:ph type="body" sz="quarter" idx="12" hasCustomPrompt="1"/>
          </p:nvPr>
        </p:nvSpPr>
        <p:spPr>
          <a:xfrm>
            <a:off x="447577" y="230078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 xmlns:a16="http://schemas.microsoft.com/office/drawing/2014/main" id="{505AF208-B13D-E587-055E-30DBBBD5543A}"/>
              </a:ext>
            </a:extLst>
          </p:cNvPr>
          <p:cNvSpPr>
            <a:spLocks noGrp="1"/>
          </p:cNvSpPr>
          <p:nvPr>
            <p:ph type="body" sz="quarter" idx="14" hasCustomPrompt="1"/>
          </p:nvPr>
        </p:nvSpPr>
        <p:spPr>
          <a:xfrm>
            <a:off x="626170" y="3478700"/>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38" name="Marcador de texto 31">
            <a:extLst>
              <a:ext uri="{FF2B5EF4-FFF2-40B4-BE49-F238E27FC236}">
                <a16:creationId xmlns="" xmlns:a16="http://schemas.microsoft.com/office/drawing/2014/main" id="{D1EACBFF-A7F4-1FA2-E28A-77A7403DB78D}"/>
              </a:ext>
            </a:extLst>
          </p:cNvPr>
          <p:cNvSpPr>
            <a:spLocks noGrp="1"/>
          </p:cNvSpPr>
          <p:nvPr>
            <p:ph type="body" sz="quarter" idx="15" hasCustomPrompt="1"/>
          </p:nvPr>
        </p:nvSpPr>
        <p:spPr>
          <a:xfrm>
            <a:off x="447577" y="348151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9" name="Marcador de texto 34">
            <a:extLst>
              <a:ext uri="{FF2B5EF4-FFF2-40B4-BE49-F238E27FC236}">
                <a16:creationId xmlns="" xmlns:a16="http://schemas.microsoft.com/office/drawing/2014/main" id="{C6622F28-6A8D-F61E-FDF3-E171FFB2B292}"/>
              </a:ext>
            </a:extLst>
          </p:cNvPr>
          <p:cNvSpPr>
            <a:spLocks noGrp="1"/>
          </p:cNvSpPr>
          <p:nvPr>
            <p:ph type="body" sz="quarter" idx="16" hasCustomPrompt="1"/>
          </p:nvPr>
        </p:nvSpPr>
        <p:spPr>
          <a:xfrm>
            <a:off x="626170" y="4668305"/>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 xmlns:a16="http://schemas.microsoft.com/office/drawing/2014/main" id="{02AAB428-3DBD-D653-E8E7-6AB9615EBBB0}"/>
              </a:ext>
            </a:extLst>
          </p:cNvPr>
          <p:cNvSpPr>
            <a:spLocks noGrp="1"/>
          </p:cNvSpPr>
          <p:nvPr>
            <p:ph type="body" sz="quarter" idx="17" hasCustomPrompt="1"/>
          </p:nvPr>
        </p:nvSpPr>
        <p:spPr>
          <a:xfrm>
            <a:off x="447577" y="467111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 name="Marcador de pie de página 1"/>
          <p:cNvSpPr>
            <a:spLocks noGrp="1"/>
          </p:cNvSpPr>
          <p:nvPr>
            <p:ph type="ftr" sz="quarter" idx="18"/>
          </p:nvPr>
        </p:nvSpPr>
        <p:spPr/>
        <p:txBody>
          <a:bodyPr/>
          <a:lstStyle/>
          <a:p>
            <a:endParaRPr lang="es-CL" dirty="0">
              <a:solidFill>
                <a:srgbClr val="000000"/>
              </a:solidFill>
            </a:endParaRPr>
          </a:p>
        </p:txBody>
      </p:sp>
      <p:sp>
        <p:nvSpPr>
          <p:cNvPr id="4" name="Marcador de número de diapositiva 3"/>
          <p:cNvSpPr>
            <a:spLocks noGrp="1"/>
          </p:cNvSpPr>
          <p:nvPr>
            <p:ph type="sldNum" sz="quarter" idx="1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8000283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genda 8 tema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04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 xmlns:a16="http://schemas.microsoft.com/office/drawing/2014/main" id="{36C4881C-3E51-FC59-5883-24021D8BD314}"/>
              </a:ext>
            </a:extLst>
          </p:cNvPr>
          <p:cNvSpPr>
            <a:spLocks noGrp="1"/>
          </p:cNvSpPr>
          <p:nvPr>
            <p:ph type="body" sz="quarter" idx="35" hasCustomPrompt="1"/>
          </p:nvPr>
        </p:nvSpPr>
        <p:spPr>
          <a:xfrm>
            <a:off x="626172"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2" name="Marcador de texto 31">
            <a:extLst>
              <a:ext uri="{FF2B5EF4-FFF2-40B4-BE49-F238E27FC236}">
                <a16:creationId xmlns="" xmlns:a16="http://schemas.microsoft.com/office/drawing/2014/main" id="{C69072E1-6E04-CA54-BFB5-DCF1DA9436D0}"/>
              </a:ext>
            </a:extLst>
          </p:cNvPr>
          <p:cNvSpPr>
            <a:spLocks noGrp="1"/>
          </p:cNvSpPr>
          <p:nvPr>
            <p:ph type="body" sz="quarter" idx="36" hasCustomPrompt="1"/>
          </p:nvPr>
        </p:nvSpPr>
        <p:spPr>
          <a:xfrm>
            <a:off x="447578"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 xmlns:a16="http://schemas.microsoft.com/office/drawing/2014/main" id="{E4764955-B8B9-8384-1CF7-BDF09A3E2EA7}"/>
              </a:ext>
            </a:extLst>
          </p:cNvPr>
          <p:cNvSpPr>
            <a:spLocks noGrp="1"/>
          </p:cNvSpPr>
          <p:nvPr>
            <p:ph type="body" sz="quarter" idx="37" hasCustomPrompt="1"/>
          </p:nvPr>
        </p:nvSpPr>
        <p:spPr>
          <a:xfrm>
            <a:off x="626172"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F806080E-3DB9-A6B3-2C07-40814D52BC1A}"/>
              </a:ext>
            </a:extLst>
          </p:cNvPr>
          <p:cNvSpPr>
            <a:spLocks noGrp="1"/>
          </p:cNvSpPr>
          <p:nvPr>
            <p:ph type="body" sz="quarter" idx="38" hasCustomPrompt="1"/>
          </p:nvPr>
        </p:nvSpPr>
        <p:spPr>
          <a:xfrm>
            <a:off x="447578"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 xmlns:a16="http://schemas.microsoft.com/office/drawing/2014/main" id="{B3685CC4-E913-26E7-F486-8BBD6FF93754}"/>
              </a:ext>
            </a:extLst>
          </p:cNvPr>
          <p:cNvSpPr>
            <a:spLocks noGrp="1"/>
          </p:cNvSpPr>
          <p:nvPr>
            <p:ph type="body" sz="quarter" idx="39" hasCustomPrompt="1"/>
          </p:nvPr>
        </p:nvSpPr>
        <p:spPr>
          <a:xfrm>
            <a:off x="626172"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6" name="Marcador de texto 31">
            <a:extLst>
              <a:ext uri="{FF2B5EF4-FFF2-40B4-BE49-F238E27FC236}">
                <a16:creationId xmlns="" xmlns:a16="http://schemas.microsoft.com/office/drawing/2014/main" id="{1955BF48-41FA-1C54-8221-F81BF1A83D51}"/>
              </a:ext>
            </a:extLst>
          </p:cNvPr>
          <p:cNvSpPr>
            <a:spLocks noGrp="1"/>
          </p:cNvSpPr>
          <p:nvPr>
            <p:ph type="body" sz="quarter" idx="40" hasCustomPrompt="1"/>
          </p:nvPr>
        </p:nvSpPr>
        <p:spPr>
          <a:xfrm>
            <a:off x="447578"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7" name="Marcador de texto 34">
            <a:extLst>
              <a:ext uri="{FF2B5EF4-FFF2-40B4-BE49-F238E27FC236}">
                <a16:creationId xmlns="" xmlns:a16="http://schemas.microsoft.com/office/drawing/2014/main" id="{EEF4BC2E-0F75-7A4F-6313-4F8299C63019}"/>
              </a:ext>
            </a:extLst>
          </p:cNvPr>
          <p:cNvSpPr>
            <a:spLocks noGrp="1"/>
          </p:cNvSpPr>
          <p:nvPr>
            <p:ph type="body" sz="quarter" idx="41" hasCustomPrompt="1"/>
          </p:nvPr>
        </p:nvSpPr>
        <p:spPr>
          <a:xfrm>
            <a:off x="626172"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8" name="Marcador de texto 31">
            <a:extLst>
              <a:ext uri="{FF2B5EF4-FFF2-40B4-BE49-F238E27FC236}">
                <a16:creationId xmlns="" xmlns:a16="http://schemas.microsoft.com/office/drawing/2014/main" id="{465C0AA6-4DCA-EA3F-CA82-295E21E33788}"/>
              </a:ext>
            </a:extLst>
          </p:cNvPr>
          <p:cNvSpPr>
            <a:spLocks noGrp="1"/>
          </p:cNvSpPr>
          <p:nvPr>
            <p:ph type="body" sz="quarter" idx="42" hasCustomPrompt="1"/>
          </p:nvPr>
        </p:nvSpPr>
        <p:spPr>
          <a:xfrm>
            <a:off x="447578"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9" name="Marcador de texto 34">
            <a:extLst>
              <a:ext uri="{FF2B5EF4-FFF2-40B4-BE49-F238E27FC236}">
                <a16:creationId xmlns="" xmlns:a16="http://schemas.microsoft.com/office/drawing/2014/main" id="{FB0DDD56-88BD-DFDD-D2D3-4EF7EA591863}"/>
              </a:ext>
            </a:extLst>
          </p:cNvPr>
          <p:cNvSpPr>
            <a:spLocks noGrp="1"/>
          </p:cNvSpPr>
          <p:nvPr>
            <p:ph type="body" sz="quarter" idx="43" hasCustomPrompt="1"/>
          </p:nvPr>
        </p:nvSpPr>
        <p:spPr>
          <a:xfrm>
            <a:off x="6018596"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0" name="Marcador de texto 31">
            <a:extLst>
              <a:ext uri="{FF2B5EF4-FFF2-40B4-BE49-F238E27FC236}">
                <a16:creationId xmlns="" xmlns:a16="http://schemas.microsoft.com/office/drawing/2014/main" id="{FA0E4429-A960-3F59-7287-F08CAC4D75F0}"/>
              </a:ext>
            </a:extLst>
          </p:cNvPr>
          <p:cNvSpPr>
            <a:spLocks noGrp="1"/>
          </p:cNvSpPr>
          <p:nvPr>
            <p:ph type="body" sz="quarter" idx="44" hasCustomPrompt="1"/>
          </p:nvPr>
        </p:nvSpPr>
        <p:spPr>
          <a:xfrm>
            <a:off x="5840002"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 xmlns:a16="http://schemas.microsoft.com/office/drawing/2014/main" id="{BBFAE26C-E8D3-3868-64CA-2FB139FA9190}"/>
              </a:ext>
            </a:extLst>
          </p:cNvPr>
          <p:cNvSpPr>
            <a:spLocks noGrp="1"/>
          </p:cNvSpPr>
          <p:nvPr>
            <p:ph type="body" sz="quarter" idx="45" hasCustomPrompt="1"/>
          </p:nvPr>
        </p:nvSpPr>
        <p:spPr>
          <a:xfrm>
            <a:off x="6018596"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2" name="Marcador de texto 31">
            <a:extLst>
              <a:ext uri="{FF2B5EF4-FFF2-40B4-BE49-F238E27FC236}">
                <a16:creationId xmlns="" xmlns:a16="http://schemas.microsoft.com/office/drawing/2014/main" id="{3A48C3C8-A660-1896-28E9-543E776D589D}"/>
              </a:ext>
            </a:extLst>
          </p:cNvPr>
          <p:cNvSpPr>
            <a:spLocks noGrp="1"/>
          </p:cNvSpPr>
          <p:nvPr>
            <p:ph type="body" sz="quarter" idx="46" hasCustomPrompt="1"/>
          </p:nvPr>
        </p:nvSpPr>
        <p:spPr>
          <a:xfrm>
            <a:off x="5840002"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 xmlns:a16="http://schemas.microsoft.com/office/drawing/2014/main" id="{CC76659D-EA83-09B7-2000-43A1EDD3BD75}"/>
              </a:ext>
            </a:extLst>
          </p:cNvPr>
          <p:cNvSpPr>
            <a:spLocks noGrp="1"/>
          </p:cNvSpPr>
          <p:nvPr>
            <p:ph type="body" sz="quarter" idx="47" hasCustomPrompt="1"/>
          </p:nvPr>
        </p:nvSpPr>
        <p:spPr>
          <a:xfrm>
            <a:off x="6018596"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4" name="Marcador de texto 31">
            <a:extLst>
              <a:ext uri="{FF2B5EF4-FFF2-40B4-BE49-F238E27FC236}">
                <a16:creationId xmlns="" xmlns:a16="http://schemas.microsoft.com/office/drawing/2014/main" id="{684E5F43-03F5-FA4D-0EA6-3E2A70CE880F}"/>
              </a:ext>
            </a:extLst>
          </p:cNvPr>
          <p:cNvSpPr>
            <a:spLocks noGrp="1"/>
          </p:cNvSpPr>
          <p:nvPr>
            <p:ph type="body" sz="quarter" idx="48" hasCustomPrompt="1"/>
          </p:nvPr>
        </p:nvSpPr>
        <p:spPr>
          <a:xfrm>
            <a:off x="5840002"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 xmlns:a16="http://schemas.microsoft.com/office/drawing/2014/main" id="{8167DC47-DBB4-8851-D8DE-56EA4C485B6F}"/>
              </a:ext>
            </a:extLst>
          </p:cNvPr>
          <p:cNvSpPr>
            <a:spLocks noGrp="1"/>
          </p:cNvSpPr>
          <p:nvPr>
            <p:ph type="body" sz="quarter" idx="49" hasCustomPrompt="1"/>
          </p:nvPr>
        </p:nvSpPr>
        <p:spPr>
          <a:xfrm>
            <a:off x="6018596"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6" name="Marcador de texto 31">
            <a:extLst>
              <a:ext uri="{FF2B5EF4-FFF2-40B4-BE49-F238E27FC236}">
                <a16:creationId xmlns="" xmlns:a16="http://schemas.microsoft.com/office/drawing/2014/main" id="{0D2F8610-F42B-1483-8E0B-8C09023A6006}"/>
              </a:ext>
            </a:extLst>
          </p:cNvPr>
          <p:cNvSpPr>
            <a:spLocks noGrp="1"/>
          </p:cNvSpPr>
          <p:nvPr>
            <p:ph type="body" sz="quarter" idx="50" hasCustomPrompt="1"/>
          </p:nvPr>
        </p:nvSpPr>
        <p:spPr>
          <a:xfrm>
            <a:off x="5840002"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 xmlns:a16="http://schemas.microsoft.com/office/drawing/2014/main" id="{C26E1CCB-40F5-C730-7CB1-0FD3E86B8233}"/>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338898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genda con horari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06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 xmlns:a16="http://schemas.microsoft.com/office/drawing/2014/main" id="{36C4881C-3E51-FC59-5883-24021D8BD314}"/>
              </a:ext>
            </a:extLst>
          </p:cNvPr>
          <p:cNvSpPr>
            <a:spLocks noGrp="1"/>
          </p:cNvSpPr>
          <p:nvPr>
            <p:ph type="body" sz="quarter" idx="35" hasCustomPrompt="1"/>
          </p:nvPr>
        </p:nvSpPr>
        <p:spPr>
          <a:xfrm>
            <a:off x="616842" y="1814254"/>
            <a:ext cx="8244000" cy="658800"/>
          </a:xfrm>
          <a:solidFill>
            <a:schemeClr val="tx2"/>
          </a:solidFill>
        </p:spPr>
        <p:txBody>
          <a:bodyPr lIns="360000" tIns="90000" bIns="90000" anchor="t" anchorCtr="0">
            <a:noAutofit/>
          </a:bodyPr>
          <a:lstStyle>
            <a:lvl1pPr marL="0" indent="0">
              <a:buNone/>
              <a:defRPr sz="1400" b="1" baseline="0"/>
            </a:lvl1pPr>
          </a:lstStyle>
          <a:p>
            <a:pPr lvl="0"/>
            <a:r>
              <a:rPr lang="es-ES" dirty="0"/>
              <a:t>Tema N</a:t>
            </a:r>
            <a:br>
              <a:rPr lang="es-ES" dirty="0"/>
            </a:br>
            <a:endParaRPr lang="es-ES" dirty="0"/>
          </a:p>
        </p:txBody>
      </p:sp>
      <p:sp>
        <p:nvSpPr>
          <p:cNvPr id="42" name="Marcador de texto 31">
            <a:extLst>
              <a:ext uri="{FF2B5EF4-FFF2-40B4-BE49-F238E27FC236}">
                <a16:creationId xmlns="" xmlns:a16="http://schemas.microsoft.com/office/drawing/2014/main" id="{C69072E1-6E04-CA54-BFB5-DCF1DA9436D0}"/>
              </a:ext>
            </a:extLst>
          </p:cNvPr>
          <p:cNvSpPr>
            <a:spLocks noGrp="1"/>
          </p:cNvSpPr>
          <p:nvPr>
            <p:ph type="body" sz="quarter" idx="36" hasCustomPrompt="1"/>
          </p:nvPr>
        </p:nvSpPr>
        <p:spPr>
          <a:xfrm>
            <a:off x="447575" y="1814254"/>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 xmlns:a16="http://schemas.microsoft.com/office/drawing/2014/main" id="{C26E1CCB-40F5-C730-7CB1-0FD3E86B8233}"/>
              </a:ext>
            </a:extLst>
          </p:cNvPr>
          <p:cNvSpPr>
            <a:spLocks noGrp="1"/>
          </p:cNvSpPr>
          <p:nvPr>
            <p:ph type="subTitle" idx="1" hasCustomPrompt="1"/>
          </p:nvPr>
        </p:nvSpPr>
        <p:spPr>
          <a:xfrm>
            <a:off x="447577" y="1303885"/>
            <a:ext cx="8422593" cy="253454"/>
          </a:xfrm>
        </p:spPr>
        <p:txBody>
          <a:bodyPr lIns="0" tIns="0" rIns="0" bIns="0">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Texto</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cxnSp>
        <p:nvCxnSpPr>
          <p:cNvPr id="6" name="Conector recto 5"/>
          <p:cNvCxnSpPr/>
          <p:nvPr userDrawn="1"/>
        </p:nvCxnSpPr>
        <p:spPr>
          <a:xfrm flipV="1">
            <a:off x="447577" y="1553707"/>
            <a:ext cx="4528939" cy="15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arcador de texto 49">
            <a:extLst>
              <a:ext uri="{FF2B5EF4-FFF2-40B4-BE49-F238E27FC236}">
                <a16:creationId xmlns="" xmlns:a16="http://schemas.microsoft.com/office/drawing/2014/main" id="{E92E4CC6-CD15-8A63-0189-506371F9044D}"/>
              </a:ext>
            </a:extLst>
          </p:cNvPr>
          <p:cNvSpPr>
            <a:spLocks noGrp="1"/>
          </p:cNvSpPr>
          <p:nvPr>
            <p:ph type="body" sz="quarter" idx="21" hasCustomPrompt="1"/>
          </p:nvPr>
        </p:nvSpPr>
        <p:spPr>
          <a:xfrm>
            <a:off x="9121257" y="1303885"/>
            <a:ext cx="2664000" cy="252000"/>
          </a:xfrm>
          <a:noFill/>
        </p:spPr>
        <p:txBody>
          <a:bodyPr>
            <a:noAutofit/>
          </a:bodyPr>
          <a:lstStyle>
            <a:lvl1pPr marL="0" indent="0">
              <a:buNone/>
              <a:defRPr sz="1400" b="1"/>
            </a:lvl1pPr>
          </a:lstStyle>
          <a:p>
            <a:pPr lvl="0"/>
            <a:r>
              <a:rPr lang="es-ES" dirty="0"/>
              <a:t>Texto</a:t>
            </a:r>
          </a:p>
        </p:txBody>
      </p:sp>
      <p:sp>
        <p:nvSpPr>
          <p:cNvPr id="37" name="Marcador de texto 34">
            <a:extLst>
              <a:ext uri="{FF2B5EF4-FFF2-40B4-BE49-F238E27FC236}">
                <a16:creationId xmlns="" xmlns:a16="http://schemas.microsoft.com/office/drawing/2014/main" id="{36C4881C-3E51-FC59-5883-24021D8BD314}"/>
              </a:ext>
            </a:extLst>
          </p:cNvPr>
          <p:cNvSpPr>
            <a:spLocks noGrp="1"/>
          </p:cNvSpPr>
          <p:nvPr>
            <p:ph type="body" sz="quarter" idx="60" hasCustomPrompt="1"/>
          </p:nvPr>
        </p:nvSpPr>
        <p:spPr>
          <a:xfrm>
            <a:off x="9121257" y="1814254"/>
            <a:ext cx="2662756" cy="658800"/>
          </a:xfrm>
          <a:solidFill>
            <a:schemeClr val="tx2"/>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8" name="Marcador de texto 34">
            <a:extLst>
              <a:ext uri="{FF2B5EF4-FFF2-40B4-BE49-F238E27FC236}">
                <a16:creationId xmlns="" xmlns:a16="http://schemas.microsoft.com/office/drawing/2014/main" id="{36C4881C-3E51-FC59-5883-24021D8BD314}"/>
              </a:ext>
            </a:extLst>
          </p:cNvPr>
          <p:cNvSpPr>
            <a:spLocks noGrp="1"/>
          </p:cNvSpPr>
          <p:nvPr>
            <p:ph type="body" sz="quarter" idx="61" hasCustomPrompt="1"/>
          </p:nvPr>
        </p:nvSpPr>
        <p:spPr>
          <a:xfrm>
            <a:off x="9121257" y="2668930"/>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9" name="Marcador de texto 34">
            <a:extLst>
              <a:ext uri="{FF2B5EF4-FFF2-40B4-BE49-F238E27FC236}">
                <a16:creationId xmlns="" xmlns:a16="http://schemas.microsoft.com/office/drawing/2014/main" id="{36C4881C-3E51-FC59-5883-24021D8BD314}"/>
              </a:ext>
            </a:extLst>
          </p:cNvPr>
          <p:cNvSpPr>
            <a:spLocks noGrp="1"/>
          </p:cNvSpPr>
          <p:nvPr>
            <p:ph type="body" sz="quarter" idx="62" hasCustomPrompt="1"/>
          </p:nvPr>
        </p:nvSpPr>
        <p:spPr>
          <a:xfrm>
            <a:off x="9121257" y="3523606"/>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0" name="Marcador de texto 34">
            <a:extLst>
              <a:ext uri="{FF2B5EF4-FFF2-40B4-BE49-F238E27FC236}">
                <a16:creationId xmlns="" xmlns:a16="http://schemas.microsoft.com/office/drawing/2014/main" id="{36C4881C-3E51-FC59-5883-24021D8BD314}"/>
              </a:ext>
            </a:extLst>
          </p:cNvPr>
          <p:cNvSpPr>
            <a:spLocks noGrp="1"/>
          </p:cNvSpPr>
          <p:nvPr>
            <p:ph type="body" sz="quarter" idx="63" hasCustomPrompt="1"/>
          </p:nvPr>
        </p:nvSpPr>
        <p:spPr>
          <a:xfrm>
            <a:off x="9121257" y="4378282"/>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58" name="Marcador de texto 34">
            <a:extLst>
              <a:ext uri="{FF2B5EF4-FFF2-40B4-BE49-F238E27FC236}">
                <a16:creationId xmlns="" xmlns:a16="http://schemas.microsoft.com/office/drawing/2014/main" id="{36C4881C-3E51-FC59-5883-24021D8BD314}"/>
              </a:ext>
            </a:extLst>
          </p:cNvPr>
          <p:cNvSpPr>
            <a:spLocks noGrp="1"/>
          </p:cNvSpPr>
          <p:nvPr>
            <p:ph type="body" sz="quarter" idx="64" hasCustomPrompt="1"/>
          </p:nvPr>
        </p:nvSpPr>
        <p:spPr>
          <a:xfrm>
            <a:off x="9121257" y="5232958"/>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9" name="Marcador de texto 34">
            <a:extLst>
              <a:ext uri="{FF2B5EF4-FFF2-40B4-BE49-F238E27FC236}">
                <a16:creationId xmlns="" xmlns:a16="http://schemas.microsoft.com/office/drawing/2014/main" id="{36C4881C-3E51-FC59-5883-24021D8BD314}"/>
              </a:ext>
            </a:extLst>
          </p:cNvPr>
          <p:cNvSpPr>
            <a:spLocks noGrp="1"/>
          </p:cNvSpPr>
          <p:nvPr>
            <p:ph type="body" sz="quarter" idx="65" hasCustomPrompt="1"/>
          </p:nvPr>
        </p:nvSpPr>
        <p:spPr>
          <a:xfrm>
            <a:off x="626170" y="5232958"/>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0" name="Marcador de texto 31">
            <a:extLst>
              <a:ext uri="{FF2B5EF4-FFF2-40B4-BE49-F238E27FC236}">
                <a16:creationId xmlns="" xmlns:a16="http://schemas.microsoft.com/office/drawing/2014/main" id="{C69072E1-6E04-CA54-BFB5-DCF1DA9436D0}"/>
              </a:ext>
            </a:extLst>
          </p:cNvPr>
          <p:cNvSpPr>
            <a:spLocks noGrp="1"/>
          </p:cNvSpPr>
          <p:nvPr>
            <p:ph type="body" sz="quarter" idx="66" hasCustomPrompt="1"/>
          </p:nvPr>
        </p:nvSpPr>
        <p:spPr>
          <a:xfrm>
            <a:off x="456903" y="523295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 xmlns:a16="http://schemas.microsoft.com/office/drawing/2014/main" id="{36C4881C-3E51-FC59-5883-24021D8BD314}"/>
              </a:ext>
            </a:extLst>
          </p:cNvPr>
          <p:cNvSpPr>
            <a:spLocks noGrp="1"/>
          </p:cNvSpPr>
          <p:nvPr>
            <p:ph type="body" sz="quarter" idx="67" hasCustomPrompt="1"/>
          </p:nvPr>
        </p:nvSpPr>
        <p:spPr>
          <a:xfrm>
            <a:off x="626170" y="4378282"/>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2" name="Marcador de texto 31">
            <a:extLst>
              <a:ext uri="{FF2B5EF4-FFF2-40B4-BE49-F238E27FC236}">
                <a16:creationId xmlns="" xmlns:a16="http://schemas.microsoft.com/office/drawing/2014/main" id="{C69072E1-6E04-CA54-BFB5-DCF1DA9436D0}"/>
              </a:ext>
            </a:extLst>
          </p:cNvPr>
          <p:cNvSpPr>
            <a:spLocks noGrp="1"/>
          </p:cNvSpPr>
          <p:nvPr>
            <p:ph type="body" sz="quarter" idx="68" hasCustomPrompt="1"/>
          </p:nvPr>
        </p:nvSpPr>
        <p:spPr>
          <a:xfrm>
            <a:off x="456903" y="437828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 xmlns:a16="http://schemas.microsoft.com/office/drawing/2014/main" id="{36C4881C-3E51-FC59-5883-24021D8BD314}"/>
              </a:ext>
            </a:extLst>
          </p:cNvPr>
          <p:cNvSpPr>
            <a:spLocks noGrp="1"/>
          </p:cNvSpPr>
          <p:nvPr>
            <p:ph type="body" sz="quarter" idx="69" hasCustomPrompt="1"/>
          </p:nvPr>
        </p:nvSpPr>
        <p:spPr>
          <a:xfrm>
            <a:off x="626170" y="3523606"/>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4" name="Marcador de texto 31">
            <a:extLst>
              <a:ext uri="{FF2B5EF4-FFF2-40B4-BE49-F238E27FC236}">
                <a16:creationId xmlns="" xmlns:a16="http://schemas.microsoft.com/office/drawing/2014/main" id="{C69072E1-6E04-CA54-BFB5-DCF1DA9436D0}"/>
              </a:ext>
            </a:extLst>
          </p:cNvPr>
          <p:cNvSpPr>
            <a:spLocks noGrp="1"/>
          </p:cNvSpPr>
          <p:nvPr>
            <p:ph type="body" sz="quarter" idx="70" hasCustomPrompt="1"/>
          </p:nvPr>
        </p:nvSpPr>
        <p:spPr>
          <a:xfrm>
            <a:off x="456903" y="3523606"/>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 xmlns:a16="http://schemas.microsoft.com/office/drawing/2014/main" id="{36C4881C-3E51-FC59-5883-24021D8BD314}"/>
              </a:ext>
            </a:extLst>
          </p:cNvPr>
          <p:cNvSpPr>
            <a:spLocks noGrp="1"/>
          </p:cNvSpPr>
          <p:nvPr>
            <p:ph type="body" sz="quarter" idx="71" hasCustomPrompt="1"/>
          </p:nvPr>
        </p:nvSpPr>
        <p:spPr>
          <a:xfrm>
            <a:off x="612180" y="2668930"/>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6" name="Marcador de texto 31">
            <a:extLst>
              <a:ext uri="{FF2B5EF4-FFF2-40B4-BE49-F238E27FC236}">
                <a16:creationId xmlns="" xmlns:a16="http://schemas.microsoft.com/office/drawing/2014/main" id="{C69072E1-6E04-CA54-BFB5-DCF1DA9436D0}"/>
              </a:ext>
            </a:extLst>
          </p:cNvPr>
          <p:cNvSpPr>
            <a:spLocks noGrp="1"/>
          </p:cNvSpPr>
          <p:nvPr>
            <p:ph type="body" sz="quarter" idx="72" hasCustomPrompt="1"/>
          </p:nvPr>
        </p:nvSpPr>
        <p:spPr>
          <a:xfrm>
            <a:off x="433586" y="266893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Tree>
    <p:extLst>
      <p:ext uri="{BB962C8B-B14F-4D97-AF65-F5344CB8AC3E}">
        <p14:creationId xmlns:p14="http://schemas.microsoft.com/office/powerpoint/2010/main" val="22069018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ase blanca complet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08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6259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ortada con video">
    <p:bg>
      <p:bgPr>
        <a:solidFill>
          <a:srgbClr val="FFFFFF"/>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B0334AC3-1221-0D47-8376-248BE6D996C0}"/>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28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medios 2">
            <a:extLst>
              <a:ext uri="{FF2B5EF4-FFF2-40B4-BE49-F238E27FC236}">
                <a16:creationId xmlns="" xmlns:a16="http://schemas.microsoft.com/office/drawing/2014/main" id="{C973E70C-A82E-2D4A-9356-A6B7BEB2D9E7}"/>
              </a:ext>
            </a:extLst>
          </p:cNvPr>
          <p:cNvSpPr>
            <a:spLocks noGrp="1"/>
          </p:cNvSpPr>
          <p:nvPr>
            <p:ph type="media" sz="quarter" idx="10" hasCustomPrompt="1"/>
          </p:nvPr>
        </p:nvSpPr>
        <p:spPr>
          <a:xfrm>
            <a:off x="0" y="0"/>
            <a:ext cx="10452100" cy="6858000"/>
          </a:xfrm>
          <a:prstGeom prst="rect">
            <a:avLst/>
          </a:prstGeom>
        </p:spPr>
        <p:txBody>
          <a:bodyPr/>
          <a:lstStyle>
            <a:lvl1pPr marL="0" indent="0">
              <a:buNone/>
              <a:defRPr sz="1600">
                <a:solidFill>
                  <a:srgbClr val="5F5F5F"/>
                </a:solidFill>
              </a:defRPr>
            </a:lvl1pPr>
          </a:lstStyle>
          <a:p>
            <a:r>
              <a:rPr lang="es-CL" dirty="0"/>
              <a:t>Doble clic para incorporar un video</a:t>
            </a:r>
          </a:p>
        </p:txBody>
      </p:sp>
    </p:spTree>
    <p:extLst>
      <p:ext uri="{BB962C8B-B14F-4D97-AF65-F5344CB8AC3E}">
        <p14:creationId xmlns:p14="http://schemas.microsoft.com/office/powerpoint/2010/main" val="587098262"/>
      </p:ext>
    </p:extLst>
  </p:cSld>
  <p:clrMapOvr>
    <a:masterClrMapping/>
  </p:clrMapOvr>
  <p:transition spd="med"/>
  <p:extLst>
    <p:ext uri="{DCECCB84-F9BA-43D5-87BE-67443E8EF086}">
      <p15:sldGuideLst xmlns:p15="http://schemas.microsoft.com/office/powerpoint/2012/main">
        <p15:guide id="1" pos="6584">
          <p15:clr>
            <a:srgbClr val="FBAE40"/>
          </p15:clr>
        </p15:guide>
        <p15:guide id="2" orient="horz" pos="777">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se blanca - título y sub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11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913602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se blanc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13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8837741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ase gris completa">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8262646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ase gris - Título y subtítulo">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18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1866015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ase gris">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20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3531915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ase verde - completa">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8232"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sp>
        <p:nvSpPr>
          <p:cNvPr id="30"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08352181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ase verde - Título y subtítulo">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9256"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0"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57596820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ase verde">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0280"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424232371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30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34131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32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68604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de Portadilla capitulo c titulo y logo">
    <p:bg>
      <p:bgPr>
        <a:solidFill>
          <a:srgbClr val="13C0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816849"/>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35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9813540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37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290363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lámina comparativa 3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0B42D332-2844-E942-96BC-37A626E3034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40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74F55793-A0F5-0E78-02E7-EF2CF719E974}"/>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s-CL" sz="1400" dirty="0">
              <a:solidFill>
                <a:prstClr val="white"/>
              </a:solidFill>
            </a:endParaRPr>
          </a:p>
        </p:txBody>
      </p:sp>
      <p:sp>
        <p:nvSpPr>
          <p:cNvPr id="61" name="Marcador de texto 7">
            <a:extLst>
              <a:ext uri="{FF2B5EF4-FFF2-40B4-BE49-F238E27FC236}">
                <a16:creationId xmlns="" xmlns:a16="http://schemas.microsoft.com/office/drawing/2014/main" id="{60D2818D-89F2-5146-96F4-FE5CC94A3B64}"/>
              </a:ext>
            </a:extLst>
          </p:cNvPr>
          <p:cNvSpPr>
            <a:spLocks noGrp="1"/>
          </p:cNvSpPr>
          <p:nvPr>
            <p:ph type="body" sz="quarter" idx="47" hasCustomPrompt="1"/>
          </p:nvPr>
        </p:nvSpPr>
        <p:spPr>
          <a:xfrm>
            <a:off x="449262" y="1905774"/>
            <a:ext cx="753896" cy="566153"/>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14" name="Marcador de texto 7">
            <a:extLst>
              <a:ext uri="{FF2B5EF4-FFF2-40B4-BE49-F238E27FC236}">
                <a16:creationId xmlns="" xmlns:a16="http://schemas.microsoft.com/office/drawing/2014/main" id="{130CF308-4F12-CF40-8431-48ED26F5E46C}"/>
              </a:ext>
            </a:extLst>
          </p:cNvPr>
          <p:cNvSpPr>
            <a:spLocks noGrp="1"/>
          </p:cNvSpPr>
          <p:nvPr>
            <p:ph type="body" sz="quarter" idx="41" hasCustomPrompt="1"/>
          </p:nvPr>
        </p:nvSpPr>
        <p:spPr>
          <a:xfrm>
            <a:off x="823942" y="2161664"/>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3" name="Marcador de texto 7">
            <a:extLst>
              <a:ext uri="{FF2B5EF4-FFF2-40B4-BE49-F238E27FC236}">
                <a16:creationId xmlns="" xmlns:a16="http://schemas.microsoft.com/office/drawing/2014/main" id="{9381C1C0-80DF-6749-9C03-56994A4072C4}"/>
              </a:ext>
            </a:extLst>
          </p:cNvPr>
          <p:cNvSpPr>
            <a:spLocks noGrp="1"/>
          </p:cNvSpPr>
          <p:nvPr>
            <p:ph type="body" sz="quarter" idx="40" hasCustomPrompt="1"/>
          </p:nvPr>
        </p:nvSpPr>
        <p:spPr>
          <a:xfrm>
            <a:off x="2389754" y="2169127"/>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54" name="Marcador de texto 7">
            <a:extLst>
              <a:ext uri="{FF2B5EF4-FFF2-40B4-BE49-F238E27FC236}">
                <a16:creationId xmlns="" xmlns:a16="http://schemas.microsoft.com/office/drawing/2014/main" id="{89620A1F-682C-3E4E-85BD-1A4E04D84C07}"/>
              </a:ext>
            </a:extLst>
          </p:cNvPr>
          <p:cNvSpPr>
            <a:spLocks noGrp="1"/>
          </p:cNvSpPr>
          <p:nvPr>
            <p:ph type="body" sz="quarter" idx="42" hasCustomPrompt="1"/>
          </p:nvPr>
        </p:nvSpPr>
        <p:spPr>
          <a:xfrm>
            <a:off x="2389752" y="1733847"/>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73" name="Marcador de texto 7">
            <a:extLst>
              <a:ext uri="{FF2B5EF4-FFF2-40B4-BE49-F238E27FC236}">
                <a16:creationId xmlns="" xmlns:a16="http://schemas.microsoft.com/office/drawing/2014/main" id="{7BB34F7A-9153-7E41-8706-B75E12C61FAF}"/>
              </a:ext>
            </a:extLst>
          </p:cNvPr>
          <p:cNvSpPr>
            <a:spLocks noGrp="1"/>
          </p:cNvSpPr>
          <p:nvPr>
            <p:ph type="body" sz="quarter" idx="49" hasCustomPrompt="1"/>
          </p:nvPr>
        </p:nvSpPr>
        <p:spPr>
          <a:xfrm>
            <a:off x="2389754" y="374075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74" name="Marcador de texto 7">
            <a:extLst>
              <a:ext uri="{FF2B5EF4-FFF2-40B4-BE49-F238E27FC236}">
                <a16:creationId xmlns="" xmlns:a16="http://schemas.microsoft.com/office/drawing/2014/main" id="{D350E885-470E-4544-9B96-6265ACDD38BD}"/>
              </a:ext>
            </a:extLst>
          </p:cNvPr>
          <p:cNvSpPr>
            <a:spLocks noGrp="1"/>
          </p:cNvSpPr>
          <p:nvPr>
            <p:ph type="body" sz="quarter" idx="50" hasCustomPrompt="1"/>
          </p:nvPr>
        </p:nvSpPr>
        <p:spPr>
          <a:xfrm>
            <a:off x="2389752" y="330547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82" name="Marcador de texto 7">
            <a:extLst>
              <a:ext uri="{FF2B5EF4-FFF2-40B4-BE49-F238E27FC236}">
                <a16:creationId xmlns="" xmlns:a16="http://schemas.microsoft.com/office/drawing/2014/main" id="{B22EF754-D625-F14C-8B51-B265491331F8}"/>
              </a:ext>
            </a:extLst>
          </p:cNvPr>
          <p:cNvSpPr>
            <a:spLocks noGrp="1"/>
          </p:cNvSpPr>
          <p:nvPr>
            <p:ph type="body" sz="quarter" idx="55" hasCustomPrompt="1"/>
          </p:nvPr>
        </p:nvSpPr>
        <p:spPr>
          <a:xfrm>
            <a:off x="2389754" y="531341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83" name="Marcador de texto 7">
            <a:extLst>
              <a:ext uri="{FF2B5EF4-FFF2-40B4-BE49-F238E27FC236}">
                <a16:creationId xmlns="" xmlns:a16="http://schemas.microsoft.com/office/drawing/2014/main" id="{977B32BB-9DE9-AE4E-B3F6-BC2F0A206886}"/>
              </a:ext>
            </a:extLst>
          </p:cNvPr>
          <p:cNvSpPr>
            <a:spLocks noGrp="1"/>
          </p:cNvSpPr>
          <p:nvPr>
            <p:ph type="body" sz="quarter" idx="56" hasCustomPrompt="1"/>
          </p:nvPr>
        </p:nvSpPr>
        <p:spPr>
          <a:xfrm>
            <a:off x="2389752" y="487813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6" name="Marcador de texto 7">
            <a:extLst>
              <a:ext uri="{FF2B5EF4-FFF2-40B4-BE49-F238E27FC236}">
                <a16:creationId xmlns="" xmlns:a16="http://schemas.microsoft.com/office/drawing/2014/main" id="{B8030460-AF27-ED61-6BCA-022178D8FF3F}"/>
              </a:ext>
            </a:extLst>
          </p:cNvPr>
          <p:cNvSpPr>
            <a:spLocks noGrp="1"/>
          </p:cNvSpPr>
          <p:nvPr>
            <p:ph type="body" sz="quarter" idx="65" hasCustomPrompt="1"/>
          </p:nvPr>
        </p:nvSpPr>
        <p:spPr>
          <a:xfrm>
            <a:off x="449262" y="3493942"/>
            <a:ext cx="753896" cy="569855"/>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4" name="Marcador de texto 7">
            <a:extLst>
              <a:ext uri="{FF2B5EF4-FFF2-40B4-BE49-F238E27FC236}">
                <a16:creationId xmlns="" xmlns:a16="http://schemas.microsoft.com/office/drawing/2014/main" id="{4F09BDE9-1F52-40C2-BD9E-64B76A330DF5}"/>
              </a:ext>
            </a:extLst>
          </p:cNvPr>
          <p:cNvSpPr>
            <a:spLocks noGrp="1"/>
          </p:cNvSpPr>
          <p:nvPr>
            <p:ph type="body" sz="quarter" idx="66" hasCustomPrompt="1"/>
          </p:nvPr>
        </p:nvSpPr>
        <p:spPr>
          <a:xfrm>
            <a:off x="823942" y="3749832"/>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15" name="Marcador de texto 7">
            <a:extLst>
              <a:ext uri="{FF2B5EF4-FFF2-40B4-BE49-F238E27FC236}">
                <a16:creationId xmlns="" xmlns:a16="http://schemas.microsoft.com/office/drawing/2014/main" id="{212DCDD1-366D-9A68-3E55-CEB914F9AD75}"/>
              </a:ext>
            </a:extLst>
          </p:cNvPr>
          <p:cNvSpPr>
            <a:spLocks noGrp="1"/>
          </p:cNvSpPr>
          <p:nvPr>
            <p:ph type="body" sz="quarter" idx="67" hasCustomPrompt="1"/>
          </p:nvPr>
        </p:nvSpPr>
        <p:spPr>
          <a:xfrm>
            <a:off x="449262" y="5046017"/>
            <a:ext cx="753896" cy="578264"/>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6" name="Marcador de texto 7">
            <a:extLst>
              <a:ext uri="{FF2B5EF4-FFF2-40B4-BE49-F238E27FC236}">
                <a16:creationId xmlns="" xmlns:a16="http://schemas.microsoft.com/office/drawing/2014/main" id="{5D8DABCA-3E6E-6521-D458-854891BF1192}"/>
              </a:ext>
            </a:extLst>
          </p:cNvPr>
          <p:cNvSpPr>
            <a:spLocks noGrp="1"/>
          </p:cNvSpPr>
          <p:nvPr>
            <p:ph type="body" sz="quarter" idx="68" hasCustomPrompt="1"/>
          </p:nvPr>
        </p:nvSpPr>
        <p:spPr>
          <a:xfrm>
            <a:off x="823942" y="5301906"/>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 name="Título 4">
            <a:extLst>
              <a:ext uri="{FF2B5EF4-FFF2-40B4-BE49-F238E27FC236}">
                <a16:creationId xmlns=""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10" name="Marcador de texto 7">
            <a:extLst>
              <a:ext uri="{FF2B5EF4-FFF2-40B4-BE49-F238E27FC236}">
                <a16:creationId xmlns="" xmlns:a16="http://schemas.microsoft.com/office/drawing/2014/main" id="{53258BAC-810B-C764-8E58-DB47E4CB5471}"/>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 xmlns:a16="http://schemas.microsoft.com/office/drawing/2014/main" id="{42ECFC8D-9E4C-1277-A15B-B59DBD28B896}"/>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200025" indent="-200025">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20" name="Subtítulo 2">
            <a:extLst>
              <a:ext uri="{FF2B5EF4-FFF2-40B4-BE49-F238E27FC236}">
                <a16:creationId xmlns=""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69"/>
          </p:nvPr>
        </p:nvSpPr>
        <p:spPr/>
        <p:txBody>
          <a:bodyPr/>
          <a:lstStyle/>
          <a:p>
            <a:endParaRPr lang="es-CL" dirty="0">
              <a:solidFill>
                <a:srgbClr val="000000"/>
              </a:solidFill>
            </a:endParaRPr>
          </a:p>
        </p:txBody>
      </p:sp>
      <p:sp>
        <p:nvSpPr>
          <p:cNvPr id="8" name="Marcador de número de diapositiva 7"/>
          <p:cNvSpPr>
            <a:spLocks noGrp="1"/>
          </p:cNvSpPr>
          <p:nvPr>
            <p:ph type="sldNum" sz="quarter" idx="7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26"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493532636"/>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ámina comparativa 1">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F724E63-9886-C6FB-1FC3-6B75A6CCCA11}"/>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s-CL" sz="1400" dirty="0">
              <a:solidFill>
                <a:srgbClr val="000000"/>
              </a:solidFill>
            </a:endParaRPr>
          </a:p>
        </p:txBody>
      </p:sp>
      <p:graphicFrame>
        <p:nvGraphicFramePr>
          <p:cNvPr id="3" name="Objeto 2" hidden="1">
            <a:extLst>
              <a:ext uri="{FF2B5EF4-FFF2-40B4-BE49-F238E27FC236}">
                <a16:creationId xmlns="" xmlns:a16="http://schemas.microsoft.com/office/drawing/2014/main" id="{F257A930-1B12-7B4A-B402-734BCB48BA0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42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Marcador de texto 7">
            <a:extLst>
              <a:ext uri="{FF2B5EF4-FFF2-40B4-BE49-F238E27FC236}">
                <a16:creationId xmlns="" xmlns:a16="http://schemas.microsoft.com/office/drawing/2014/main" id="{B26859F0-E9CF-BDA5-2D2F-7DBFF3416B77}"/>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 xmlns:a16="http://schemas.microsoft.com/office/drawing/2014/main" id="{D94985E1-B3DE-0AEA-1F1D-38549142922E}"/>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192088" indent="-192088">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9" name="Título 8">
            <a:extLst>
              <a:ext uri="{FF2B5EF4-FFF2-40B4-BE49-F238E27FC236}">
                <a16:creationId xmlns="" xmlns:a16="http://schemas.microsoft.com/office/drawing/2014/main" id="{E4945A70-3CC1-30BE-FEDB-E46736A59C0A}"/>
              </a:ext>
            </a:extLst>
          </p:cNvPr>
          <p:cNvSpPr>
            <a:spLocks noGrp="1"/>
          </p:cNvSpPr>
          <p:nvPr>
            <p:ph type="title"/>
          </p:nvPr>
        </p:nvSpPr>
        <p:spPr/>
        <p:txBody>
          <a:bodyPr vert="horz"/>
          <a:lstStyle/>
          <a:p>
            <a:r>
              <a:rPr lang="es-ES"/>
              <a:t>Haga clic para modificar el estilo de título del patrón</a:t>
            </a:r>
            <a:endParaRPr lang="es-CL"/>
          </a:p>
        </p:txBody>
      </p:sp>
      <p:sp>
        <p:nvSpPr>
          <p:cNvPr id="17" name="Subtítulo 2">
            <a:extLst>
              <a:ext uri="{FF2B5EF4-FFF2-40B4-BE49-F238E27FC236}">
                <a16:creationId xmlns="" xmlns:a16="http://schemas.microsoft.com/office/drawing/2014/main" id="{4515C2E5-FAF0-EA40-6643-F8742AD31B5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21"/>
          </p:nvPr>
        </p:nvSpPr>
        <p:spPr/>
        <p:txBody>
          <a:bodyPr/>
          <a:lstStyle/>
          <a:p>
            <a:endParaRPr lang="es-CL" dirty="0">
              <a:solidFill>
                <a:srgbClr val="000000"/>
              </a:solidFill>
            </a:endParaRPr>
          </a:p>
        </p:txBody>
      </p:sp>
      <p:sp>
        <p:nvSpPr>
          <p:cNvPr id="6" name="Marcador de número de diapositiva 5"/>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1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687247912"/>
      </p:ext>
    </p:extLst>
  </p:cSld>
  <p:clrMapOvr>
    <a:masterClrMapping/>
  </p:clrMapOvr>
  <p:transition spd="med"/>
  <p:extLst>
    <p:ext uri="{DCECCB84-F9BA-43D5-87BE-67443E8EF086}">
      <p15:sldGuideLst xmlns:p15="http://schemas.microsoft.com/office/powerpoint/2012/main">
        <p15:guide id="1" orient="horz" pos="3612">
          <p15:clr>
            <a:srgbClr val="FBAE40"/>
          </p15:clr>
        </p15:guide>
        <p15:guide id="2" orient="horz" pos="422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ámina comparativa 4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0B42D332-2844-E942-96BC-37A626E3034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44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ítulo 4">
            <a:extLst>
              <a:ext uri="{FF2B5EF4-FFF2-40B4-BE49-F238E27FC236}">
                <a16:creationId xmlns=""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20" name="Subtítulo 2">
            <a:extLst>
              <a:ext uri="{FF2B5EF4-FFF2-40B4-BE49-F238E27FC236}">
                <a16:creationId xmlns=""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5" name="Marcador de texto 7">
            <a:extLst>
              <a:ext uri="{FF2B5EF4-FFF2-40B4-BE49-F238E27FC236}">
                <a16:creationId xmlns="" xmlns:a16="http://schemas.microsoft.com/office/drawing/2014/main"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6" name="Marcador de texto 7">
            <a:extLst>
              <a:ext uri="{FF2B5EF4-FFF2-40B4-BE49-F238E27FC236}">
                <a16:creationId xmlns="" xmlns:a16="http://schemas.microsoft.com/office/drawing/2014/main"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27" name="Conector recto 26">
            <a:extLst>
              <a:ext uri="{FF2B5EF4-FFF2-40B4-BE49-F238E27FC236}">
                <a16:creationId xmlns="" xmlns:a16="http://schemas.microsoft.com/office/drawing/2014/main" id="{918C4B25-4DE6-4C44-8031-9999A5B2D42B}"/>
              </a:ext>
            </a:extLst>
          </p:cNvPr>
          <p:cNvCxnSpPr/>
          <p:nvPr userDrawn="1"/>
        </p:nvCxnSpPr>
        <p:spPr>
          <a:xfrm>
            <a:off x="3599624" y="1622497"/>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8" name="Marcador de texto 7">
            <a:extLst>
              <a:ext uri="{FF2B5EF4-FFF2-40B4-BE49-F238E27FC236}">
                <a16:creationId xmlns="" xmlns:a16="http://schemas.microsoft.com/office/drawing/2014/main"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9" name="Marcador de texto 7">
            <a:extLst>
              <a:ext uri="{FF2B5EF4-FFF2-40B4-BE49-F238E27FC236}">
                <a16:creationId xmlns="" xmlns:a16="http://schemas.microsoft.com/office/drawing/2014/main"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0" name="Conector recto 29">
            <a:extLst>
              <a:ext uri="{FF2B5EF4-FFF2-40B4-BE49-F238E27FC236}">
                <a16:creationId xmlns="" xmlns:a16="http://schemas.microsoft.com/office/drawing/2014/main" id="{82B8DDEA-E931-994F-86BA-42BAB21F35DB}"/>
              </a:ext>
            </a:extLst>
          </p:cNvPr>
          <p:cNvCxnSpPr/>
          <p:nvPr userDrawn="1"/>
        </p:nvCxnSpPr>
        <p:spPr>
          <a:xfrm>
            <a:off x="3599624" y="2836620"/>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1" name="Marcador de texto 7">
            <a:extLst>
              <a:ext uri="{FF2B5EF4-FFF2-40B4-BE49-F238E27FC236}">
                <a16:creationId xmlns="" xmlns:a16="http://schemas.microsoft.com/office/drawing/2014/main"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2" name="Marcador de texto 7">
            <a:extLst>
              <a:ext uri="{FF2B5EF4-FFF2-40B4-BE49-F238E27FC236}">
                <a16:creationId xmlns="" xmlns:a16="http://schemas.microsoft.com/office/drawing/2014/main"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3" name="Conector recto 32">
            <a:extLst>
              <a:ext uri="{FF2B5EF4-FFF2-40B4-BE49-F238E27FC236}">
                <a16:creationId xmlns="" xmlns:a16="http://schemas.microsoft.com/office/drawing/2014/main" id="{25F53A69-89D3-734D-9B06-56318A2B5E6E}"/>
              </a:ext>
            </a:extLst>
          </p:cNvPr>
          <p:cNvCxnSpPr/>
          <p:nvPr userDrawn="1"/>
        </p:nvCxnSpPr>
        <p:spPr>
          <a:xfrm>
            <a:off x="3599624" y="4050743"/>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4" name="Marcador de texto 7">
            <a:extLst>
              <a:ext uri="{FF2B5EF4-FFF2-40B4-BE49-F238E27FC236}">
                <a16:creationId xmlns="" xmlns:a16="http://schemas.microsoft.com/office/drawing/2014/main"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5" name="Marcador de texto 7">
            <a:extLst>
              <a:ext uri="{FF2B5EF4-FFF2-40B4-BE49-F238E27FC236}">
                <a16:creationId xmlns="" xmlns:a16="http://schemas.microsoft.com/office/drawing/2014/main"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6" name="Conector recto 35">
            <a:extLst>
              <a:ext uri="{FF2B5EF4-FFF2-40B4-BE49-F238E27FC236}">
                <a16:creationId xmlns="" xmlns:a16="http://schemas.microsoft.com/office/drawing/2014/main" id="{A420EF3B-A9EA-F74A-AFB4-B01AC7830323}"/>
              </a:ext>
            </a:extLst>
          </p:cNvPr>
          <p:cNvCxnSpPr/>
          <p:nvPr userDrawn="1"/>
        </p:nvCxnSpPr>
        <p:spPr>
          <a:xfrm>
            <a:off x="3599624" y="5264866"/>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posición de imagen 2">
            <a:extLst>
              <a:ext uri="{FF2B5EF4-FFF2-40B4-BE49-F238E27FC236}">
                <a16:creationId xmlns="" xmlns:a16="http://schemas.microsoft.com/office/drawing/2014/main"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8" name="Marcador de posición de imagen 2">
            <a:extLst>
              <a:ext uri="{FF2B5EF4-FFF2-40B4-BE49-F238E27FC236}">
                <a16:creationId xmlns="" xmlns:a16="http://schemas.microsoft.com/office/drawing/2014/main"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3">
            <a:extLst>
              <a:ext uri="{FF2B5EF4-FFF2-40B4-BE49-F238E27FC236}">
                <a16:creationId xmlns="" xmlns:a16="http://schemas.microsoft.com/office/drawing/2014/main"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0" name="Marcador de posición de imagen 3">
            <a:extLst>
              <a:ext uri="{FF2B5EF4-FFF2-40B4-BE49-F238E27FC236}">
                <a16:creationId xmlns="" xmlns:a16="http://schemas.microsoft.com/office/drawing/2014/main"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1" name="Marcador de posición de imagen 3">
            <a:extLst>
              <a:ext uri="{FF2B5EF4-FFF2-40B4-BE49-F238E27FC236}">
                <a16:creationId xmlns="" xmlns:a16="http://schemas.microsoft.com/office/drawing/2014/main"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2" name="Marcador de posición de imagen 3">
            <a:extLst>
              <a:ext uri="{FF2B5EF4-FFF2-40B4-BE49-F238E27FC236}">
                <a16:creationId xmlns="" xmlns:a16="http://schemas.microsoft.com/office/drawing/2014/main"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 name="Marcador de pie de página 1"/>
          <p:cNvSpPr>
            <a:spLocks noGrp="1"/>
          </p:cNvSpPr>
          <p:nvPr>
            <p:ph type="ftr" sz="quarter" idx="53"/>
          </p:nvPr>
        </p:nvSpPr>
        <p:spPr/>
        <p:txBody>
          <a:bodyPr/>
          <a:lstStyle/>
          <a:p>
            <a:endParaRPr lang="es-CL" dirty="0">
              <a:solidFill>
                <a:srgbClr val="000000"/>
              </a:solidFill>
            </a:endParaRPr>
          </a:p>
        </p:txBody>
      </p:sp>
      <p:sp>
        <p:nvSpPr>
          <p:cNvPr id="3" name="Marcador de número de diapositiva 2"/>
          <p:cNvSpPr>
            <a:spLocks noGrp="1"/>
          </p:cNvSpPr>
          <p:nvPr>
            <p:ph type="sldNum" sz="quarter" idx="5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321593271"/>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4CC8A321-110D-F84C-BC3A-3F4DCCDAB0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47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Marcador de texto 4">
            <a:extLst>
              <a:ext uri="{FF2B5EF4-FFF2-40B4-BE49-F238E27FC236}">
                <a16:creationId xmlns="" xmlns:a16="http://schemas.microsoft.com/office/drawing/2014/main"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rial" panose="020B0604020202020204" pitchFamily="34" charset="0"/>
                <a:cs typeface="Arial" panose="020B0604020202020204" pitchFamily="34" charset="0"/>
              </a:defRPr>
            </a:lvl1pPr>
          </a:lstStyle>
          <a:p>
            <a:pPr lvl="0"/>
            <a:r>
              <a:rPr lang="es-ES" dirty="0" err="1"/>
              <a:t>Nº</a:t>
            </a:r>
            <a:endParaRPr lang="es-CL" dirty="0"/>
          </a:p>
        </p:txBody>
      </p:sp>
      <p:sp>
        <p:nvSpPr>
          <p:cNvPr id="8" name="Marcador de texto 7">
            <a:extLst>
              <a:ext uri="{FF2B5EF4-FFF2-40B4-BE49-F238E27FC236}">
                <a16:creationId xmlns="" xmlns:a16="http://schemas.microsoft.com/office/drawing/2014/main" id="{5AD2C0A8-B6B2-0419-0AFF-3341208219DC}"/>
              </a:ext>
            </a:extLst>
          </p:cNvPr>
          <p:cNvSpPr>
            <a:spLocks noGrp="1"/>
          </p:cNvSpPr>
          <p:nvPr>
            <p:ph type="body" sz="quarter" idx="19" hasCustomPrompt="1"/>
          </p:nvPr>
        </p:nvSpPr>
        <p:spPr>
          <a:xfrm>
            <a:off x="447551" y="427088"/>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 xmlns:a16="http://schemas.microsoft.com/office/drawing/2014/main"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 xmlns:a16="http://schemas.microsoft.com/office/drawing/2014/main"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sp>
        <p:nvSpPr>
          <p:cNvPr id="3" name="Marcador de número de diapositiva 2"/>
          <p:cNvSpPr>
            <a:spLocks noGrp="1"/>
          </p:cNvSpPr>
          <p:nvPr>
            <p:ph type="sldNum" sz="quarter" idx="5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895790734"/>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ámina noticias">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A6585990-3747-324F-0060-32ED55A50EE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49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ounded Rectangle 7">
            <a:extLst>
              <a:ext uri="{FF2B5EF4-FFF2-40B4-BE49-F238E27FC236}">
                <a16:creationId xmlns="" xmlns:a16="http://schemas.microsoft.com/office/drawing/2014/main" id="{43F9EBD2-4C4B-C461-9E65-263C12994DD9}"/>
              </a:ext>
            </a:extLst>
          </p:cNvPr>
          <p:cNvSpPr/>
          <p:nvPr userDrawn="1"/>
        </p:nvSpPr>
        <p:spPr>
          <a:xfrm>
            <a:off x="614475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dirty="0">
              <a:solidFill>
                <a:srgbClr val="FFFFFF"/>
              </a:solidFill>
              <a:latin typeface="Helvetica Neue Medium"/>
              <a:ea typeface="Helvetica Neue Medium"/>
              <a:cs typeface="Helvetica Neue Medium"/>
              <a:sym typeface="Helvetica Neue Medium"/>
            </a:endParaRPr>
          </a:p>
        </p:txBody>
      </p:sp>
      <p:sp>
        <p:nvSpPr>
          <p:cNvPr id="9" name="Rounded Rectangle 8">
            <a:extLst>
              <a:ext uri="{FF2B5EF4-FFF2-40B4-BE49-F238E27FC236}">
                <a16:creationId xmlns="" xmlns:a16="http://schemas.microsoft.com/office/drawing/2014/main" id="{4B761308-A9E1-9890-CCD4-F0057B7603E2}"/>
              </a:ext>
            </a:extLst>
          </p:cNvPr>
          <p:cNvSpPr/>
          <p:nvPr userDrawn="1"/>
        </p:nvSpPr>
        <p:spPr>
          <a:xfrm>
            <a:off x="9004691"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6" name="Rounded Rectangle 5">
            <a:extLst>
              <a:ext uri="{FF2B5EF4-FFF2-40B4-BE49-F238E27FC236}">
                <a16:creationId xmlns="" xmlns:a16="http://schemas.microsoft.com/office/drawing/2014/main" id="{2B020FD0-C3CF-079E-6BA3-397032E5E582}"/>
              </a:ext>
            </a:extLst>
          </p:cNvPr>
          <p:cNvSpPr/>
          <p:nvPr userDrawn="1"/>
        </p:nvSpPr>
        <p:spPr>
          <a:xfrm>
            <a:off x="424895"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7" name="Rounded Rectangle 6">
            <a:extLst>
              <a:ext uri="{FF2B5EF4-FFF2-40B4-BE49-F238E27FC236}">
                <a16:creationId xmlns="" xmlns:a16="http://schemas.microsoft.com/office/drawing/2014/main" id="{7CC29913-6DCC-A9CB-3E1A-E21B16DDC62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65" name="Marcador de texto 7">
            <a:extLst>
              <a:ext uri="{FF2B5EF4-FFF2-40B4-BE49-F238E27FC236}">
                <a16:creationId xmlns="" xmlns:a16="http://schemas.microsoft.com/office/drawing/2014/main" id="{6BF8A88C-2650-B342-AC6A-0910D46C6316}"/>
              </a:ext>
            </a:extLst>
          </p:cNvPr>
          <p:cNvSpPr>
            <a:spLocks noGrp="1"/>
          </p:cNvSpPr>
          <p:nvPr>
            <p:ph type="body" sz="quarter" idx="16" hasCustomPrompt="1"/>
          </p:nvPr>
        </p:nvSpPr>
        <p:spPr>
          <a:xfrm>
            <a:off x="707457"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6" name="Marcador de texto 7">
            <a:extLst>
              <a:ext uri="{FF2B5EF4-FFF2-40B4-BE49-F238E27FC236}">
                <a16:creationId xmlns="" xmlns:a16="http://schemas.microsoft.com/office/drawing/2014/main" id="{8FBF1655-AF76-F945-B38F-FE31E3035DB0}"/>
              </a:ext>
            </a:extLst>
          </p:cNvPr>
          <p:cNvSpPr>
            <a:spLocks noGrp="1"/>
          </p:cNvSpPr>
          <p:nvPr>
            <p:ph type="body" sz="quarter" idx="13" hasCustomPrompt="1"/>
          </p:nvPr>
        </p:nvSpPr>
        <p:spPr>
          <a:xfrm>
            <a:off x="707457"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67" name="Marcador de texto 7">
            <a:extLst>
              <a:ext uri="{FF2B5EF4-FFF2-40B4-BE49-F238E27FC236}">
                <a16:creationId xmlns="" xmlns:a16="http://schemas.microsoft.com/office/drawing/2014/main" id="{D09FBF73-0F86-334D-A640-40FA6422E5DF}"/>
              </a:ext>
            </a:extLst>
          </p:cNvPr>
          <p:cNvSpPr>
            <a:spLocks noGrp="1"/>
          </p:cNvSpPr>
          <p:nvPr>
            <p:ph type="body" sz="quarter" idx="15" hasCustomPrompt="1"/>
          </p:nvPr>
        </p:nvSpPr>
        <p:spPr>
          <a:xfrm>
            <a:off x="707458" y="4554724"/>
            <a:ext cx="2186318" cy="252507"/>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9" name="Marcador de texto 7">
            <a:extLst>
              <a:ext uri="{FF2B5EF4-FFF2-40B4-BE49-F238E27FC236}">
                <a16:creationId xmlns="" xmlns:a16="http://schemas.microsoft.com/office/drawing/2014/main" id="{8DAFB3E8-F17D-0145-B3D7-D9F9A58CEAC9}"/>
              </a:ext>
            </a:extLst>
          </p:cNvPr>
          <p:cNvSpPr>
            <a:spLocks noGrp="1"/>
          </p:cNvSpPr>
          <p:nvPr>
            <p:ph type="body" sz="quarter" idx="17" hasCustomPrompt="1"/>
          </p:nvPr>
        </p:nvSpPr>
        <p:spPr>
          <a:xfrm>
            <a:off x="3544175" y="4040828"/>
            <a:ext cx="2186319" cy="1539730"/>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0" name="Marcador de texto 7">
            <a:extLst>
              <a:ext uri="{FF2B5EF4-FFF2-40B4-BE49-F238E27FC236}">
                <a16:creationId xmlns="" xmlns:a16="http://schemas.microsoft.com/office/drawing/2014/main" id="{69AEA284-6214-104E-8E27-8BB480AF742F}"/>
              </a:ext>
            </a:extLst>
          </p:cNvPr>
          <p:cNvSpPr>
            <a:spLocks noGrp="1"/>
          </p:cNvSpPr>
          <p:nvPr>
            <p:ph type="body" sz="quarter" idx="18" hasCustomPrompt="1"/>
          </p:nvPr>
        </p:nvSpPr>
        <p:spPr>
          <a:xfrm>
            <a:off x="3544175" y="2951931"/>
            <a:ext cx="1257300" cy="511852"/>
          </a:xfrm>
          <a:prstGeom prst="rect">
            <a:avLst/>
          </a:prstGeom>
        </p:spPr>
        <p:txBody>
          <a:bodyPr lIns="0" tIns="0" rIns="0" bIns="0"/>
          <a:lstStyle>
            <a:lvl1pPr marL="0" indent="0">
              <a:buNone/>
              <a:defRPr sz="4000" b="0">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71" name="Marcador de texto 7">
            <a:extLst>
              <a:ext uri="{FF2B5EF4-FFF2-40B4-BE49-F238E27FC236}">
                <a16:creationId xmlns="" xmlns:a16="http://schemas.microsoft.com/office/drawing/2014/main" id="{38C79E41-A17D-4B48-8B91-1215DC2A1AA0}"/>
              </a:ext>
            </a:extLst>
          </p:cNvPr>
          <p:cNvSpPr>
            <a:spLocks noGrp="1"/>
          </p:cNvSpPr>
          <p:nvPr>
            <p:ph type="body" sz="quarter" idx="19" hasCustomPrompt="1"/>
          </p:nvPr>
        </p:nvSpPr>
        <p:spPr>
          <a:xfrm>
            <a:off x="3544175" y="3510797"/>
            <a:ext cx="2186318" cy="262014"/>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3" name="Marcador de texto 7">
            <a:extLst>
              <a:ext uri="{FF2B5EF4-FFF2-40B4-BE49-F238E27FC236}">
                <a16:creationId xmlns="" xmlns:a16="http://schemas.microsoft.com/office/drawing/2014/main" id="{E6767AED-37F8-A841-8040-0EEB3BC4FFDD}"/>
              </a:ext>
            </a:extLst>
          </p:cNvPr>
          <p:cNvSpPr>
            <a:spLocks noGrp="1"/>
          </p:cNvSpPr>
          <p:nvPr>
            <p:ph type="body" sz="quarter" idx="20" hasCustomPrompt="1"/>
          </p:nvPr>
        </p:nvSpPr>
        <p:spPr>
          <a:xfrm>
            <a:off x="6412066"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4" name="Marcador de texto 7">
            <a:extLst>
              <a:ext uri="{FF2B5EF4-FFF2-40B4-BE49-F238E27FC236}">
                <a16:creationId xmlns="" xmlns:a16="http://schemas.microsoft.com/office/drawing/2014/main" id="{55E7DFFB-09B1-2241-828E-6853EF3F2177}"/>
              </a:ext>
            </a:extLst>
          </p:cNvPr>
          <p:cNvSpPr>
            <a:spLocks noGrp="1"/>
          </p:cNvSpPr>
          <p:nvPr>
            <p:ph type="body" sz="quarter" idx="21" hasCustomPrompt="1"/>
          </p:nvPr>
        </p:nvSpPr>
        <p:spPr>
          <a:xfrm>
            <a:off x="6412066"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0" name="Marcador de texto 7">
            <a:extLst>
              <a:ext uri="{FF2B5EF4-FFF2-40B4-BE49-F238E27FC236}">
                <a16:creationId xmlns="" xmlns:a16="http://schemas.microsoft.com/office/drawing/2014/main" id="{A458015D-8739-2F48-BD8C-5FAB6F27784E}"/>
              </a:ext>
            </a:extLst>
          </p:cNvPr>
          <p:cNvSpPr>
            <a:spLocks noGrp="1"/>
          </p:cNvSpPr>
          <p:nvPr>
            <p:ph type="body" sz="quarter" idx="22" hasCustomPrompt="1"/>
          </p:nvPr>
        </p:nvSpPr>
        <p:spPr>
          <a:xfrm>
            <a:off x="6412067"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2" name="Marcador de texto 7">
            <a:extLst>
              <a:ext uri="{FF2B5EF4-FFF2-40B4-BE49-F238E27FC236}">
                <a16:creationId xmlns="" xmlns:a16="http://schemas.microsoft.com/office/drawing/2014/main" id="{37B63F82-511B-904F-AE58-F9D328095577}"/>
              </a:ext>
            </a:extLst>
          </p:cNvPr>
          <p:cNvSpPr>
            <a:spLocks noGrp="1"/>
          </p:cNvSpPr>
          <p:nvPr>
            <p:ph type="body" sz="quarter" idx="23" hasCustomPrompt="1"/>
          </p:nvPr>
        </p:nvSpPr>
        <p:spPr>
          <a:xfrm>
            <a:off x="9238394"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3" name="Marcador de texto 7">
            <a:extLst>
              <a:ext uri="{FF2B5EF4-FFF2-40B4-BE49-F238E27FC236}">
                <a16:creationId xmlns="" xmlns:a16="http://schemas.microsoft.com/office/drawing/2014/main" id="{1B33BBFE-9406-CE41-ACA3-CFE95C7448AC}"/>
              </a:ext>
            </a:extLst>
          </p:cNvPr>
          <p:cNvSpPr>
            <a:spLocks noGrp="1"/>
          </p:cNvSpPr>
          <p:nvPr>
            <p:ph type="body" sz="quarter" idx="24" hasCustomPrompt="1"/>
          </p:nvPr>
        </p:nvSpPr>
        <p:spPr>
          <a:xfrm>
            <a:off x="9238394"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4" name="Marcador de texto 7">
            <a:extLst>
              <a:ext uri="{FF2B5EF4-FFF2-40B4-BE49-F238E27FC236}">
                <a16:creationId xmlns="" xmlns:a16="http://schemas.microsoft.com/office/drawing/2014/main" id="{C874917F-D4AC-584B-91E6-BD1A3D307CF7}"/>
              </a:ext>
            </a:extLst>
          </p:cNvPr>
          <p:cNvSpPr>
            <a:spLocks noGrp="1"/>
          </p:cNvSpPr>
          <p:nvPr>
            <p:ph type="body" sz="quarter" idx="25" hasCustomPrompt="1"/>
          </p:nvPr>
        </p:nvSpPr>
        <p:spPr>
          <a:xfrm>
            <a:off x="9238394"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3" name="Título 2">
            <a:extLst>
              <a:ext uri="{FF2B5EF4-FFF2-40B4-BE49-F238E27FC236}">
                <a16:creationId xmlns="" xmlns:a16="http://schemas.microsoft.com/office/drawing/2014/main" id="{17A72492-A9F9-DCA1-C950-ACF0B08563C3}"/>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 xmlns:a16="http://schemas.microsoft.com/office/drawing/2014/main" id="{4502BE2A-23D2-E8AA-094B-85304AE07A1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 name="Marcador de pie de página 1"/>
          <p:cNvSpPr>
            <a:spLocks noGrp="1"/>
          </p:cNvSpPr>
          <p:nvPr>
            <p:ph type="ftr" sz="quarter" idx="26"/>
          </p:nvPr>
        </p:nvSpPr>
        <p:spPr/>
        <p:txBody>
          <a:bodyPr/>
          <a:lstStyle/>
          <a:p>
            <a:endParaRPr lang="es-CL" dirty="0">
              <a:solidFill>
                <a:srgbClr val="000000"/>
              </a:solidFill>
            </a:endParaRPr>
          </a:p>
        </p:txBody>
      </p:sp>
      <p:sp>
        <p:nvSpPr>
          <p:cNvPr id="4" name="Marcador de número de diapositiva 3"/>
          <p:cNvSpPr>
            <a:spLocks noGrp="1"/>
          </p:cNvSpPr>
          <p:nvPr>
            <p:ph type="sldNum" sz="quarter" idx="2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04988063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8">
          <p15:clr>
            <a:srgbClr val="FBAE40"/>
          </p15:clr>
        </p15:guide>
        <p15:guide id="4" pos="2071">
          <p15:clr>
            <a:srgbClr val="FBAE40"/>
          </p15:clr>
        </p15:guide>
        <p15:guide id="5" pos="5655">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lámina noticias con foto">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B94836DB-A449-5E5A-4EA3-690CF44CFB7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52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ounded Rectangle 8">
            <a:extLst>
              <a:ext uri="{FF2B5EF4-FFF2-40B4-BE49-F238E27FC236}">
                <a16:creationId xmlns="" xmlns:a16="http://schemas.microsoft.com/office/drawing/2014/main" id="{5D79035D-CD47-D3EF-FE97-9B573CA0A9DF}"/>
              </a:ext>
            </a:extLst>
          </p:cNvPr>
          <p:cNvSpPr/>
          <p:nvPr userDrawn="1"/>
        </p:nvSpPr>
        <p:spPr>
          <a:xfrm>
            <a:off x="6144759"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dirty="0">
              <a:solidFill>
                <a:srgbClr val="FFFFFF"/>
              </a:solidFill>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 xmlns:a16="http://schemas.microsoft.com/office/drawing/2014/main" id="{3A1423AA-21DD-48FC-14CD-A10E4C9A4369}"/>
              </a:ext>
            </a:extLst>
          </p:cNvPr>
          <p:cNvSpPr/>
          <p:nvPr userDrawn="1"/>
        </p:nvSpPr>
        <p:spPr>
          <a:xfrm>
            <a:off x="9004691"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11" name="Rounded Rectangle 10">
            <a:extLst>
              <a:ext uri="{FF2B5EF4-FFF2-40B4-BE49-F238E27FC236}">
                <a16:creationId xmlns="" xmlns:a16="http://schemas.microsoft.com/office/drawing/2014/main" id="{E7F2AD97-4318-2D62-02D4-CC56D2EBE040}"/>
              </a:ext>
            </a:extLst>
          </p:cNvPr>
          <p:cNvSpPr/>
          <p:nvPr userDrawn="1"/>
        </p:nvSpPr>
        <p:spPr>
          <a:xfrm>
            <a:off x="424895"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5" name="Rounded Rectangle 4">
            <a:extLst>
              <a:ext uri="{FF2B5EF4-FFF2-40B4-BE49-F238E27FC236}">
                <a16:creationId xmlns="" xmlns:a16="http://schemas.microsoft.com/office/drawing/2014/main" id="{3C6D1DD5-4CE5-A48F-7E97-F261817DB98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28" name="Marcador de texto 7">
            <a:extLst>
              <a:ext uri="{FF2B5EF4-FFF2-40B4-BE49-F238E27FC236}">
                <a16:creationId xmlns="" xmlns:a16="http://schemas.microsoft.com/office/drawing/2014/main" id="{F57E9CCB-4FEF-3B4C-BB29-A871DC96C82B}"/>
              </a:ext>
            </a:extLst>
          </p:cNvPr>
          <p:cNvSpPr>
            <a:spLocks noGrp="1"/>
          </p:cNvSpPr>
          <p:nvPr>
            <p:ph type="body" sz="quarter" idx="18" hasCustomPrompt="1"/>
          </p:nvPr>
        </p:nvSpPr>
        <p:spPr>
          <a:xfrm>
            <a:off x="676284"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9" name="Marcador de texto 7">
            <a:extLst>
              <a:ext uri="{FF2B5EF4-FFF2-40B4-BE49-F238E27FC236}">
                <a16:creationId xmlns="" xmlns:a16="http://schemas.microsoft.com/office/drawing/2014/main" id="{D012B9D1-835B-7745-97E3-74B7D8ED94F3}"/>
              </a:ext>
            </a:extLst>
          </p:cNvPr>
          <p:cNvSpPr>
            <a:spLocks noGrp="1"/>
          </p:cNvSpPr>
          <p:nvPr>
            <p:ph type="body" sz="quarter" idx="19" hasCustomPrompt="1"/>
          </p:nvPr>
        </p:nvSpPr>
        <p:spPr>
          <a:xfrm>
            <a:off x="676284"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 name="Marcador de posición de imagen 2">
            <a:extLst>
              <a:ext uri="{FF2B5EF4-FFF2-40B4-BE49-F238E27FC236}">
                <a16:creationId xmlns="" xmlns:a16="http://schemas.microsoft.com/office/drawing/2014/main" id="{0EA17AB2-535B-3E41-9012-14AE4DF3B697}"/>
              </a:ext>
            </a:extLst>
          </p:cNvPr>
          <p:cNvSpPr>
            <a:spLocks noGrp="1"/>
          </p:cNvSpPr>
          <p:nvPr>
            <p:ph type="pic" sz="quarter" idx="20" hasCustomPrompt="1"/>
          </p:nvPr>
        </p:nvSpPr>
        <p:spPr>
          <a:xfrm>
            <a:off x="676275"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33" name="Marcador de texto 7">
            <a:extLst>
              <a:ext uri="{FF2B5EF4-FFF2-40B4-BE49-F238E27FC236}">
                <a16:creationId xmlns="" xmlns:a16="http://schemas.microsoft.com/office/drawing/2014/main" id="{0DCF0A1D-0E92-3E4E-AE6C-06E920D6E6EC}"/>
              </a:ext>
            </a:extLst>
          </p:cNvPr>
          <p:cNvSpPr>
            <a:spLocks noGrp="1"/>
          </p:cNvSpPr>
          <p:nvPr>
            <p:ph type="body" sz="quarter" idx="21" hasCustomPrompt="1"/>
          </p:nvPr>
        </p:nvSpPr>
        <p:spPr>
          <a:xfrm>
            <a:off x="3513002" y="2870424"/>
            <a:ext cx="2336790" cy="511852"/>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4" name="Marcador de texto 7">
            <a:extLst>
              <a:ext uri="{FF2B5EF4-FFF2-40B4-BE49-F238E27FC236}">
                <a16:creationId xmlns="" xmlns:a16="http://schemas.microsoft.com/office/drawing/2014/main" id="{6C423F7D-EEBF-3A44-B527-08BE6EB1B0E3}"/>
              </a:ext>
            </a:extLst>
          </p:cNvPr>
          <p:cNvSpPr>
            <a:spLocks noGrp="1"/>
          </p:cNvSpPr>
          <p:nvPr>
            <p:ph type="body" sz="quarter" idx="22" hasCustomPrompt="1"/>
          </p:nvPr>
        </p:nvSpPr>
        <p:spPr>
          <a:xfrm>
            <a:off x="3513002" y="3429292"/>
            <a:ext cx="2336791" cy="1239876"/>
          </a:xfrm>
          <a:prstGeom prst="rect">
            <a:avLst/>
          </a:prstGeom>
        </p:spPr>
        <p:txBody>
          <a:bodyPr lIns="0" tIns="0" rIns="0" bIns="0"/>
          <a:lstStyle>
            <a:lvl1pPr marL="0" indent="0">
              <a:spcBef>
                <a:spcPts val="600"/>
              </a:spcBef>
              <a:spcAft>
                <a:spcPts val="600"/>
              </a:spcAft>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5" name="Marcador de posición de imagen 2">
            <a:extLst>
              <a:ext uri="{FF2B5EF4-FFF2-40B4-BE49-F238E27FC236}">
                <a16:creationId xmlns="" xmlns:a16="http://schemas.microsoft.com/office/drawing/2014/main" id="{93186F0C-C7B9-764C-B99E-96FA0437C4CE}"/>
              </a:ext>
            </a:extLst>
          </p:cNvPr>
          <p:cNvSpPr>
            <a:spLocks noGrp="1"/>
          </p:cNvSpPr>
          <p:nvPr>
            <p:ph type="pic" sz="quarter" idx="23" hasCustomPrompt="1"/>
          </p:nvPr>
        </p:nvSpPr>
        <p:spPr>
          <a:xfrm>
            <a:off x="3512993" y="4852194"/>
            <a:ext cx="2336800" cy="1465263"/>
          </a:xfrm>
          <a:prstGeom prst="rect">
            <a:avLst/>
          </a:prstGeom>
        </p:spPr>
        <p:txBody>
          <a:bodyPr lIns="0" tIns="0" rIns="0" bIns="0" anchor="ctr"/>
          <a:lstStyle>
            <a:lvl1pPr marL="0" indent="0" algn="ctr">
              <a:buNone/>
              <a:defRPr sz="1600">
                <a:solidFill>
                  <a:schemeClr val="bg1"/>
                </a:solidFill>
              </a:defRPr>
            </a:lvl1pPr>
          </a:lstStyle>
          <a:p>
            <a:r>
              <a:rPr lang="es-CL" dirty="0"/>
              <a:t>Doble clic para incorporar una imagen</a:t>
            </a:r>
          </a:p>
        </p:txBody>
      </p:sp>
      <p:sp>
        <p:nvSpPr>
          <p:cNvPr id="37" name="Marcador de texto 7">
            <a:extLst>
              <a:ext uri="{FF2B5EF4-FFF2-40B4-BE49-F238E27FC236}">
                <a16:creationId xmlns="" xmlns:a16="http://schemas.microsoft.com/office/drawing/2014/main" id="{B61C247D-37DA-1141-B436-E9CA5E4D938A}"/>
              </a:ext>
            </a:extLst>
          </p:cNvPr>
          <p:cNvSpPr>
            <a:spLocks noGrp="1"/>
          </p:cNvSpPr>
          <p:nvPr>
            <p:ph type="body" sz="quarter" idx="24" hasCustomPrompt="1"/>
          </p:nvPr>
        </p:nvSpPr>
        <p:spPr>
          <a:xfrm>
            <a:off x="6380893"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8" name="Marcador de texto 7">
            <a:extLst>
              <a:ext uri="{FF2B5EF4-FFF2-40B4-BE49-F238E27FC236}">
                <a16:creationId xmlns="" xmlns:a16="http://schemas.microsoft.com/office/drawing/2014/main" id="{BBA61BC9-7FB0-9C4F-B8DC-AC4C5F1DD8DE}"/>
              </a:ext>
            </a:extLst>
          </p:cNvPr>
          <p:cNvSpPr>
            <a:spLocks noGrp="1"/>
          </p:cNvSpPr>
          <p:nvPr>
            <p:ph type="body" sz="quarter" idx="25" hasCustomPrompt="1"/>
          </p:nvPr>
        </p:nvSpPr>
        <p:spPr>
          <a:xfrm>
            <a:off x="6380893"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4" name="Marcador de posición de imagen 2">
            <a:extLst>
              <a:ext uri="{FF2B5EF4-FFF2-40B4-BE49-F238E27FC236}">
                <a16:creationId xmlns="" xmlns:a16="http://schemas.microsoft.com/office/drawing/2014/main" id="{57D13356-69C7-2542-A744-E65AE47B81E2}"/>
              </a:ext>
            </a:extLst>
          </p:cNvPr>
          <p:cNvSpPr>
            <a:spLocks noGrp="1"/>
          </p:cNvSpPr>
          <p:nvPr>
            <p:ph type="pic" sz="quarter" idx="26" hasCustomPrompt="1"/>
          </p:nvPr>
        </p:nvSpPr>
        <p:spPr>
          <a:xfrm>
            <a:off x="6380884"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46" name="Marcador de texto 7">
            <a:extLst>
              <a:ext uri="{FF2B5EF4-FFF2-40B4-BE49-F238E27FC236}">
                <a16:creationId xmlns="" xmlns:a16="http://schemas.microsoft.com/office/drawing/2014/main" id="{31421233-7F3D-574E-9B40-A3D57BE496C8}"/>
              </a:ext>
            </a:extLst>
          </p:cNvPr>
          <p:cNvSpPr>
            <a:spLocks noGrp="1"/>
          </p:cNvSpPr>
          <p:nvPr>
            <p:ph type="body" sz="quarter" idx="27" hasCustomPrompt="1"/>
          </p:nvPr>
        </p:nvSpPr>
        <p:spPr>
          <a:xfrm>
            <a:off x="9207220" y="2870424"/>
            <a:ext cx="2336791"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47" name="Marcador de texto 7">
            <a:extLst>
              <a:ext uri="{FF2B5EF4-FFF2-40B4-BE49-F238E27FC236}">
                <a16:creationId xmlns="" xmlns:a16="http://schemas.microsoft.com/office/drawing/2014/main" id="{B2A73391-D262-9140-B309-BB12AA19FA1C}"/>
              </a:ext>
            </a:extLst>
          </p:cNvPr>
          <p:cNvSpPr>
            <a:spLocks noGrp="1"/>
          </p:cNvSpPr>
          <p:nvPr>
            <p:ph type="body" sz="quarter" idx="28" hasCustomPrompt="1"/>
          </p:nvPr>
        </p:nvSpPr>
        <p:spPr>
          <a:xfrm>
            <a:off x="9207221"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8" name="Marcador de posición de imagen 2">
            <a:extLst>
              <a:ext uri="{FF2B5EF4-FFF2-40B4-BE49-F238E27FC236}">
                <a16:creationId xmlns="" xmlns:a16="http://schemas.microsoft.com/office/drawing/2014/main" id="{45275E7E-6C59-1249-AD15-26DA1036953E}"/>
              </a:ext>
            </a:extLst>
          </p:cNvPr>
          <p:cNvSpPr>
            <a:spLocks noGrp="1"/>
          </p:cNvSpPr>
          <p:nvPr>
            <p:ph type="pic" sz="quarter" idx="29" hasCustomPrompt="1"/>
          </p:nvPr>
        </p:nvSpPr>
        <p:spPr>
          <a:xfrm>
            <a:off x="9207212"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2" name="Título 1">
            <a:extLst>
              <a:ext uri="{FF2B5EF4-FFF2-40B4-BE49-F238E27FC236}">
                <a16:creationId xmlns="" xmlns:a16="http://schemas.microsoft.com/office/drawing/2014/main" id="{9778E4AE-1610-C062-F7EC-A41B30388AB8}"/>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 xmlns:a16="http://schemas.microsoft.com/office/drawing/2014/main" id="{B31A843B-023E-04B5-0A32-E5F49E45D484}"/>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30"/>
          </p:nvPr>
        </p:nvSpPr>
        <p:spPr/>
        <p:txBody>
          <a:bodyPr/>
          <a:lstStyle/>
          <a:p>
            <a:endParaRPr lang="es-CL" dirty="0">
              <a:solidFill>
                <a:srgbClr val="000000"/>
              </a:solidFill>
            </a:endParaRPr>
          </a:p>
        </p:txBody>
      </p:sp>
      <p:sp>
        <p:nvSpPr>
          <p:cNvPr id="6" name="Marcador de número de diapositiva 5"/>
          <p:cNvSpPr>
            <a:spLocks noGrp="1"/>
          </p:cNvSpPr>
          <p:nvPr>
            <p:ph type="sldNum" sz="quarter" idx="3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7368435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7">
          <p15:clr>
            <a:srgbClr val="FBAE40"/>
          </p15:clr>
        </p15:guide>
        <p15:guide id="4" pos="2071">
          <p15:clr>
            <a:srgbClr val="FBAE40"/>
          </p15:clr>
        </p15:guide>
        <p15:guide id="5" pos="5655">
          <p15:clr>
            <a:srgbClr val="FBAE40"/>
          </p15:clr>
        </p15:guide>
        <p15:guide id="6" orient="horz" pos="667">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8C5653FB-0B55-DF49-89A0-7BB644B8BB0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54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3978333C-7507-9031-20FB-A4008EE62379}"/>
              </a:ext>
            </a:extLst>
          </p:cNvPr>
          <p:cNvSpPr>
            <a:spLocks noGrp="1"/>
          </p:cNvSpPr>
          <p:nvPr>
            <p:ph type="title" hasCustomPrompt="1"/>
          </p:nvPr>
        </p:nvSpPr>
        <p:spPr>
          <a:xfrm>
            <a:off x="777916" y="747271"/>
            <a:ext cx="3733124" cy="1284729"/>
          </a:xfrm>
          <a:prstGeom prst="rect">
            <a:avLst/>
          </a:prstGeom>
        </p:spPr>
        <p:txBody>
          <a:bodyPr vert="horz" lIns="0" tIns="0" rIns="0" bIns="0"/>
          <a:lstStyle>
            <a:lvl1pPr>
              <a:lnSpc>
                <a:spcPct val="90000"/>
              </a:lnSpc>
              <a:spcBef>
                <a:spcPts val="0"/>
              </a:spcBef>
              <a:spcAft>
                <a:spcPts val="0"/>
              </a:spcAft>
              <a:defRPr sz="4000" b="1">
                <a:solidFill>
                  <a:schemeClr val="accent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40 puntos</a:t>
            </a:r>
            <a:endParaRPr lang="es-CL" dirty="0"/>
          </a:p>
        </p:txBody>
      </p:sp>
      <p:sp>
        <p:nvSpPr>
          <p:cNvPr id="7" name="Marcador de texto 7">
            <a:extLst>
              <a:ext uri="{FF2B5EF4-FFF2-40B4-BE49-F238E27FC236}">
                <a16:creationId xmlns="" xmlns:a16="http://schemas.microsoft.com/office/drawing/2014/main" id="{C4D46A67-F299-766E-9BB6-1ADEC7FB26E8}"/>
              </a:ext>
            </a:extLst>
          </p:cNvPr>
          <p:cNvSpPr>
            <a:spLocks noGrp="1"/>
          </p:cNvSpPr>
          <p:nvPr>
            <p:ph type="body" sz="quarter" idx="53" hasCustomPrompt="1"/>
          </p:nvPr>
        </p:nvSpPr>
        <p:spPr>
          <a:xfrm>
            <a:off x="6359129" y="2897348"/>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8" name="Marcador de texto 7">
            <a:extLst>
              <a:ext uri="{FF2B5EF4-FFF2-40B4-BE49-F238E27FC236}">
                <a16:creationId xmlns="" xmlns:a16="http://schemas.microsoft.com/office/drawing/2014/main" id="{AAF2811A-08D5-387F-FDB1-55A4B69B06C2}"/>
              </a:ext>
            </a:extLst>
          </p:cNvPr>
          <p:cNvSpPr>
            <a:spLocks noGrp="1"/>
          </p:cNvSpPr>
          <p:nvPr>
            <p:ph type="body" sz="quarter" idx="54" hasCustomPrompt="1"/>
          </p:nvPr>
        </p:nvSpPr>
        <p:spPr>
          <a:xfrm>
            <a:off x="6359127" y="3429000"/>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17" name="Straight Connector 16">
            <a:extLst>
              <a:ext uri="{FF2B5EF4-FFF2-40B4-BE49-F238E27FC236}">
                <a16:creationId xmlns="" xmlns:a16="http://schemas.microsoft.com/office/drawing/2014/main" id="{EB39A987-683D-9D36-91F6-E2CFA93EF42C}"/>
              </a:ext>
            </a:extLst>
          </p:cNvPr>
          <p:cNvCxnSpPr>
            <a:cxnSpLocks/>
          </p:cNvCxnSpPr>
          <p:nvPr userDrawn="1"/>
        </p:nvCxnSpPr>
        <p:spPr>
          <a:xfrm>
            <a:off x="6359127" y="4794422"/>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7">
            <a:extLst>
              <a:ext uri="{FF2B5EF4-FFF2-40B4-BE49-F238E27FC236}">
                <a16:creationId xmlns="" xmlns:a16="http://schemas.microsoft.com/office/drawing/2014/main" id="{CC11910E-7802-190C-8172-59CD358D1250}"/>
              </a:ext>
            </a:extLst>
          </p:cNvPr>
          <p:cNvSpPr>
            <a:spLocks noGrp="1"/>
          </p:cNvSpPr>
          <p:nvPr>
            <p:ph type="body" sz="quarter" idx="55" hasCustomPrompt="1"/>
          </p:nvPr>
        </p:nvSpPr>
        <p:spPr>
          <a:xfrm>
            <a:off x="6359129" y="747272"/>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4" name="Marcador de texto 7">
            <a:extLst>
              <a:ext uri="{FF2B5EF4-FFF2-40B4-BE49-F238E27FC236}">
                <a16:creationId xmlns="" xmlns:a16="http://schemas.microsoft.com/office/drawing/2014/main" id="{7DA5667F-22FC-3BA9-6888-7B08F0BABC55}"/>
              </a:ext>
            </a:extLst>
          </p:cNvPr>
          <p:cNvSpPr>
            <a:spLocks noGrp="1"/>
          </p:cNvSpPr>
          <p:nvPr>
            <p:ph type="body" sz="quarter" idx="56" hasCustomPrompt="1"/>
          </p:nvPr>
        </p:nvSpPr>
        <p:spPr>
          <a:xfrm>
            <a:off x="6359127" y="1278924"/>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25" name="Marcador de texto 7">
            <a:extLst>
              <a:ext uri="{FF2B5EF4-FFF2-40B4-BE49-F238E27FC236}">
                <a16:creationId xmlns="" xmlns:a16="http://schemas.microsoft.com/office/drawing/2014/main" id="{80F45604-88D7-0389-F6F0-4F7F3717C6B4}"/>
              </a:ext>
            </a:extLst>
          </p:cNvPr>
          <p:cNvSpPr>
            <a:spLocks noGrp="1"/>
          </p:cNvSpPr>
          <p:nvPr>
            <p:ph type="body" sz="quarter" idx="57" hasCustomPrompt="1"/>
          </p:nvPr>
        </p:nvSpPr>
        <p:spPr>
          <a:xfrm>
            <a:off x="6359129" y="5121564"/>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7" name="Marcador de texto 7">
            <a:extLst>
              <a:ext uri="{FF2B5EF4-FFF2-40B4-BE49-F238E27FC236}">
                <a16:creationId xmlns="" xmlns:a16="http://schemas.microsoft.com/office/drawing/2014/main" id="{FA076D8B-DCE0-E493-F1BC-D55FBC503840}"/>
              </a:ext>
            </a:extLst>
          </p:cNvPr>
          <p:cNvSpPr>
            <a:spLocks noGrp="1"/>
          </p:cNvSpPr>
          <p:nvPr>
            <p:ph type="body" sz="quarter" idx="58" hasCustomPrompt="1"/>
          </p:nvPr>
        </p:nvSpPr>
        <p:spPr>
          <a:xfrm>
            <a:off x="6359127" y="5653216"/>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34" name="Straight Connector 33">
            <a:extLst>
              <a:ext uri="{FF2B5EF4-FFF2-40B4-BE49-F238E27FC236}">
                <a16:creationId xmlns="" xmlns:a16="http://schemas.microsoft.com/office/drawing/2014/main" id="{9D20BB05-D91B-DA0A-EC81-79B99DB4AB72}"/>
              </a:ext>
            </a:extLst>
          </p:cNvPr>
          <p:cNvCxnSpPr>
            <a:cxnSpLocks/>
          </p:cNvCxnSpPr>
          <p:nvPr userDrawn="1"/>
        </p:nvCxnSpPr>
        <p:spPr>
          <a:xfrm>
            <a:off x="6359127" y="2626955"/>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795266330"/>
      </p:ext>
    </p:extLst>
  </p:cSld>
  <p:clrMapOvr>
    <a:masterClrMapping/>
  </p:clrMapOvr>
  <p:transition spd="med"/>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07">
          <p15:clr>
            <a:srgbClr val="FBAE40"/>
          </p15:clr>
        </p15:guide>
        <p15:guide id="6" orient="horz" pos="2160">
          <p15:clr>
            <a:srgbClr val="FBAE40"/>
          </p15:clr>
        </p15:guide>
        <p15:guide id="7" orient="horz" pos="1139">
          <p15:clr>
            <a:srgbClr val="FBAE40"/>
          </p15:clr>
        </p15:guide>
        <p15:guide id="8" orient="horz" pos="1915">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seño personalizado 1">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56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cxnSp>
        <p:nvCxnSpPr>
          <p:cNvPr id="46"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Marcador de texto 49">
            <a:extLst>
              <a:ext uri="{FF2B5EF4-FFF2-40B4-BE49-F238E27FC236}">
                <a16:creationId xmlns="" xmlns:a16="http://schemas.microsoft.com/office/drawing/2014/main" id="{65C59AB4-EB1B-910E-6161-60B72778EAD9}"/>
              </a:ext>
            </a:extLst>
          </p:cNvPr>
          <p:cNvSpPr>
            <a:spLocks noGrp="1"/>
          </p:cNvSpPr>
          <p:nvPr>
            <p:ph type="body" sz="quarter" idx="13" hasCustomPrompt="1"/>
          </p:nvPr>
        </p:nvSpPr>
        <p:spPr>
          <a:xfrm>
            <a:off x="3327807"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1" name="Marcador de texto 49">
            <a:extLst>
              <a:ext uri="{FF2B5EF4-FFF2-40B4-BE49-F238E27FC236}">
                <a16:creationId xmlns="" xmlns:a16="http://schemas.microsoft.com/office/drawing/2014/main" id="{4CEB7449-A855-A744-2297-5979CA016347}"/>
              </a:ext>
            </a:extLst>
          </p:cNvPr>
          <p:cNvSpPr>
            <a:spLocks noGrp="1"/>
          </p:cNvSpPr>
          <p:nvPr>
            <p:ph type="body" sz="quarter" idx="14" hasCustomPrompt="1"/>
          </p:nvPr>
        </p:nvSpPr>
        <p:spPr>
          <a:xfrm>
            <a:off x="3327807"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2" name="Marcador de texto 49">
            <a:extLst>
              <a:ext uri="{FF2B5EF4-FFF2-40B4-BE49-F238E27FC236}">
                <a16:creationId xmlns="" xmlns:a16="http://schemas.microsoft.com/office/drawing/2014/main" id="{B66DFA7E-7D5B-0238-9B03-786291CC29B2}"/>
              </a:ext>
            </a:extLst>
          </p:cNvPr>
          <p:cNvSpPr>
            <a:spLocks noGrp="1"/>
          </p:cNvSpPr>
          <p:nvPr>
            <p:ph type="body" sz="quarter" idx="15" hasCustomPrompt="1"/>
          </p:nvPr>
        </p:nvSpPr>
        <p:spPr>
          <a:xfrm>
            <a:off x="3327807" y="4808628"/>
            <a:ext cx="2673350" cy="1351948"/>
          </a:xfrm>
          <a:solidFill>
            <a:schemeClr val="tx2"/>
          </a:solidFill>
        </p:spPr>
        <p:txBody>
          <a:bodyPr>
            <a:noAutofit/>
          </a:bodyPr>
          <a:lstStyle>
            <a:lvl1pPr marL="0" indent="0">
              <a:buNone/>
              <a:defRPr b="1"/>
            </a:lvl1pPr>
          </a:lstStyle>
          <a:p>
            <a:pPr lvl="0"/>
            <a:r>
              <a:rPr lang="es-ES" dirty="0"/>
              <a:t>Texto</a:t>
            </a:r>
          </a:p>
        </p:txBody>
      </p:sp>
      <p:sp>
        <p:nvSpPr>
          <p:cNvPr id="63" name="Marcador de texto 49">
            <a:extLst>
              <a:ext uri="{FF2B5EF4-FFF2-40B4-BE49-F238E27FC236}">
                <a16:creationId xmlns="" xmlns:a16="http://schemas.microsoft.com/office/drawing/2014/main" id="{8D23CBBE-52F5-9B12-B294-878C4299DA79}"/>
              </a:ext>
            </a:extLst>
          </p:cNvPr>
          <p:cNvSpPr>
            <a:spLocks noGrp="1"/>
          </p:cNvSpPr>
          <p:nvPr>
            <p:ph type="body" sz="quarter" idx="16" hasCustomPrompt="1"/>
          </p:nvPr>
        </p:nvSpPr>
        <p:spPr>
          <a:xfrm>
            <a:off x="466198"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4" name="Marcador de texto 49">
            <a:extLst>
              <a:ext uri="{FF2B5EF4-FFF2-40B4-BE49-F238E27FC236}">
                <a16:creationId xmlns="" xmlns:a16="http://schemas.microsoft.com/office/drawing/2014/main" id="{764CEE0A-8B73-3992-6679-F38F1F1DE93E}"/>
              </a:ext>
            </a:extLst>
          </p:cNvPr>
          <p:cNvSpPr>
            <a:spLocks noGrp="1"/>
          </p:cNvSpPr>
          <p:nvPr>
            <p:ph type="body" sz="quarter" idx="17" hasCustomPrompt="1"/>
          </p:nvPr>
        </p:nvSpPr>
        <p:spPr>
          <a:xfrm>
            <a:off x="6189416"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5" name="Marcador de texto 49">
            <a:extLst>
              <a:ext uri="{FF2B5EF4-FFF2-40B4-BE49-F238E27FC236}">
                <a16:creationId xmlns="" xmlns:a16="http://schemas.microsoft.com/office/drawing/2014/main" id="{F9B072E7-2728-AC8E-B295-70399B4A3315}"/>
              </a:ext>
            </a:extLst>
          </p:cNvPr>
          <p:cNvSpPr>
            <a:spLocks noGrp="1"/>
          </p:cNvSpPr>
          <p:nvPr>
            <p:ph type="body" sz="quarter" idx="18" hasCustomPrompt="1"/>
          </p:nvPr>
        </p:nvSpPr>
        <p:spPr>
          <a:xfrm>
            <a:off x="6189416"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6" name="Marcador de texto 49">
            <a:extLst>
              <a:ext uri="{FF2B5EF4-FFF2-40B4-BE49-F238E27FC236}">
                <a16:creationId xmlns="" xmlns:a16="http://schemas.microsoft.com/office/drawing/2014/main" id="{3A25178A-DBEE-DFC4-D7BB-76092A781306}"/>
              </a:ext>
            </a:extLst>
          </p:cNvPr>
          <p:cNvSpPr>
            <a:spLocks noGrp="1"/>
          </p:cNvSpPr>
          <p:nvPr>
            <p:ph type="body" sz="quarter" idx="19" hasCustomPrompt="1"/>
          </p:nvPr>
        </p:nvSpPr>
        <p:spPr>
          <a:xfrm>
            <a:off x="6189416" y="4808628"/>
            <a:ext cx="2673350" cy="1351948"/>
          </a:xfrm>
          <a:solidFill>
            <a:schemeClr val="tx2"/>
          </a:solidFill>
        </p:spPr>
        <p:txBody>
          <a:bodyPr>
            <a:noAutofit/>
          </a:bodyPr>
          <a:lstStyle>
            <a:lvl1pPr marL="0" indent="0">
              <a:buNone/>
              <a:defRPr b="1"/>
            </a:lvl1pPr>
          </a:lstStyle>
          <a:p>
            <a:pPr lvl="0"/>
            <a:r>
              <a:rPr lang="es-ES" dirty="0"/>
              <a:t>Texto</a:t>
            </a:r>
          </a:p>
        </p:txBody>
      </p:sp>
      <p:sp>
        <p:nvSpPr>
          <p:cNvPr id="70" name="Marcador de gráfico 69">
            <a:extLst>
              <a:ext uri="{FF2B5EF4-FFF2-40B4-BE49-F238E27FC236}">
                <a16:creationId xmlns="" xmlns:a16="http://schemas.microsoft.com/office/drawing/2014/main" id="{AD4783C1-4989-01EE-0D03-80854F12E165}"/>
              </a:ext>
            </a:extLst>
          </p:cNvPr>
          <p:cNvSpPr>
            <a:spLocks noGrp="1"/>
          </p:cNvSpPr>
          <p:nvPr>
            <p:ph type="chart" sz="quarter" idx="20"/>
          </p:nvPr>
        </p:nvSpPr>
        <p:spPr>
          <a:xfrm>
            <a:off x="607543" y="3423652"/>
            <a:ext cx="2390660" cy="955675"/>
          </a:xfrm>
        </p:spPr>
        <p:txBody>
          <a:bodyPr/>
          <a:lstStyle/>
          <a:p>
            <a:endParaRPr lang="es-CL" dirty="0"/>
          </a:p>
        </p:txBody>
      </p:sp>
      <p:sp>
        <p:nvSpPr>
          <p:cNvPr id="71" name="Marcador de texto 49">
            <a:extLst>
              <a:ext uri="{FF2B5EF4-FFF2-40B4-BE49-F238E27FC236}">
                <a16:creationId xmlns="" xmlns:a16="http://schemas.microsoft.com/office/drawing/2014/main" id="{E92E4CC6-CD15-8A63-0189-506371F9044D}"/>
              </a:ext>
            </a:extLst>
          </p:cNvPr>
          <p:cNvSpPr>
            <a:spLocks noGrp="1"/>
          </p:cNvSpPr>
          <p:nvPr>
            <p:ph type="body" sz="quarter" idx="21" hasCustomPrompt="1"/>
          </p:nvPr>
        </p:nvSpPr>
        <p:spPr>
          <a:xfrm>
            <a:off x="9061411" y="1323167"/>
            <a:ext cx="2673350" cy="234292"/>
          </a:xfrm>
          <a:noFill/>
        </p:spPr>
        <p:txBody>
          <a:bodyPr>
            <a:noAutofit/>
          </a:bodyPr>
          <a:lstStyle>
            <a:lvl1pPr marL="0" indent="0">
              <a:buNone/>
              <a:defRPr sz="1400" b="1"/>
            </a:lvl1pPr>
          </a:lstStyle>
          <a:p>
            <a:pPr lvl="0"/>
            <a:r>
              <a:rPr lang="es-ES" dirty="0"/>
              <a:t>Texto</a:t>
            </a:r>
          </a:p>
        </p:txBody>
      </p:sp>
      <p:sp>
        <p:nvSpPr>
          <p:cNvPr id="73" name="Marcador de texto 49">
            <a:extLst>
              <a:ext uri="{FF2B5EF4-FFF2-40B4-BE49-F238E27FC236}">
                <a16:creationId xmlns="" xmlns:a16="http://schemas.microsoft.com/office/drawing/2014/main" id="{227F04DF-FF13-1B7B-6980-D1476CA90427}"/>
              </a:ext>
            </a:extLst>
          </p:cNvPr>
          <p:cNvSpPr>
            <a:spLocks noGrp="1"/>
          </p:cNvSpPr>
          <p:nvPr>
            <p:ph type="body" sz="quarter" idx="22" hasCustomPrompt="1"/>
          </p:nvPr>
        </p:nvSpPr>
        <p:spPr>
          <a:xfrm>
            <a:off x="9059961" y="1557338"/>
            <a:ext cx="2674800" cy="4602056"/>
          </a:xfrm>
          <a:noFill/>
        </p:spPr>
        <p:txBody>
          <a:bodyPr>
            <a:noAutofit/>
          </a:bodyPr>
          <a:lstStyle>
            <a:lvl1pPr marL="0" indent="0">
              <a:buNone/>
              <a:defRPr b="0"/>
            </a:lvl1pPr>
          </a:lstStyle>
          <a:p>
            <a:pPr lvl="0"/>
            <a:r>
              <a:rPr lang="es-ES" dirty="0"/>
              <a:t>Texto</a:t>
            </a:r>
          </a:p>
        </p:txBody>
      </p:sp>
      <p:sp>
        <p:nvSpPr>
          <p:cNvPr id="2" name="Marcador de texto 49">
            <a:extLst>
              <a:ext uri="{FF2B5EF4-FFF2-40B4-BE49-F238E27FC236}">
                <a16:creationId xmlns="" xmlns:a16="http://schemas.microsoft.com/office/drawing/2014/main" id="{575D903E-9997-F823-2239-6D56BF5AF4D2}"/>
              </a:ext>
            </a:extLst>
          </p:cNvPr>
          <p:cNvSpPr>
            <a:spLocks noGrp="1"/>
          </p:cNvSpPr>
          <p:nvPr>
            <p:ph type="body" sz="quarter" idx="55" hasCustomPrompt="1"/>
          </p:nvPr>
        </p:nvSpPr>
        <p:spPr>
          <a:xfrm>
            <a:off x="466198" y="4628667"/>
            <a:ext cx="287997" cy="225206"/>
          </a:xfrm>
          <a:solidFill>
            <a:schemeClr val="bg2"/>
          </a:solidFill>
          <a:ln>
            <a:noFill/>
          </a:ln>
        </p:spPr>
        <p:txBody>
          <a:bodyPr anchor="ctr">
            <a:noAutofit/>
          </a:bodyPr>
          <a:lstStyle>
            <a:lvl1pPr marL="0" indent="0">
              <a:buNone/>
              <a:defRPr sz="1200" b="1"/>
            </a:lvl1pPr>
          </a:lstStyle>
          <a:p>
            <a:pPr lvl="0"/>
            <a:r>
              <a:rPr lang="es-ES" dirty="0"/>
              <a:t>  </a:t>
            </a:r>
          </a:p>
        </p:txBody>
      </p:sp>
      <p:sp>
        <p:nvSpPr>
          <p:cNvPr id="3" name="Marcador de texto 49">
            <a:extLst>
              <a:ext uri="{FF2B5EF4-FFF2-40B4-BE49-F238E27FC236}">
                <a16:creationId xmlns="" xmlns:a16="http://schemas.microsoft.com/office/drawing/2014/main" id="{5A2286CE-A375-62A1-4841-BAF1DF07D6EE}"/>
              </a:ext>
            </a:extLst>
          </p:cNvPr>
          <p:cNvSpPr>
            <a:spLocks noGrp="1"/>
          </p:cNvSpPr>
          <p:nvPr>
            <p:ph type="body" sz="quarter" idx="56" hasCustomPrompt="1"/>
          </p:nvPr>
        </p:nvSpPr>
        <p:spPr>
          <a:xfrm>
            <a:off x="466198" y="494826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4" name="Marcador de texto 49">
            <a:extLst>
              <a:ext uri="{FF2B5EF4-FFF2-40B4-BE49-F238E27FC236}">
                <a16:creationId xmlns="" xmlns:a16="http://schemas.microsoft.com/office/drawing/2014/main" id="{486C3E63-6CDB-A6E3-D4BD-5C80CB4D560A}"/>
              </a:ext>
            </a:extLst>
          </p:cNvPr>
          <p:cNvSpPr>
            <a:spLocks noGrp="1"/>
          </p:cNvSpPr>
          <p:nvPr>
            <p:ph type="body" sz="quarter" idx="57" hasCustomPrompt="1"/>
          </p:nvPr>
        </p:nvSpPr>
        <p:spPr>
          <a:xfrm>
            <a:off x="815538" y="4628667"/>
            <a:ext cx="2324010" cy="225206"/>
          </a:xfrm>
          <a:noFill/>
        </p:spPr>
        <p:txBody>
          <a:bodyPr anchor="ctr">
            <a:noAutofit/>
          </a:bodyPr>
          <a:lstStyle>
            <a:lvl1pPr marL="0" indent="0">
              <a:buNone/>
              <a:defRPr sz="1200" b="0"/>
            </a:lvl1pPr>
          </a:lstStyle>
          <a:p>
            <a:pPr lvl="0"/>
            <a:r>
              <a:rPr lang="es-ES" dirty="0"/>
              <a:t>Texto</a:t>
            </a:r>
          </a:p>
        </p:txBody>
      </p:sp>
      <p:sp>
        <p:nvSpPr>
          <p:cNvPr id="5" name="Marcador de texto 49">
            <a:extLst>
              <a:ext uri="{FF2B5EF4-FFF2-40B4-BE49-F238E27FC236}">
                <a16:creationId xmlns="" xmlns:a16="http://schemas.microsoft.com/office/drawing/2014/main" id="{5C8D17A8-879B-2B22-CC0A-63E09D60494D}"/>
              </a:ext>
            </a:extLst>
          </p:cNvPr>
          <p:cNvSpPr>
            <a:spLocks noGrp="1"/>
          </p:cNvSpPr>
          <p:nvPr>
            <p:ph type="body" sz="quarter" idx="58" hasCustomPrompt="1"/>
          </p:nvPr>
        </p:nvSpPr>
        <p:spPr>
          <a:xfrm>
            <a:off x="815538" y="4948264"/>
            <a:ext cx="2324010" cy="225206"/>
          </a:xfrm>
          <a:noFill/>
        </p:spPr>
        <p:txBody>
          <a:bodyPr anchor="ctr">
            <a:noAutofit/>
          </a:bodyPr>
          <a:lstStyle>
            <a:lvl1pPr marL="0" indent="0">
              <a:buNone/>
              <a:defRPr sz="1200" b="0"/>
            </a:lvl1pPr>
          </a:lstStyle>
          <a:p>
            <a:pPr lvl="0"/>
            <a:r>
              <a:rPr lang="es-ES" dirty="0"/>
              <a:t>Texto</a:t>
            </a:r>
          </a:p>
        </p:txBody>
      </p:sp>
      <p:sp>
        <p:nvSpPr>
          <p:cNvPr id="6" name="Marcador de pie de página 5"/>
          <p:cNvSpPr>
            <a:spLocks noGrp="1"/>
          </p:cNvSpPr>
          <p:nvPr>
            <p:ph type="ftr" sz="quarter" idx="59"/>
          </p:nvPr>
        </p:nvSpPr>
        <p:spPr/>
        <p:txBody>
          <a:bodyPr/>
          <a:lstStyle/>
          <a:p>
            <a:endParaRPr lang="es-CL" dirty="0">
              <a:solidFill>
                <a:srgbClr val="000000"/>
              </a:solidFill>
            </a:endParaRPr>
          </a:p>
        </p:txBody>
      </p:sp>
      <p:sp>
        <p:nvSpPr>
          <p:cNvPr id="7" name="Marcador de número de diapositiva 6"/>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33911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1_Cierre_casa">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59806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seño personalizado 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59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9" name="Marcador de texto 34">
            <a:extLst>
              <a:ext uri="{FF2B5EF4-FFF2-40B4-BE49-F238E27FC236}">
                <a16:creationId xmlns="" xmlns:a16="http://schemas.microsoft.com/office/drawing/2014/main" id="{54260D41-C7E4-30CE-4873-5F856A836A5C}"/>
              </a:ext>
            </a:extLst>
          </p:cNvPr>
          <p:cNvSpPr>
            <a:spLocks noGrp="1"/>
          </p:cNvSpPr>
          <p:nvPr>
            <p:ph type="body" sz="quarter" idx="13" hasCustomPrompt="1"/>
          </p:nvPr>
        </p:nvSpPr>
        <p:spPr>
          <a:xfrm>
            <a:off x="2857514" y="16143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 xmlns:a16="http://schemas.microsoft.com/office/drawing/2014/main" id="{270DEEBE-1143-EA9A-3500-A5C7B5DA4E0D}"/>
              </a:ext>
            </a:extLst>
          </p:cNvPr>
          <p:cNvSpPr>
            <a:spLocks noGrp="1"/>
          </p:cNvSpPr>
          <p:nvPr>
            <p:ph type="body" sz="quarter" idx="12" hasCustomPrompt="1"/>
          </p:nvPr>
        </p:nvSpPr>
        <p:spPr>
          <a:xfrm>
            <a:off x="2678920" y="161717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2" name="Marcador de texto 49">
            <a:extLst>
              <a:ext uri="{FF2B5EF4-FFF2-40B4-BE49-F238E27FC236}">
                <a16:creationId xmlns="" xmlns:a16="http://schemas.microsoft.com/office/drawing/2014/main" id="{EF76D1EF-4B7A-1EF1-D0B5-EC99EEDF2899}"/>
              </a:ext>
            </a:extLst>
          </p:cNvPr>
          <p:cNvSpPr>
            <a:spLocks noGrp="1"/>
          </p:cNvSpPr>
          <p:nvPr>
            <p:ph type="body" sz="quarter" idx="31" hasCustomPrompt="1"/>
          </p:nvPr>
        </p:nvSpPr>
        <p:spPr>
          <a:xfrm>
            <a:off x="3154195" y="2096444"/>
            <a:ext cx="7087066" cy="524496"/>
          </a:xfrm>
          <a:noFill/>
        </p:spPr>
        <p:txBody>
          <a:bodyPr anchor="t">
            <a:noAutofit/>
          </a:bodyPr>
          <a:lstStyle>
            <a:lvl1pPr marL="0" indent="0">
              <a:buNone/>
              <a:defRPr b="0"/>
            </a:lvl1pPr>
          </a:lstStyle>
          <a:p>
            <a:pPr lvl="0"/>
            <a:r>
              <a:rPr lang="es-ES" dirty="0"/>
              <a:t>Texto</a:t>
            </a:r>
          </a:p>
        </p:txBody>
      </p:sp>
      <p:sp>
        <p:nvSpPr>
          <p:cNvPr id="43" name="Marcador de texto 34">
            <a:extLst>
              <a:ext uri="{FF2B5EF4-FFF2-40B4-BE49-F238E27FC236}">
                <a16:creationId xmlns="" xmlns:a16="http://schemas.microsoft.com/office/drawing/2014/main" id="{CEBB605A-2901-A563-041E-CD22DC6509CB}"/>
              </a:ext>
            </a:extLst>
          </p:cNvPr>
          <p:cNvSpPr>
            <a:spLocks noGrp="1"/>
          </p:cNvSpPr>
          <p:nvPr>
            <p:ph type="body" sz="quarter" idx="32" hasCustomPrompt="1"/>
          </p:nvPr>
        </p:nvSpPr>
        <p:spPr>
          <a:xfrm>
            <a:off x="2857514" y="3208541"/>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A0EBDC63-CF68-9C5C-1FE0-979E86DC66C8}"/>
              </a:ext>
            </a:extLst>
          </p:cNvPr>
          <p:cNvSpPr>
            <a:spLocks noGrp="1"/>
          </p:cNvSpPr>
          <p:nvPr>
            <p:ph type="body" sz="quarter" idx="33" hasCustomPrompt="1"/>
          </p:nvPr>
        </p:nvSpPr>
        <p:spPr>
          <a:xfrm>
            <a:off x="2678920" y="32113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49">
            <a:extLst>
              <a:ext uri="{FF2B5EF4-FFF2-40B4-BE49-F238E27FC236}">
                <a16:creationId xmlns="" xmlns:a16="http://schemas.microsoft.com/office/drawing/2014/main" id="{DFB45C69-9237-7502-2F0E-6C4965F7706B}"/>
              </a:ext>
            </a:extLst>
          </p:cNvPr>
          <p:cNvSpPr>
            <a:spLocks noGrp="1"/>
          </p:cNvSpPr>
          <p:nvPr>
            <p:ph type="body" sz="quarter" idx="34" hasCustomPrompt="1"/>
          </p:nvPr>
        </p:nvSpPr>
        <p:spPr>
          <a:xfrm>
            <a:off x="3154195" y="3690620"/>
            <a:ext cx="7087066" cy="524496"/>
          </a:xfrm>
          <a:noFill/>
        </p:spPr>
        <p:txBody>
          <a:bodyPr anchor="t">
            <a:noAutofit/>
          </a:bodyPr>
          <a:lstStyle>
            <a:lvl1pPr marL="0" indent="0">
              <a:buNone/>
              <a:defRPr b="0"/>
            </a:lvl1pPr>
          </a:lstStyle>
          <a:p>
            <a:pPr lvl="0"/>
            <a:r>
              <a:rPr lang="es-ES" dirty="0"/>
              <a:t>Texto</a:t>
            </a:r>
          </a:p>
        </p:txBody>
      </p:sp>
      <p:sp>
        <p:nvSpPr>
          <p:cNvPr id="46" name="Marcador de texto 34">
            <a:extLst>
              <a:ext uri="{FF2B5EF4-FFF2-40B4-BE49-F238E27FC236}">
                <a16:creationId xmlns="" xmlns:a16="http://schemas.microsoft.com/office/drawing/2014/main" id="{E7AFF7E1-CE70-256E-B1FD-367171882CAD}"/>
              </a:ext>
            </a:extLst>
          </p:cNvPr>
          <p:cNvSpPr>
            <a:spLocks noGrp="1"/>
          </p:cNvSpPr>
          <p:nvPr>
            <p:ph type="body" sz="quarter" idx="35" hasCustomPrompt="1"/>
          </p:nvPr>
        </p:nvSpPr>
        <p:spPr>
          <a:xfrm>
            <a:off x="2857514" y="4889858"/>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7" name="Marcador de texto 31">
            <a:extLst>
              <a:ext uri="{FF2B5EF4-FFF2-40B4-BE49-F238E27FC236}">
                <a16:creationId xmlns="" xmlns:a16="http://schemas.microsoft.com/office/drawing/2014/main" id="{5B730CF1-E63F-93AF-0411-16DD50A5BB92}"/>
              </a:ext>
            </a:extLst>
          </p:cNvPr>
          <p:cNvSpPr>
            <a:spLocks noGrp="1"/>
          </p:cNvSpPr>
          <p:nvPr>
            <p:ph type="body" sz="quarter" idx="36" hasCustomPrompt="1"/>
          </p:nvPr>
        </p:nvSpPr>
        <p:spPr>
          <a:xfrm>
            <a:off x="2678920" y="489267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8" name="Marcador de texto 49">
            <a:extLst>
              <a:ext uri="{FF2B5EF4-FFF2-40B4-BE49-F238E27FC236}">
                <a16:creationId xmlns="" xmlns:a16="http://schemas.microsoft.com/office/drawing/2014/main" id="{709655F6-925F-1171-7427-F6BB0CE1115E}"/>
              </a:ext>
            </a:extLst>
          </p:cNvPr>
          <p:cNvSpPr>
            <a:spLocks noGrp="1"/>
          </p:cNvSpPr>
          <p:nvPr>
            <p:ph type="body" sz="quarter" idx="37" hasCustomPrompt="1"/>
          </p:nvPr>
        </p:nvSpPr>
        <p:spPr>
          <a:xfrm>
            <a:off x="3154195" y="5371937"/>
            <a:ext cx="7087066" cy="524496"/>
          </a:xfrm>
          <a:noFill/>
        </p:spPr>
        <p:txBody>
          <a:bodyPr anchor="t">
            <a:noAutofit/>
          </a:bodyPr>
          <a:lstStyle>
            <a:lvl1pPr marL="0" indent="0">
              <a:buNone/>
              <a:defRPr b="0"/>
            </a:lvl1pPr>
          </a:lstStyle>
          <a:p>
            <a:pPr lvl="0"/>
            <a:r>
              <a:rPr lang="es-ES" dirty="0"/>
              <a:t>Texto</a:t>
            </a:r>
          </a:p>
        </p:txBody>
      </p:sp>
      <p:sp>
        <p:nvSpPr>
          <p:cNvPr id="49" name="Marcador de texto 49">
            <a:extLst>
              <a:ext uri="{FF2B5EF4-FFF2-40B4-BE49-F238E27FC236}">
                <a16:creationId xmlns="" xmlns:a16="http://schemas.microsoft.com/office/drawing/2014/main" id="{42E1B947-66E3-6C9A-AD76-1071AA9F3BFD}"/>
              </a:ext>
            </a:extLst>
          </p:cNvPr>
          <p:cNvSpPr>
            <a:spLocks noGrp="1"/>
          </p:cNvSpPr>
          <p:nvPr>
            <p:ph type="body" sz="quarter" idx="38" hasCustomPrompt="1"/>
          </p:nvPr>
        </p:nvSpPr>
        <p:spPr>
          <a:xfrm>
            <a:off x="447578" y="1304925"/>
            <a:ext cx="2010487" cy="4860925"/>
          </a:xfrm>
          <a:solidFill>
            <a:schemeClr val="tx2"/>
          </a:solidFill>
        </p:spPr>
        <p:txBody>
          <a:bodyPr anchor="t">
            <a:noAutofit/>
          </a:bodyPr>
          <a:lstStyle>
            <a:lvl1pPr marL="0" indent="0">
              <a:buNone/>
              <a:defRPr b="1"/>
            </a:lvl1pPr>
          </a:lstStyle>
          <a:p>
            <a:pPr lvl="0"/>
            <a:r>
              <a:rPr lang="es-ES" dirty="0"/>
              <a:t>Texto</a:t>
            </a:r>
          </a:p>
        </p:txBody>
      </p:sp>
      <p:sp>
        <p:nvSpPr>
          <p:cNvPr id="3" name="Marcador de pie de página 2"/>
          <p:cNvSpPr>
            <a:spLocks noGrp="1"/>
          </p:cNvSpPr>
          <p:nvPr>
            <p:ph type="ftr" sz="quarter" idx="39"/>
          </p:nvPr>
        </p:nvSpPr>
        <p:spPr/>
        <p:txBody>
          <a:bodyPr/>
          <a:lstStyle/>
          <a:p>
            <a:endParaRPr lang="es-CL" dirty="0">
              <a:solidFill>
                <a:srgbClr val="000000"/>
              </a:solidFill>
            </a:endParaRPr>
          </a:p>
        </p:txBody>
      </p:sp>
      <p:sp>
        <p:nvSpPr>
          <p:cNvPr id="4" name="Marcador de número de diapositiva 3"/>
          <p:cNvSpPr>
            <a:spLocks noGrp="1"/>
          </p:cNvSpPr>
          <p:nvPr>
            <p:ph type="sldNum" sz="quarter" idx="4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258399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seño personalizado 3">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61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24" name="Marcador de texto 34">
            <a:extLst>
              <a:ext uri="{FF2B5EF4-FFF2-40B4-BE49-F238E27FC236}">
                <a16:creationId xmlns="" xmlns:a16="http://schemas.microsoft.com/office/drawing/2014/main" id="{D3FED2ED-68EA-2514-B9F2-137CE0FBEF75}"/>
              </a:ext>
            </a:extLst>
          </p:cNvPr>
          <p:cNvSpPr>
            <a:spLocks noGrp="1"/>
          </p:cNvSpPr>
          <p:nvPr>
            <p:ph type="body" sz="quarter" idx="13" hasCustomPrompt="1"/>
          </p:nvPr>
        </p:nvSpPr>
        <p:spPr>
          <a:xfrm>
            <a:off x="447578" y="1724070"/>
            <a:ext cx="1964755" cy="842149"/>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5" name="Marcador de texto 34">
            <a:extLst>
              <a:ext uri="{FF2B5EF4-FFF2-40B4-BE49-F238E27FC236}">
                <a16:creationId xmlns="" xmlns:a16="http://schemas.microsoft.com/office/drawing/2014/main" id="{FC417ABA-4D17-F30A-3CED-EF43519DF696}"/>
              </a:ext>
            </a:extLst>
          </p:cNvPr>
          <p:cNvSpPr>
            <a:spLocks noGrp="1"/>
          </p:cNvSpPr>
          <p:nvPr>
            <p:ph type="body" sz="quarter" idx="23" hasCustomPrompt="1"/>
          </p:nvPr>
        </p:nvSpPr>
        <p:spPr>
          <a:xfrm>
            <a:off x="2650003" y="1724071"/>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8" name="Marcador de texto 34">
            <a:extLst>
              <a:ext uri="{FF2B5EF4-FFF2-40B4-BE49-F238E27FC236}">
                <a16:creationId xmlns="" xmlns:a16="http://schemas.microsoft.com/office/drawing/2014/main" id="{1E6897B5-047B-7914-25A0-1BB2AC3CEFCD}"/>
              </a:ext>
            </a:extLst>
          </p:cNvPr>
          <p:cNvSpPr>
            <a:spLocks noGrp="1"/>
          </p:cNvSpPr>
          <p:nvPr>
            <p:ph type="body" sz="quarter" idx="24" hasCustomPrompt="1"/>
          </p:nvPr>
        </p:nvSpPr>
        <p:spPr>
          <a:xfrm>
            <a:off x="2650003" y="2225517"/>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9" name="Marcador de texto 34">
            <a:extLst>
              <a:ext uri="{FF2B5EF4-FFF2-40B4-BE49-F238E27FC236}">
                <a16:creationId xmlns="" xmlns:a16="http://schemas.microsoft.com/office/drawing/2014/main" id="{D8C02170-A848-14DC-6890-D9BB4C8D3D26}"/>
              </a:ext>
            </a:extLst>
          </p:cNvPr>
          <p:cNvSpPr>
            <a:spLocks noGrp="1"/>
          </p:cNvSpPr>
          <p:nvPr>
            <p:ph type="body" sz="quarter" idx="25" hasCustomPrompt="1"/>
          </p:nvPr>
        </p:nvSpPr>
        <p:spPr>
          <a:xfrm>
            <a:off x="447578" y="2815451"/>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0" name="Marcador de texto 34">
            <a:extLst>
              <a:ext uri="{FF2B5EF4-FFF2-40B4-BE49-F238E27FC236}">
                <a16:creationId xmlns="" xmlns:a16="http://schemas.microsoft.com/office/drawing/2014/main" id="{2B1D595A-2D1E-C8E8-7298-219AF32DE953}"/>
              </a:ext>
            </a:extLst>
          </p:cNvPr>
          <p:cNvSpPr>
            <a:spLocks noGrp="1"/>
          </p:cNvSpPr>
          <p:nvPr>
            <p:ph type="body" sz="quarter" idx="26" hasCustomPrompt="1"/>
          </p:nvPr>
        </p:nvSpPr>
        <p:spPr>
          <a:xfrm>
            <a:off x="2650003" y="2815452"/>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1" name="Marcador de texto 34">
            <a:extLst>
              <a:ext uri="{FF2B5EF4-FFF2-40B4-BE49-F238E27FC236}">
                <a16:creationId xmlns="" xmlns:a16="http://schemas.microsoft.com/office/drawing/2014/main" id="{44B13F70-4330-4D83-AFC6-7BE57EFD86AC}"/>
              </a:ext>
            </a:extLst>
          </p:cNvPr>
          <p:cNvSpPr>
            <a:spLocks noGrp="1"/>
          </p:cNvSpPr>
          <p:nvPr>
            <p:ph type="body" sz="quarter" idx="27" hasCustomPrompt="1"/>
          </p:nvPr>
        </p:nvSpPr>
        <p:spPr>
          <a:xfrm>
            <a:off x="2650003" y="3316898"/>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1" name="Marcador de texto 34">
            <a:extLst>
              <a:ext uri="{FF2B5EF4-FFF2-40B4-BE49-F238E27FC236}">
                <a16:creationId xmlns="" xmlns:a16="http://schemas.microsoft.com/office/drawing/2014/main" id="{F58EA09C-FF04-D370-6DC3-6F54C2578A46}"/>
              </a:ext>
            </a:extLst>
          </p:cNvPr>
          <p:cNvSpPr>
            <a:spLocks noGrp="1"/>
          </p:cNvSpPr>
          <p:nvPr>
            <p:ph type="body" sz="quarter" idx="28" hasCustomPrompt="1"/>
          </p:nvPr>
        </p:nvSpPr>
        <p:spPr>
          <a:xfrm>
            <a:off x="447578" y="3936328"/>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2" name="Marcador de texto 34">
            <a:extLst>
              <a:ext uri="{FF2B5EF4-FFF2-40B4-BE49-F238E27FC236}">
                <a16:creationId xmlns="" xmlns:a16="http://schemas.microsoft.com/office/drawing/2014/main" id="{89E1D36B-B1C8-B29F-41B3-BADA1606726F}"/>
              </a:ext>
            </a:extLst>
          </p:cNvPr>
          <p:cNvSpPr>
            <a:spLocks noGrp="1"/>
          </p:cNvSpPr>
          <p:nvPr>
            <p:ph type="body" sz="quarter" idx="29" hasCustomPrompt="1"/>
          </p:nvPr>
        </p:nvSpPr>
        <p:spPr>
          <a:xfrm>
            <a:off x="2650003" y="3936329"/>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3" name="Marcador de texto 34">
            <a:extLst>
              <a:ext uri="{FF2B5EF4-FFF2-40B4-BE49-F238E27FC236}">
                <a16:creationId xmlns="" xmlns:a16="http://schemas.microsoft.com/office/drawing/2014/main" id="{3C9E6747-A8D8-BCEB-C54E-F8B5C0BFAB1C}"/>
              </a:ext>
            </a:extLst>
          </p:cNvPr>
          <p:cNvSpPr>
            <a:spLocks noGrp="1"/>
          </p:cNvSpPr>
          <p:nvPr>
            <p:ph type="body" sz="quarter" idx="30" hasCustomPrompt="1"/>
          </p:nvPr>
        </p:nvSpPr>
        <p:spPr>
          <a:xfrm>
            <a:off x="2650003" y="4437775"/>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4" name="Marcador de texto 34">
            <a:extLst>
              <a:ext uri="{FF2B5EF4-FFF2-40B4-BE49-F238E27FC236}">
                <a16:creationId xmlns="" xmlns:a16="http://schemas.microsoft.com/office/drawing/2014/main" id="{4E817DF5-9FAF-CD74-138D-074948AD1EA2}"/>
              </a:ext>
            </a:extLst>
          </p:cNvPr>
          <p:cNvSpPr>
            <a:spLocks noGrp="1"/>
          </p:cNvSpPr>
          <p:nvPr>
            <p:ph type="body" sz="quarter" idx="31" hasCustomPrompt="1"/>
          </p:nvPr>
        </p:nvSpPr>
        <p:spPr>
          <a:xfrm>
            <a:off x="447578" y="5027709"/>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5" name="Marcador de texto 34">
            <a:extLst>
              <a:ext uri="{FF2B5EF4-FFF2-40B4-BE49-F238E27FC236}">
                <a16:creationId xmlns="" xmlns:a16="http://schemas.microsoft.com/office/drawing/2014/main" id="{0F1C697D-41E0-C8E2-8472-73A20CD23D45}"/>
              </a:ext>
            </a:extLst>
          </p:cNvPr>
          <p:cNvSpPr>
            <a:spLocks noGrp="1"/>
          </p:cNvSpPr>
          <p:nvPr>
            <p:ph type="body" sz="quarter" idx="32" hasCustomPrompt="1"/>
          </p:nvPr>
        </p:nvSpPr>
        <p:spPr>
          <a:xfrm>
            <a:off x="2650003" y="5027710"/>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6" name="Marcador de texto 34">
            <a:extLst>
              <a:ext uri="{FF2B5EF4-FFF2-40B4-BE49-F238E27FC236}">
                <a16:creationId xmlns="" xmlns:a16="http://schemas.microsoft.com/office/drawing/2014/main" id="{3335E92C-B5CE-9004-644D-DFC87A2FB46C}"/>
              </a:ext>
            </a:extLst>
          </p:cNvPr>
          <p:cNvSpPr>
            <a:spLocks noGrp="1"/>
          </p:cNvSpPr>
          <p:nvPr>
            <p:ph type="body" sz="quarter" idx="33" hasCustomPrompt="1"/>
          </p:nvPr>
        </p:nvSpPr>
        <p:spPr>
          <a:xfrm>
            <a:off x="2650003" y="5529156"/>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2" name="Marcador de pie de página 1"/>
          <p:cNvSpPr>
            <a:spLocks noGrp="1"/>
          </p:cNvSpPr>
          <p:nvPr>
            <p:ph type="ftr" sz="quarter" idx="34"/>
          </p:nvPr>
        </p:nvSpPr>
        <p:spPr/>
        <p:txBody>
          <a:bodyPr/>
          <a:lstStyle/>
          <a:p>
            <a:endParaRPr lang="es-CL" dirty="0">
              <a:solidFill>
                <a:srgbClr val="000000"/>
              </a:solidFill>
            </a:endParaRPr>
          </a:p>
        </p:txBody>
      </p:sp>
      <p:sp>
        <p:nvSpPr>
          <p:cNvPr id="3" name="Marcador de número de diapositiva 2"/>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64754"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2650003"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0163552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seño personalizado 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27" name="28 Conector recto">
            <a:extLst>
              <a:ext uri="{FF2B5EF4-FFF2-40B4-BE49-F238E27FC236}">
                <a16:creationId xmlns="" xmlns:a16="http://schemas.microsoft.com/office/drawing/2014/main" id="{7C2338FF-14EA-817D-87DC-28AD2B96B0CD}"/>
              </a:ext>
            </a:extLst>
          </p:cNvPr>
          <p:cNvCxnSpPr>
            <a:cxnSpLocks/>
          </p:cNvCxnSpPr>
          <p:nvPr userDrawn="1"/>
        </p:nvCxnSpPr>
        <p:spPr>
          <a:xfrm>
            <a:off x="447578" y="1543924"/>
            <a:ext cx="760665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Marcador de texto 49">
            <a:extLst>
              <a:ext uri="{FF2B5EF4-FFF2-40B4-BE49-F238E27FC236}">
                <a16:creationId xmlns="" xmlns:a16="http://schemas.microsoft.com/office/drawing/2014/main" id="{E05734F2-CED4-8924-A343-49E26EF86A5F}"/>
              </a:ext>
            </a:extLst>
          </p:cNvPr>
          <p:cNvSpPr>
            <a:spLocks noGrp="1"/>
          </p:cNvSpPr>
          <p:nvPr>
            <p:ph type="body" sz="quarter" idx="13" hasCustomPrompt="1"/>
          </p:nvPr>
        </p:nvSpPr>
        <p:spPr>
          <a:xfrm>
            <a:off x="447579" y="167627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2" name="Marcador de texto 49">
            <a:extLst>
              <a:ext uri="{FF2B5EF4-FFF2-40B4-BE49-F238E27FC236}">
                <a16:creationId xmlns="" xmlns:a16="http://schemas.microsoft.com/office/drawing/2014/main" id="{8FC76D54-EED4-75EA-2F7D-11A14BC405D0}"/>
              </a:ext>
            </a:extLst>
          </p:cNvPr>
          <p:cNvSpPr>
            <a:spLocks noGrp="1"/>
          </p:cNvSpPr>
          <p:nvPr>
            <p:ph type="body" sz="quarter" idx="22" hasCustomPrompt="1"/>
          </p:nvPr>
        </p:nvSpPr>
        <p:spPr>
          <a:xfrm>
            <a:off x="447579" y="246629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3" name="Marcador de texto 49">
            <a:extLst>
              <a:ext uri="{FF2B5EF4-FFF2-40B4-BE49-F238E27FC236}">
                <a16:creationId xmlns="" xmlns:a16="http://schemas.microsoft.com/office/drawing/2014/main" id="{3505BCEB-9E33-3B35-0374-A3B0CF960075}"/>
              </a:ext>
            </a:extLst>
          </p:cNvPr>
          <p:cNvSpPr>
            <a:spLocks noGrp="1"/>
          </p:cNvSpPr>
          <p:nvPr>
            <p:ph type="body" sz="quarter" idx="23" hasCustomPrompt="1"/>
          </p:nvPr>
        </p:nvSpPr>
        <p:spPr>
          <a:xfrm>
            <a:off x="447579" y="325894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4" name="Marcador de texto 49">
            <a:extLst>
              <a:ext uri="{FF2B5EF4-FFF2-40B4-BE49-F238E27FC236}">
                <a16:creationId xmlns="" xmlns:a16="http://schemas.microsoft.com/office/drawing/2014/main" id="{288C4292-B6DD-013E-3D47-0F7C2ED05AA0}"/>
              </a:ext>
            </a:extLst>
          </p:cNvPr>
          <p:cNvSpPr>
            <a:spLocks noGrp="1"/>
          </p:cNvSpPr>
          <p:nvPr>
            <p:ph type="body" sz="quarter" idx="24" hasCustomPrompt="1"/>
          </p:nvPr>
        </p:nvSpPr>
        <p:spPr>
          <a:xfrm>
            <a:off x="447579" y="404896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5" name="Marcador de texto 49">
            <a:extLst>
              <a:ext uri="{FF2B5EF4-FFF2-40B4-BE49-F238E27FC236}">
                <a16:creationId xmlns="" xmlns:a16="http://schemas.microsoft.com/office/drawing/2014/main" id="{67352EFF-57E4-1068-B717-A2AE8FDBC1A8}"/>
              </a:ext>
            </a:extLst>
          </p:cNvPr>
          <p:cNvSpPr>
            <a:spLocks noGrp="1"/>
          </p:cNvSpPr>
          <p:nvPr>
            <p:ph type="body" sz="quarter" idx="25" hasCustomPrompt="1"/>
          </p:nvPr>
        </p:nvSpPr>
        <p:spPr>
          <a:xfrm>
            <a:off x="447579" y="4838983"/>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6" name="Marcador de texto 49">
            <a:extLst>
              <a:ext uri="{FF2B5EF4-FFF2-40B4-BE49-F238E27FC236}">
                <a16:creationId xmlns="" xmlns:a16="http://schemas.microsoft.com/office/drawing/2014/main" id="{EDC46FD0-0231-1AF6-74CB-0E80FEFC7A3D}"/>
              </a:ext>
            </a:extLst>
          </p:cNvPr>
          <p:cNvSpPr>
            <a:spLocks noGrp="1"/>
          </p:cNvSpPr>
          <p:nvPr>
            <p:ph type="body" sz="quarter" idx="26" hasCustomPrompt="1"/>
          </p:nvPr>
        </p:nvSpPr>
        <p:spPr>
          <a:xfrm>
            <a:off x="447579" y="5628999"/>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40" name="Marcador de texto 49">
            <a:extLst>
              <a:ext uri="{FF2B5EF4-FFF2-40B4-BE49-F238E27FC236}">
                <a16:creationId xmlns="" xmlns:a16="http://schemas.microsoft.com/office/drawing/2014/main" id="{27C0CCB8-FC2B-04DE-8EA2-891488D44061}"/>
              </a:ext>
            </a:extLst>
          </p:cNvPr>
          <p:cNvSpPr>
            <a:spLocks noGrp="1"/>
          </p:cNvSpPr>
          <p:nvPr>
            <p:ph type="body" sz="quarter" idx="28" hasCustomPrompt="1"/>
          </p:nvPr>
        </p:nvSpPr>
        <p:spPr>
          <a:xfrm>
            <a:off x="9051025" y="1538471"/>
            <a:ext cx="2673350" cy="4620923"/>
          </a:xfrm>
          <a:noFill/>
        </p:spPr>
        <p:txBody>
          <a:bodyPr>
            <a:noAutofit/>
          </a:bodyPr>
          <a:lstStyle>
            <a:lvl1pPr marL="0" indent="0">
              <a:buNone/>
              <a:defRPr b="0"/>
            </a:lvl1pPr>
          </a:lstStyle>
          <a:p>
            <a:pPr lvl="0"/>
            <a:r>
              <a:rPr lang="es-ES" dirty="0"/>
              <a:t>Texto</a:t>
            </a:r>
          </a:p>
        </p:txBody>
      </p:sp>
      <p:pic>
        <p:nvPicPr>
          <p:cNvPr id="42" name="Imagen 41">
            <a:extLst>
              <a:ext uri="{FF2B5EF4-FFF2-40B4-BE49-F238E27FC236}">
                <a16:creationId xmlns="" xmlns:a16="http://schemas.microsoft.com/office/drawing/2014/main" id="{D9C29C8D-FCDA-A370-6DCD-03A8D289E8B6}"/>
              </a:ext>
            </a:extLst>
          </p:cNvPr>
          <p:cNvPicPr>
            <a:picLocks noChangeAspect="1"/>
          </p:cNvPicPr>
          <p:nvPr userDrawn="1"/>
        </p:nvPicPr>
        <p:blipFill rotWithShape="1">
          <a:blip r:embed="rId6"/>
          <a:srcRect r="11760"/>
          <a:stretch/>
        </p:blipFill>
        <p:spPr>
          <a:xfrm>
            <a:off x="8234812" y="3140458"/>
            <a:ext cx="625321" cy="1171633"/>
          </a:xfrm>
          <a:prstGeom prst="rect">
            <a:avLst/>
          </a:prstGeom>
          <a:solidFill>
            <a:schemeClr val="tx2"/>
          </a:solidFill>
        </p:spPr>
      </p:pic>
      <p:sp>
        <p:nvSpPr>
          <p:cNvPr id="46" name="Marcador de texto 49">
            <a:extLst>
              <a:ext uri="{FF2B5EF4-FFF2-40B4-BE49-F238E27FC236}">
                <a16:creationId xmlns="" xmlns:a16="http://schemas.microsoft.com/office/drawing/2014/main" id="{E87D6ED8-C300-9A48-0B0F-EE18C324D39E}"/>
              </a:ext>
            </a:extLst>
          </p:cNvPr>
          <p:cNvSpPr>
            <a:spLocks noGrp="1"/>
          </p:cNvSpPr>
          <p:nvPr>
            <p:ph type="body" sz="quarter" idx="30" hasCustomPrompt="1"/>
          </p:nvPr>
        </p:nvSpPr>
        <p:spPr>
          <a:xfrm>
            <a:off x="2662582" y="2468051"/>
            <a:ext cx="5391653" cy="524496"/>
          </a:xfrm>
          <a:noFill/>
        </p:spPr>
        <p:txBody>
          <a:bodyPr anchor="ctr">
            <a:noAutofit/>
          </a:bodyPr>
          <a:lstStyle>
            <a:lvl1pPr marL="0" indent="0">
              <a:buNone/>
              <a:defRPr b="0"/>
            </a:lvl1pPr>
          </a:lstStyle>
          <a:p>
            <a:pPr lvl="0"/>
            <a:r>
              <a:rPr lang="es-ES" dirty="0"/>
              <a:t>Texto</a:t>
            </a:r>
          </a:p>
        </p:txBody>
      </p:sp>
      <p:sp>
        <p:nvSpPr>
          <p:cNvPr id="47" name="Marcador de texto 49">
            <a:extLst>
              <a:ext uri="{FF2B5EF4-FFF2-40B4-BE49-F238E27FC236}">
                <a16:creationId xmlns="" xmlns:a16="http://schemas.microsoft.com/office/drawing/2014/main" id="{2BE26540-2188-2C21-582F-F962681DFC4A}"/>
              </a:ext>
            </a:extLst>
          </p:cNvPr>
          <p:cNvSpPr>
            <a:spLocks noGrp="1"/>
          </p:cNvSpPr>
          <p:nvPr>
            <p:ph type="body" sz="quarter" idx="31" hasCustomPrompt="1"/>
          </p:nvPr>
        </p:nvSpPr>
        <p:spPr>
          <a:xfrm>
            <a:off x="2662582" y="1678911"/>
            <a:ext cx="5391653" cy="524496"/>
          </a:xfrm>
          <a:noFill/>
        </p:spPr>
        <p:txBody>
          <a:bodyPr anchor="ctr">
            <a:noAutofit/>
          </a:bodyPr>
          <a:lstStyle>
            <a:lvl1pPr marL="0" indent="0">
              <a:buNone/>
              <a:defRPr b="0"/>
            </a:lvl1pPr>
          </a:lstStyle>
          <a:p>
            <a:pPr lvl="0"/>
            <a:r>
              <a:rPr lang="es-ES" dirty="0"/>
              <a:t>Texto</a:t>
            </a:r>
          </a:p>
        </p:txBody>
      </p:sp>
      <p:sp>
        <p:nvSpPr>
          <p:cNvPr id="48" name="Marcador de texto 49">
            <a:extLst>
              <a:ext uri="{FF2B5EF4-FFF2-40B4-BE49-F238E27FC236}">
                <a16:creationId xmlns="" xmlns:a16="http://schemas.microsoft.com/office/drawing/2014/main" id="{C61D23D2-F540-A494-1982-6F9C066B71EA}"/>
              </a:ext>
            </a:extLst>
          </p:cNvPr>
          <p:cNvSpPr>
            <a:spLocks noGrp="1"/>
          </p:cNvSpPr>
          <p:nvPr>
            <p:ph type="body" sz="quarter" idx="32" hasCustomPrompt="1"/>
          </p:nvPr>
        </p:nvSpPr>
        <p:spPr>
          <a:xfrm>
            <a:off x="2662582" y="4046330"/>
            <a:ext cx="5391653" cy="524496"/>
          </a:xfrm>
          <a:noFill/>
        </p:spPr>
        <p:txBody>
          <a:bodyPr anchor="ctr">
            <a:noAutofit/>
          </a:bodyPr>
          <a:lstStyle>
            <a:lvl1pPr marL="0" indent="0">
              <a:buNone/>
              <a:defRPr b="0"/>
            </a:lvl1pPr>
          </a:lstStyle>
          <a:p>
            <a:pPr lvl="0"/>
            <a:r>
              <a:rPr lang="es-ES" dirty="0"/>
              <a:t>Texto</a:t>
            </a:r>
          </a:p>
        </p:txBody>
      </p:sp>
      <p:sp>
        <p:nvSpPr>
          <p:cNvPr id="49" name="Marcador de texto 49">
            <a:extLst>
              <a:ext uri="{FF2B5EF4-FFF2-40B4-BE49-F238E27FC236}">
                <a16:creationId xmlns="" xmlns:a16="http://schemas.microsoft.com/office/drawing/2014/main" id="{3D7B4374-5F06-4775-3250-01DEA4323E48}"/>
              </a:ext>
            </a:extLst>
          </p:cNvPr>
          <p:cNvSpPr>
            <a:spLocks noGrp="1"/>
          </p:cNvSpPr>
          <p:nvPr>
            <p:ph type="body" sz="quarter" idx="33" hasCustomPrompt="1"/>
          </p:nvPr>
        </p:nvSpPr>
        <p:spPr>
          <a:xfrm>
            <a:off x="2662582" y="3257190"/>
            <a:ext cx="5391653" cy="524496"/>
          </a:xfrm>
          <a:noFill/>
        </p:spPr>
        <p:txBody>
          <a:bodyPr anchor="ctr">
            <a:noAutofit/>
          </a:bodyPr>
          <a:lstStyle>
            <a:lvl1pPr marL="0" indent="0">
              <a:buNone/>
              <a:defRPr b="0"/>
            </a:lvl1pPr>
          </a:lstStyle>
          <a:p>
            <a:pPr lvl="0"/>
            <a:r>
              <a:rPr lang="es-ES" dirty="0"/>
              <a:t>Texto</a:t>
            </a:r>
          </a:p>
        </p:txBody>
      </p:sp>
      <p:sp>
        <p:nvSpPr>
          <p:cNvPr id="50" name="Marcador de texto 49">
            <a:extLst>
              <a:ext uri="{FF2B5EF4-FFF2-40B4-BE49-F238E27FC236}">
                <a16:creationId xmlns="" xmlns:a16="http://schemas.microsoft.com/office/drawing/2014/main" id="{0D26AE7A-DFD2-9007-3969-9D0341D277A2}"/>
              </a:ext>
            </a:extLst>
          </p:cNvPr>
          <p:cNvSpPr>
            <a:spLocks noGrp="1"/>
          </p:cNvSpPr>
          <p:nvPr>
            <p:ph type="body" sz="quarter" idx="34" hasCustomPrompt="1"/>
          </p:nvPr>
        </p:nvSpPr>
        <p:spPr>
          <a:xfrm>
            <a:off x="2662582" y="5624610"/>
            <a:ext cx="5391653" cy="524496"/>
          </a:xfrm>
          <a:noFill/>
        </p:spPr>
        <p:txBody>
          <a:bodyPr anchor="ctr">
            <a:noAutofit/>
          </a:bodyPr>
          <a:lstStyle>
            <a:lvl1pPr marL="0" indent="0">
              <a:buNone/>
              <a:defRPr b="0"/>
            </a:lvl1pPr>
          </a:lstStyle>
          <a:p>
            <a:pPr lvl="0"/>
            <a:r>
              <a:rPr lang="es-ES" dirty="0"/>
              <a:t>Texto</a:t>
            </a:r>
          </a:p>
        </p:txBody>
      </p:sp>
      <p:sp>
        <p:nvSpPr>
          <p:cNvPr id="51" name="Marcador de texto 49">
            <a:extLst>
              <a:ext uri="{FF2B5EF4-FFF2-40B4-BE49-F238E27FC236}">
                <a16:creationId xmlns="" xmlns:a16="http://schemas.microsoft.com/office/drawing/2014/main" id="{F59C4BB5-8F40-671F-252D-24802B079891}"/>
              </a:ext>
            </a:extLst>
          </p:cNvPr>
          <p:cNvSpPr>
            <a:spLocks noGrp="1"/>
          </p:cNvSpPr>
          <p:nvPr>
            <p:ph type="body" sz="quarter" idx="35" hasCustomPrompt="1"/>
          </p:nvPr>
        </p:nvSpPr>
        <p:spPr>
          <a:xfrm>
            <a:off x="2662582" y="4835470"/>
            <a:ext cx="5391653" cy="524496"/>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1"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37"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Marcador de texto 49">
            <a:extLst>
              <a:ext uri="{FF2B5EF4-FFF2-40B4-BE49-F238E27FC236}">
                <a16:creationId xmlns="" xmlns:a16="http://schemas.microsoft.com/office/drawing/2014/main" id="{E92E4CC6-CD15-8A63-0189-506371F9044D}"/>
              </a:ext>
            </a:extLst>
          </p:cNvPr>
          <p:cNvSpPr>
            <a:spLocks noGrp="1"/>
          </p:cNvSpPr>
          <p:nvPr>
            <p:ph type="body" sz="quarter" idx="38"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0373359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seño personalizado 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66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 xmlns:a16="http://schemas.microsoft.com/office/drawing/2014/main" id="{CD9AFF18-1D00-7A0A-2E10-B238816600D2}"/>
              </a:ext>
            </a:extLst>
          </p:cNvPr>
          <p:cNvCxnSpPr>
            <a:cxnSpLocks/>
          </p:cNvCxnSpPr>
          <p:nvPr userDrawn="1"/>
        </p:nvCxnSpPr>
        <p:spPr>
          <a:xfrm>
            <a:off x="442913" y="1548251"/>
            <a:ext cx="8015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 xmlns:a16="http://schemas.microsoft.com/office/drawing/2014/main" id="{05118DE9-F0E6-8EDC-C655-FBEFD2029434}"/>
              </a:ext>
            </a:extLst>
          </p:cNvPr>
          <p:cNvSpPr>
            <a:spLocks noGrp="1"/>
          </p:cNvSpPr>
          <p:nvPr>
            <p:ph type="chart" sz="quarter" idx="28"/>
          </p:nvPr>
        </p:nvSpPr>
        <p:spPr>
          <a:xfrm>
            <a:off x="447674" y="1772089"/>
            <a:ext cx="8015605" cy="4393762"/>
          </a:xfrm>
        </p:spPr>
        <p:txBody>
          <a:bodyPr/>
          <a:lstStyle/>
          <a:p>
            <a:endParaRPr lang="es-CL" dirty="0"/>
          </a:p>
        </p:txBody>
      </p:sp>
      <p:sp>
        <p:nvSpPr>
          <p:cNvPr id="153" name="Marcador de texto 49">
            <a:extLst>
              <a:ext uri="{FF2B5EF4-FFF2-40B4-BE49-F238E27FC236}">
                <a16:creationId xmlns="" xmlns:a16="http://schemas.microsoft.com/office/drawing/2014/main" id="{84A0D9FB-A827-29B3-A8AF-CC075A07AF4E}"/>
              </a:ext>
            </a:extLst>
          </p:cNvPr>
          <p:cNvSpPr>
            <a:spLocks noGrp="1"/>
          </p:cNvSpPr>
          <p:nvPr>
            <p:ph type="body" sz="quarter" idx="29" hasCustomPrompt="1"/>
          </p:nvPr>
        </p:nvSpPr>
        <p:spPr>
          <a:xfrm>
            <a:off x="9051025" y="185649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5" name="Marcador de texto 49">
            <a:extLst>
              <a:ext uri="{FF2B5EF4-FFF2-40B4-BE49-F238E27FC236}">
                <a16:creationId xmlns="" xmlns:a16="http://schemas.microsoft.com/office/drawing/2014/main" id="{E0BFBE7D-4676-C06D-3A55-782C4BFBC11C}"/>
              </a:ext>
            </a:extLst>
          </p:cNvPr>
          <p:cNvSpPr>
            <a:spLocks noGrp="1"/>
          </p:cNvSpPr>
          <p:nvPr>
            <p:ph type="body" sz="quarter" idx="30" hasCustomPrompt="1"/>
          </p:nvPr>
        </p:nvSpPr>
        <p:spPr>
          <a:xfrm>
            <a:off x="10144442" y="1856488"/>
            <a:ext cx="1579933" cy="470147"/>
          </a:xfrm>
          <a:noFill/>
        </p:spPr>
        <p:txBody>
          <a:bodyPr anchor="ctr">
            <a:noAutofit/>
          </a:bodyPr>
          <a:lstStyle>
            <a:lvl1pPr marL="0" indent="0">
              <a:buNone/>
              <a:defRPr b="0"/>
            </a:lvl1pPr>
          </a:lstStyle>
          <a:p>
            <a:pPr lvl="0"/>
            <a:r>
              <a:rPr lang="es-ES" dirty="0"/>
              <a:t>Texto</a:t>
            </a:r>
          </a:p>
        </p:txBody>
      </p:sp>
      <p:sp>
        <p:nvSpPr>
          <p:cNvPr id="158" name="Marcador de texto 49">
            <a:extLst>
              <a:ext uri="{FF2B5EF4-FFF2-40B4-BE49-F238E27FC236}">
                <a16:creationId xmlns="" xmlns:a16="http://schemas.microsoft.com/office/drawing/2014/main" id="{63E4258C-2A54-8DE0-E85D-413FC8B848C9}"/>
              </a:ext>
            </a:extLst>
          </p:cNvPr>
          <p:cNvSpPr>
            <a:spLocks noGrp="1"/>
          </p:cNvSpPr>
          <p:nvPr>
            <p:ph type="body" sz="quarter" idx="31" hasCustomPrompt="1"/>
          </p:nvPr>
        </p:nvSpPr>
        <p:spPr>
          <a:xfrm>
            <a:off x="9051025" y="276073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9" name="Marcador de texto 49">
            <a:extLst>
              <a:ext uri="{FF2B5EF4-FFF2-40B4-BE49-F238E27FC236}">
                <a16:creationId xmlns="" xmlns:a16="http://schemas.microsoft.com/office/drawing/2014/main" id="{B71F0879-DDEA-DED9-DDCF-BB39B74B6E7C}"/>
              </a:ext>
            </a:extLst>
          </p:cNvPr>
          <p:cNvSpPr>
            <a:spLocks noGrp="1"/>
          </p:cNvSpPr>
          <p:nvPr>
            <p:ph type="body" sz="quarter" idx="32" hasCustomPrompt="1"/>
          </p:nvPr>
        </p:nvSpPr>
        <p:spPr>
          <a:xfrm>
            <a:off x="10144442" y="2760728"/>
            <a:ext cx="1579933" cy="470147"/>
          </a:xfrm>
          <a:noFill/>
        </p:spPr>
        <p:txBody>
          <a:bodyPr anchor="ctr">
            <a:noAutofit/>
          </a:bodyPr>
          <a:lstStyle>
            <a:lvl1pPr marL="0" indent="0">
              <a:buNone/>
              <a:defRPr b="0"/>
            </a:lvl1pPr>
          </a:lstStyle>
          <a:p>
            <a:pPr lvl="0"/>
            <a:r>
              <a:rPr lang="es-ES" dirty="0"/>
              <a:t>Texto</a:t>
            </a:r>
          </a:p>
        </p:txBody>
      </p:sp>
      <p:sp>
        <p:nvSpPr>
          <p:cNvPr id="160" name="Marcador de texto 49">
            <a:extLst>
              <a:ext uri="{FF2B5EF4-FFF2-40B4-BE49-F238E27FC236}">
                <a16:creationId xmlns="" xmlns:a16="http://schemas.microsoft.com/office/drawing/2014/main" id="{D5AA7D63-3309-0336-ECE6-AD0D41559AB3}"/>
              </a:ext>
            </a:extLst>
          </p:cNvPr>
          <p:cNvSpPr>
            <a:spLocks noGrp="1"/>
          </p:cNvSpPr>
          <p:nvPr>
            <p:ph type="body" sz="quarter" idx="33" hasCustomPrompt="1"/>
          </p:nvPr>
        </p:nvSpPr>
        <p:spPr>
          <a:xfrm>
            <a:off x="9051025" y="365481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1" name="Marcador de texto 49">
            <a:extLst>
              <a:ext uri="{FF2B5EF4-FFF2-40B4-BE49-F238E27FC236}">
                <a16:creationId xmlns="" xmlns:a16="http://schemas.microsoft.com/office/drawing/2014/main" id="{4F9B9F28-3436-E9BC-C3EC-87DCACB6D85C}"/>
              </a:ext>
            </a:extLst>
          </p:cNvPr>
          <p:cNvSpPr>
            <a:spLocks noGrp="1"/>
          </p:cNvSpPr>
          <p:nvPr>
            <p:ph type="body" sz="quarter" idx="34" hasCustomPrompt="1"/>
          </p:nvPr>
        </p:nvSpPr>
        <p:spPr>
          <a:xfrm>
            <a:off x="10144442" y="3654808"/>
            <a:ext cx="1579933" cy="470147"/>
          </a:xfrm>
          <a:noFill/>
        </p:spPr>
        <p:txBody>
          <a:bodyPr anchor="ctr">
            <a:noAutofit/>
          </a:bodyPr>
          <a:lstStyle>
            <a:lvl1pPr marL="0" indent="0">
              <a:buNone/>
              <a:defRPr b="0"/>
            </a:lvl1pPr>
          </a:lstStyle>
          <a:p>
            <a:pPr lvl="0"/>
            <a:r>
              <a:rPr lang="es-ES" dirty="0"/>
              <a:t>Texto</a:t>
            </a:r>
          </a:p>
        </p:txBody>
      </p:sp>
      <p:sp>
        <p:nvSpPr>
          <p:cNvPr id="162" name="Marcador de texto 49">
            <a:extLst>
              <a:ext uri="{FF2B5EF4-FFF2-40B4-BE49-F238E27FC236}">
                <a16:creationId xmlns="" xmlns:a16="http://schemas.microsoft.com/office/drawing/2014/main" id="{0E1592C8-6918-D2CB-A559-D07AAE05468F}"/>
              </a:ext>
            </a:extLst>
          </p:cNvPr>
          <p:cNvSpPr>
            <a:spLocks noGrp="1"/>
          </p:cNvSpPr>
          <p:nvPr>
            <p:ph type="body" sz="quarter" idx="35" hasCustomPrompt="1"/>
          </p:nvPr>
        </p:nvSpPr>
        <p:spPr>
          <a:xfrm>
            <a:off x="9051025" y="455905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3" name="Marcador de texto 49">
            <a:extLst>
              <a:ext uri="{FF2B5EF4-FFF2-40B4-BE49-F238E27FC236}">
                <a16:creationId xmlns="" xmlns:a16="http://schemas.microsoft.com/office/drawing/2014/main" id="{63B870C0-B543-BA7F-A686-1E756AEAFDDB}"/>
              </a:ext>
            </a:extLst>
          </p:cNvPr>
          <p:cNvSpPr>
            <a:spLocks noGrp="1"/>
          </p:cNvSpPr>
          <p:nvPr>
            <p:ph type="body" sz="quarter" idx="36" hasCustomPrompt="1"/>
          </p:nvPr>
        </p:nvSpPr>
        <p:spPr>
          <a:xfrm>
            <a:off x="10144442" y="4559048"/>
            <a:ext cx="1579933" cy="470147"/>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23"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Marcador de texto 49">
            <a:extLst>
              <a:ext uri="{FF2B5EF4-FFF2-40B4-BE49-F238E27FC236}">
                <a16:creationId xmlns="" xmlns:a16="http://schemas.microsoft.com/office/drawing/2014/main" id="{E92E4CC6-CD15-8A63-0189-506371F9044D}"/>
              </a:ext>
            </a:extLst>
          </p:cNvPr>
          <p:cNvSpPr>
            <a:spLocks noGrp="1"/>
          </p:cNvSpPr>
          <p:nvPr>
            <p:ph type="body" sz="quarter" idx="39"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3656238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iseño personalizado 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68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 xmlns:a16="http://schemas.microsoft.com/office/drawing/2014/main" id="{CD9AFF18-1D00-7A0A-2E10-B238816600D2}"/>
              </a:ext>
            </a:extLst>
          </p:cNvPr>
          <p:cNvCxnSpPr>
            <a:cxnSpLocks/>
          </p:cNvCxnSpPr>
          <p:nvPr userDrawn="1"/>
        </p:nvCxnSpPr>
        <p:spPr>
          <a:xfrm>
            <a:off x="432753"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 xmlns:a16="http://schemas.microsoft.com/office/drawing/2014/main" id="{05118DE9-F0E6-8EDC-C655-FBEFD2029434}"/>
              </a:ext>
            </a:extLst>
          </p:cNvPr>
          <p:cNvSpPr>
            <a:spLocks noGrp="1"/>
          </p:cNvSpPr>
          <p:nvPr>
            <p:ph type="chart" sz="quarter" idx="28"/>
          </p:nvPr>
        </p:nvSpPr>
        <p:spPr>
          <a:xfrm>
            <a:off x="432719" y="1727722"/>
            <a:ext cx="5180966" cy="3563466"/>
          </a:xfrm>
        </p:spPr>
        <p:txBody>
          <a:bodyPr/>
          <a:lstStyle/>
          <a:p>
            <a:endParaRPr lang="es-CL" dirty="0"/>
          </a:p>
        </p:txBody>
      </p:sp>
      <p:sp>
        <p:nvSpPr>
          <p:cNvPr id="9" name="Marcador de texto 49">
            <a:extLst>
              <a:ext uri="{FF2B5EF4-FFF2-40B4-BE49-F238E27FC236}">
                <a16:creationId xmlns="" xmlns:a16="http://schemas.microsoft.com/office/drawing/2014/main" id="{36C9AA89-70A9-96EF-08A2-1941754773F3}"/>
              </a:ext>
            </a:extLst>
          </p:cNvPr>
          <p:cNvSpPr>
            <a:spLocks noGrp="1"/>
          </p:cNvSpPr>
          <p:nvPr>
            <p:ph type="body" sz="quarter" idx="31" hasCustomPrompt="1"/>
          </p:nvPr>
        </p:nvSpPr>
        <p:spPr>
          <a:xfrm>
            <a:off x="442913" y="5647847"/>
            <a:ext cx="11328787" cy="470147"/>
          </a:xfrm>
          <a:noFill/>
        </p:spPr>
        <p:txBody>
          <a:bodyPr anchor="ctr">
            <a:noAutofit/>
          </a:bodyPr>
          <a:lstStyle>
            <a:lvl1pPr marL="0" indent="0" algn="ctr">
              <a:buNone/>
              <a:defRPr b="0"/>
            </a:lvl1pPr>
          </a:lstStyle>
          <a:p>
            <a:pPr lvl="0"/>
            <a:r>
              <a:rPr lang="es-ES" dirty="0"/>
              <a:t>Texto</a:t>
            </a:r>
          </a:p>
        </p:txBody>
      </p:sp>
      <p:cxnSp>
        <p:nvCxnSpPr>
          <p:cNvPr id="20" name="28 Conector recto">
            <a:extLst>
              <a:ext uri="{FF2B5EF4-FFF2-40B4-BE49-F238E27FC236}">
                <a16:creationId xmlns="" xmlns:a16="http://schemas.microsoft.com/office/drawing/2014/main" id="{D1AAE0B0-B1C7-7622-B4F0-C30A227DC181}"/>
              </a:ext>
            </a:extLst>
          </p:cNvPr>
          <p:cNvCxnSpPr>
            <a:cxnSpLocks/>
          </p:cNvCxnSpPr>
          <p:nvPr userDrawn="1"/>
        </p:nvCxnSpPr>
        <p:spPr>
          <a:xfrm>
            <a:off x="6590672"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Marcador de gráfico 150">
            <a:extLst>
              <a:ext uri="{FF2B5EF4-FFF2-40B4-BE49-F238E27FC236}">
                <a16:creationId xmlns="" xmlns:a16="http://schemas.microsoft.com/office/drawing/2014/main" id="{36CEC36F-5B5E-A05B-2DEC-D3CE91C8A6D4}"/>
              </a:ext>
            </a:extLst>
          </p:cNvPr>
          <p:cNvSpPr>
            <a:spLocks noGrp="1"/>
          </p:cNvSpPr>
          <p:nvPr>
            <p:ph type="chart" sz="quarter" idx="33"/>
          </p:nvPr>
        </p:nvSpPr>
        <p:spPr>
          <a:xfrm>
            <a:off x="6601875" y="1727722"/>
            <a:ext cx="5180966" cy="3563466"/>
          </a:xfrm>
        </p:spPr>
        <p:txBody>
          <a:bodyPr/>
          <a:lstStyle/>
          <a:p>
            <a:endParaRPr lang="es-CL" dirty="0"/>
          </a:p>
        </p:txBody>
      </p:sp>
      <p:sp>
        <p:nvSpPr>
          <p:cNvPr id="3" name="Marcador de pie de página 2"/>
          <p:cNvSpPr>
            <a:spLocks noGrp="1"/>
          </p:cNvSpPr>
          <p:nvPr>
            <p:ph type="ftr" sz="quarter" idx="34"/>
          </p:nvPr>
        </p:nvSpPr>
        <p:spPr/>
        <p:txBody>
          <a:bodyPr/>
          <a:lstStyle/>
          <a:p>
            <a:endParaRPr lang="es-CL" dirty="0">
              <a:solidFill>
                <a:srgbClr val="000000"/>
              </a:solidFill>
            </a:endParaRPr>
          </a:p>
        </p:txBody>
      </p:sp>
      <p:sp>
        <p:nvSpPr>
          <p:cNvPr id="4" name="Marcador de número de diapositiva 3"/>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17"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5180400" cy="219443"/>
          </a:xfrm>
          <a:noFill/>
        </p:spPr>
        <p:txBody>
          <a:bodyPr>
            <a:noAutofit/>
          </a:bodyPr>
          <a:lstStyle>
            <a:lvl1pPr marL="0" indent="0">
              <a:buNone/>
              <a:defRPr sz="1300" b="1"/>
            </a:lvl1pPr>
          </a:lstStyle>
          <a:p>
            <a:pPr lvl="0"/>
            <a:r>
              <a:rPr lang="es-ES" dirty="0"/>
              <a:t>Texto</a:t>
            </a:r>
          </a:p>
        </p:txBody>
      </p:sp>
      <p:sp>
        <p:nvSpPr>
          <p:cNvPr id="18" name="Marcador de texto 49">
            <a:extLst>
              <a:ext uri="{FF2B5EF4-FFF2-40B4-BE49-F238E27FC236}">
                <a16:creationId xmlns="" xmlns:a16="http://schemas.microsoft.com/office/drawing/2014/main" id="{A2C8F08A-5581-007E-062D-4AE64E25E91E}"/>
              </a:ext>
            </a:extLst>
          </p:cNvPr>
          <p:cNvSpPr>
            <a:spLocks noGrp="1"/>
          </p:cNvSpPr>
          <p:nvPr>
            <p:ph type="body" sz="quarter" idx="36" hasCustomPrompt="1"/>
          </p:nvPr>
        </p:nvSpPr>
        <p:spPr>
          <a:xfrm>
            <a:off x="6591300" y="1328808"/>
            <a:ext cx="51804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41457794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seño personalizado 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71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5" name="Marcador de texto 34">
            <a:extLst>
              <a:ext uri="{FF2B5EF4-FFF2-40B4-BE49-F238E27FC236}">
                <a16:creationId xmlns="" xmlns:a16="http://schemas.microsoft.com/office/drawing/2014/main" id="{44BA7B2D-169E-09F6-14BA-09E44D14D9AC}"/>
              </a:ext>
            </a:extLst>
          </p:cNvPr>
          <p:cNvSpPr>
            <a:spLocks noGrp="1"/>
          </p:cNvSpPr>
          <p:nvPr>
            <p:ph type="body" sz="quarter" idx="13" hasCustomPrompt="1"/>
          </p:nvPr>
        </p:nvSpPr>
        <p:spPr>
          <a:xfrm>
            <a:off x="2871480" y="1722909"/>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26" name="Marcador de texto 31">
            <a:extLst>
              <a:ext uri="{FF2B5EF4-FFF2-40B4-BE49-F238E27FC236}">
                <a16:creationId xmlns="" xmlns:a16="http://schemas.microsoft.com/office/drawing/2014/main" id="{C4827CB1-5EFF-9B5B-992A-EC194F6BEB68}"/>
              </a:ext>
            </a:extLst>
          </p:cNvPr>
          <p:cNvSpPr>
            <a:spLocks noGrp="1"/>
          </p:cNvSpPr>
          <p:nvPr>
            <p:ph type="body" sz="quarter" idx="12" hasCustomPrompt="1"/>
          </p:nvPr>
        </p:nvSpPr>
        <p:spPr>
          <a:xfrm>
            <a:off x="2692887" y="199265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0" name="Marcador de texto 34">
            <a:extLst>
              <a:ext uri="{FF2B5EF4-FFF2-40B4-BE49-F238E27FC236}">
                <a16:creationId xmlns="" xmlns:a16="http://schemas.microsoft.com/office/drawing/2014/main" id="{4CD7CCD0-1E82-0F5E-6B7E-DADD1ACFA3A8}"/>
              </a:ext>
            </a:extLst>
          </p:cNvPr>
          <p:cNvSpPr>
            <a:spLocks noGrp="1"/>
          </p:cNvSpPr>
          <p:nvPr>
            <p:ph type="body" sz="quarter" idx="28" hasCustomPrompt="1"/>
          </p:nvPr>
        </p:nvSpPr>
        <p:spPr>
          <a:xfrm>
            <a:off x="2871480" y="2853618"/>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31" name="Marcador de texto 31">
            <a:extLst>
              <a:ext uri="{FF2B5EF4-FFF2-40B4-BE49-F238E27FC236}">
                <a16:creationId xmlns="" xmlns:a16="http://schemas.microsoft.com/office/drawing/2014/main" id="{21B01A52-5DC3-F441-4910-6ED91E6343A2}"/>
              </a:ext>
            </a:extLst>
          </p:cNvPr>
          <p:cNvSpPr>
            <a:spLocks noGrp="1"/>
          </p:cNvSpPr>
          <p:nvPr>
            <p:ph type="body" sz="quarter" idx="29" hasCustomPrompt="1"/>
          </p:nvPr>
        </p:nvSpPr>
        <p:spPr>
          <a:xfrm>
            <a:off x="2692887" y="3123359"/>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 xmlns:a16="http://schemas.microsoft.com/office/drawing/2014/main" id="{39D00571-CBCE-1055-7B0C-D0ADE391B2EC}"/>
              </a:ext>
            </a:extLst>
          </p:cNvPr>
          <p:cNvSpPr>
            <a:spLocks noGrp="1"/>
          </p:cNvSpPr>
          <p:nvPr>
            <p:ph type="body" sz="quarter" idx="30" hasCustomPrompt="1"/>
          </p:nvPr>
        </p:nvSpPr>
        <p:spPr>
          <a:xfrm>
            <a:off x="2871480" y="4003992"/>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1" name="Marcador de texto 31">
            <a:extLst>
              <a:ext uri="{FF2B5EF4-FFF2-40B4-BE49-F238E27FC236}">
                <a16:creationId xmlns="" xmlns:a16="http://schemas.microsoft.com/office/drawing/2014/main" id="{4AA8B7D6-A2BC-ECA8-5D7A-A7EB93B16770}"/>
              </a:ext>
            </a:extLst>
          </p:cNvPr>
          <p:cNvSpPr>
            <a:spLocks noGrp="1"/>
          </p:cNvSpPr>
          <p:nvPr>
            <p:ph type="body" sz="quarter" idx="31" hasCustomPrompt="1"/>
          </p:nvPr>
        </p:nvSpPr>
        <p:spPr>
          <a:xfrm>
            <a:off x="2692887" y="427373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 xmlns:a16="http://schemas.microsoft.com/office/drawing/2014/main" id="{E8B7423C-1808-9B07-6A30-59653C8D7A4F}"/>
              </a:ext>
            </a:extLst>
          </p:cNvPr>
          <p:cNvSpPr>
            <a:spLocks noGrp="1"/>
          </p:cNvSpPr>
          <p:nvPr>
            <p:ph type="body" sz="quarter" idx="32" hasCustomPrompt="1"/>
          </p:nvPr>
        </p:nvSpPr>
        <p:spPr>
          <a:xfrm>
            <a:off x="2871480" y="5134701"/>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4B45B11D-EF15-BFF9-9BC0-E2669B1D1557}"/>
              </a:ext>
            </a:extLst>
          </p:cNvPr>
          <p:cNvSpPr>
            <a:spLocks noGrp="1"/>
          </p:cNvSpPr>
          <p:nvPr>
            <p:ph type="body" sz="quarter" idx="33" hasCustomPrompt="1"/>
          </p:nvPr>
        </p:nvSpPr>
        <p:spPr>
          <a:xfrm>
            <a:off x="2692887" y="540444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 xmlns:a16="http://schemas.microsoft.com/office/drawing/2014/main" id="{7A429157-FE10-D61D-F2FC-B70E632F37CE}"/>
              </a:ext>
            </a:extLst>
          </p:cNvPr>
          <p:cNvSpPr>
            <a:spLocks noGrp="1"/>
          </p:cNvSpPr>
          <p:nvPr>
            <p:ph type="body" sz="quarter" idx="34" hasCustomPrompt="1"/>
          </p:nvPr>
        </p:nvSpPr>
        <p:spPr>
          <a:xfrm>
            <a:off x="442913" y="1722909"/>
            <a:ext cx="2104510" cy="4308045"/>
          </a:xfrm>
          <a:solidFill>
            <a:schemeClr val="tx2"/>
          </a:solidFill>
        </p:spPr>
        <p:txBody>
          <a:bodyPr lIns="180000" tIns="180000" rIns="180000" bIns="180000" anchor="t">
            <a:noAutofit/>
          </a:bodyPr>
          <a:lstStyle>
            <a:lvl1pPr marL="0" indent="0">
              <a:buNone/>
              <a:defRPr b="0"/>
            </a:lvl1pPr>
          </a:lstStyle>
          <a:p>
            <a:pPr lvl="0"/>
            <a:r>
              <a:rPr lang="es-ES" dirty="0"/>
              <a:t>Tema N</a:t>
            </a:r>
            <a:endParaRPr lang="es-CL" dirty="0"/>
          </a:p>
        </p:txBody>
      </p:sp>
      <p:sp>
        <p:nvSpPr>
          <p:cNvPr id="3" name="Marcador de pie de página 2"/>
          <p:cNvSpPr>
            <a:spLocks noGrp="1"/>
          </p:cNvSpPr>
          <p:nvPr>
            <p:ph type="ftr" sz="quarter" idx="35"/>
          </p:nvPr>
        </p:nvSpPr>
        <p:spPr/>
        <p:txBody>
          <a:bodyPr/>
          <a:lstStyle/>
          <a:p>
            <a:endParaRPr lang="es-CL" dirty="0">
              <a:solidFill>
                <a:srgbClr val="000000"/>
              </a:solidFill>
            </a:endParaRPr>
          </a:p>
        </p:txBody>
      </p:sp>
      <p:sp>
        <p:nvSpPr>
          <p:cNvPr id="4" name="Marcador de número de diapositiva 3"/>
          <p:cNvSpPr>
            <a:spLocks noGrp="1"/>
          </p:cNvSpPr>
          <p:nvPr>
            <p:ph type="sldNum" sz="quarter" idx="3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0"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2106000" cy="219443"/>
          </a:xfrm>
          <a:noFill/>
        </p:spPr>
        <p:txBody>
          <a:bodyPr>
            <a:noAutofit/>
          </a:bodyPr>
          <a:lstStyle>
            <a:lvl1pPr marL="0" indent="0">
              <a:buNone/>
              <a:defRPr sz="1300" b="1"/>
            </a:lvl1pPr>
          </a:lstStyle>
          <a:p>
            <a:pPr lvl="0"/>
            <a:r>
              <a:rPr lang="es-ES" dirty="0"/>
              <a:t>Texto</a:t>
            </a:r>
          </a:p>
        </p:txBody>
      </p:sp>
      <p:sp>
        <p:nvSpPr>
          <p:cNvPr id="21"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2871480"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3881382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seño personalizado 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73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9" name="Conector recto 8">
            <a:extLst>
              <a:ext uri="{FF2B5EF4-FFF2-40B4-BE49-F238E27FC236}">
                <a16:creationId xmlns="" xmlns:a16="http://schemas.microsoft.com/office/drawing/2014/main" id="{7D00A3F0-1DBD-1D33-8E5F-B66DB97D8FD7}"/>
              </a:ext>
            </a:extLst>
          </p:cNvPr>
          <p:cNvCxnSpPr>
            <a:cxnSpLocks/>
          </p:cNvCxnSpPr>
          <p:nvPr userDrawn="1"/>
        </p:nvCxnSpPr>
        <p:spPr>
          <a:xfrm>
            <a:off x="2349500" y="1557338"/>
            <a:ext cx="0" cy="2523770"/>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 xmlns:a16="http://schemas.microsoft.com/office/drawing/2014/main" id="{D8DA6DB9-6655-E31D-4DF8-A9BFB349B924}"/>
              </a:ext>
            </a:extLst>
          </p:cNvPr>
          <p:cNvCxnSpPr>
            <a:cxnSpLocks/>
          </p:cNvCxnSpPr>
          <p:nvPr userDrawn="1"/>
        </p:nvCxnSpPr>
        <p:spPr>
          <a:xfrm>
            <a:off x="2349500" y="4679941"/>
            <a:ext cx="0" cy="1260414"/>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exto 34">
            <a:extLst>
              <a:ext uri="{FF2B5EF4-FFF2-40B4-BE49-F238E27FC236}">
                <a16:creationId xmlns="" xmlns:a16="http://schemas.microsoft.com/office/drawing/2014/main" id="{462A4861-FA73-4F84-D33F-E36591B94289}"/>
              </a:ext>
            </a:extLst>
          </p:cNvPr>
          <p:cNvSpPr>
            <a:spLocks noGrp="1"/>
          </p:cNvSpPr>
          <p:nvPr>
            <p:ph type="body" sz="quarter" idx="13" hasCustomPrompt="1"/>
          </p:nvPr>
        </p:nvSpPr>
        <p:spPr>
          <a:xfrm>
            <a:off x="2857514" y="170376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23" name="Marcador de texto 31">
            <a:extLst>
              <a:ext uri="{FF2B5EF4-FFF2-40B4-BE49-F238E27FC236}">
                <a16:creationId xmlns="" xmlns:a16="http://schemas.microsoft.com/office/drawing/2014/main" id="{2A9F2B1D-23F6-CA0E-3516-72F6643F7F5F}"/>
              </a:ext>
            </a:extLst>
          </p:cNvPr>
          <p:cNvSpPr>
            <a:spLocks noGrp="1"/>
          </p:cNvSpPr>
          <p:nvPr>
            <p:ph type="body" sz="quarter" idx="12" hasCustomPrompt="1"/>
          </p:nvPr>
        </p:nvSpPr>
        <p:spPr>
          <a:xfrm>
            <a:off x="2678920" y="170657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8" name="Marcador de texto 34">
            <a:extLst>
              <a:ext uri="{FF2B5EF4-FFF2-40B4-BE49-F238E27FC236}">
                <a16:creationId xmlns="" xmlns:a16="http://schemas.microsoft.com/office/drawing/2014/main" id="{FF397842-E966-0BAD-2099-3A4A04BD1E6A}"/>
              </a:ext>
            </a:extLst>
          </p:cNvPr>
          <p:cNvSpPr>
            <a:spLocks noGrp="1"/>
          </p:cNvSpPr>
          <p:nvPr>
            <p:ph type="body" sz="quarter" idx="14" hasCustomPrompt="1"/>
          </p:nvPr>
        </p:nvSpPr>
        <p:spPr>
          <a:xfrm>
            <a:off x="2857514" y="232021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2" name="Marcador de texto 31">
            <a:extLst>
              <a:ext uri="{FF2B5EF4-FFF2-40B4-BE49-F238E27FC236}">
                <a16:creationId xmlns="" xmlns:a16="http://schemas.microsoft.com/office/drawing/2014/main" id="{9E378365-C358-1A5A-6210-FED06EA7AF83}"/>
              </a:ext>
            </a:extLst>
          </p:cNvPr>
          <p:cNvSpPr>
            <a:spLocks noGrp="1"/>
          </p:cNvSpPr>
          <p:nvPr>
            <p:ph type="body" sz="quarter" idx="15" hasCustomPrompt="1"/>
          </p:nvPr>
        </p:nvSpPr>
        <p:spPr>
          <a:xfrm>
            <a:off x="2678920" y="232302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3" name="Marcador de texto 34">
            <a:extLst>
              <a:ext uri="{FF2B5EF4-FFF2-40B4-BE49-F238E27FC236}">
                <a16:creationId xmlns="" xmlns:a16="http://schemas.microsoft.com/office/drawing/2014/main" id="{E2C5DC06-7BB7-7232-58C7-444D3E883742}"/>
              </a:ext>
            </a:extLst>
          </p:cNvPr>
          <p:cNvSpPr>
            <a:spLocks noGrp="1"/>
          </p:cNvSpPr>
          <p:nvPr>
            <p:ph type="body" sz="quarter" idx="16" hasCustomPrompt="1"/>
          </p:nvPr>
        </p:nvSpPr>
        <p:spPr>
          <a:xfrm>
            <a:off x="2857514" y="295721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4" name="Marcador de texto 31">
            <a:extLst>
              <a:ext uri="{FF2B5EF4-FFF2-40B4-BE49-F238E27FC236}">
                <a16:creationId xmlns="" xmlns:a16="http://schemas.microsoft.com/office/drawing/2014/main" id="{D88F5D89-C7C9-442F-44A9-A2BA30658081}"/>
              </a:ext>
            </a:extLst>
          </p:cNvPr>
          <p:cNvSpPr>
            <a:spLocks noGrp="1"/>
          </p:cNvSpPr>
          <p:nvPr>
            <p:ph type="body" sz="quarter" idx="17" hasCustomPrompt="1"/>
          </p:nvPr>
        </p:nvSpPr>
        <p:spPr>
          <a:xfrm>
            <a:off x="2678920" y="296002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5" name="Marcador de texto 34">
            <a:extLst>
              <a:ext uri="{FF2B5EF4-FFF2-40B4-BE49-F238E27FC236}">
                <a16:creationId xmlns="" xmlns:a16="http://schemas.microsoft.com/office/drawing/2014/main" id="{5D97D7C2-0F0D-4275-E1C0-DFE6973AA64A}"/>
              </a:ext>
            </a:extLst>
          </p:cNvPr>
          <p:cNvSpPr>
            <a:spLocks noGrp="1"/>
          </p:cNvSpPr>
          <p:nvPr>
            <p:ph type="body" sz="quarter" idx="18" hasCustomPrompt="1"/>
          </p:nvPr>
        </p:nvSpPr>
        <p:spPr>
          <a:xfrm>
            <a:off x="2857514" y="35736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 xmlns:a16="http://schemas.microsoft.com/office/drawing/2014/main" id="{C6743988-3135-9B1B-A7E1-84F9AF68356C}"/>
              </a:ext>
            </a:extLst>
          </p:cNvPr>
          <p:cNvSpPr>
            <a:spLocks noGrp="1"/>
          </p:cNvSpPr>
          <p:nvPr>
            <p:ph type="body" sz="quarter" idx="19" hasCustomPrompt="1"/>
          </p:nvPr>
        </p:nvSpPr>
        <p:spPr>
          <a:xfrm>
            <a:off x="2678920" y="357647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0" name="Marcador de texto 34">
            <a:extLst>
              <a:ext uri="{FF2B5EF4-FFF2-40B4-BE49-F238E27FC236}">
                <a16:creationId xmlns="" xmlns:a16="http://schemas.microsoft.com/office/drawing/2014/main" id="{986A27C1-4385-EA36-2391-6E1C25905423}"/>
              </a:ext>
            </a:extLst>
          </p:cNvPr>
          <p:cNvSpPr>
            <a:spLocks noGrp="1"/>
          </p:cNvSpPr>
          <p:nvPr>
            <p:ph type="body" sz="quarter" idx="20" hasCustomPrompt="1"/>
          </p:nvPr>
        </p:nvSpPr>
        <p:spPr>
          <a:xfrm>
            <a:off x="2857514" y="480062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2" name="Marcador de texto 31">
            <a:extLst>
              <a:ext uri="{FF2B5EF4-FFF2-40B4-BE49-F238E27FC236}">
                <a16:creationId xmlns="" xmlns:a16="http://schemas.microsoft.com/office/drawing/2014/main" id="{9303CB70-6710-7652-6862-92FD3CEF4AD6}"/>
              </a:ext>
            </a:extLst>
          </p:cNvPr>
          <p:cNvSpPr>
            <a:spLocks noGrp="1"/>
          </p:cNvSpPr>
          <p:nvPr>
            <p:ph type="body" sz="quarter" idx="21" hasCustomPrompt="1"/>
          </p:nvPr>
        </p:nvSpPr>
        <p:spPr>
          <a:xfrm>
            <a:off x="2678920" y="480343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 xmlns:a16="http://schemas.microsoft.com/office/drawing/2014/main" id="{619B6F0C-A526-9A80-52DE-21AA36F46C2B}"/>
              </a:ext>
            </a:extLst>
          </p:cNvPr>
          <p:cNvSpPr>
            <a:spLocks noGrp="1"/>
          </p:cNvSpPr>
          <p:nvPr>
            <p:ph type="body" sz="quarter" idx="22" hasCustomPrompt="1"/>
          </p:nvPr>
        </p:nvSpPr>
        <p:spPr>
          <a:xfrm>
            <a:off x="2857514" y="541707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7" name="Marcador de texto 31">
            <a:extLst>
              <a:ext uri="{FF2B5EF4-FFF2-40B4-BE49-F238E27FC236}">
                <a16:creationId xmlns="" xmlns:a16="http://schemas.microsoft.com/office/drawing/2014/main" id="{69225B97-AB96-0666-B527-D3A15A469BD0}"/>
              </a:ext>
            </a:extLst>
          </p:cNvPr>
          <p:cNvSpPr>
            <a:spLocks noGrp="1"/>
          </p:cNvSpPr>
          <p:nvPr>
            <p:ph type="body" sz="quarter" idx="23" hasCustomPrompt="1"/>
          </p:nvPr>
        </p:nvSpPr>
        <p:spPr>
          <a:xfrm>
            <a:off x="2678920" y="541988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8" name="Marcador de texto 34">
            <a:extLst>
              <a:ext uri="{FF2B5EF4-FFF2-40B4-BE49-F238E27FC236}">
                <a16:creationId xmlns="" xmlns:a16="http://schemas.microsoft.com/office/drawing/2014/main" id="{CAAA8765-51D3-525E-5399-D9BA69DF7840}"/>
              </a:ext>
            </a:extLst>
          </p:cNvPr>
          <p:cNvSpPr>
            <a:spLocks noGrp="1"/>
          </p:cNvSpPr>
          <p:nvPr>
            <p:ph type="body" sz="quarter" idx="34" hasCustomPrompt="1"/>
          </p:nvPr>
        </p:nvSpPr>
        <p:spPr>
          <a:xfrm>
            <a:off x="750017" y="1557338"/>
            <a:ext cx="1345910" cy="2523769"/>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49" name="Marcador de texto 34">
            <a:extLst>
              <a:ext uri="{FF2B5EF4-FFF2-40B4-BE49-F238E27FC236}">
                <a16:creationId xmlns="" xmlns:a16="http://schemas.microsoft.com/office/drawing/2014/main" id="{493F1595-E2C2-7DB1-B57D-E491A3A33011}"/>
              </a:ext>
            </a:extLst>
          </p:cNvPr>
          <p:cNvSpPr>
            <a:spLocks noGrp="1"/>
          </p:cNvSpPr>
          <p:nvPr>
            <p:ph type="body" sz="quarter" idx="35" hasCustomPrompt="1"/>
          </p:nvPr>
        </p:nvSpPr>
        <p:spPr>
          <a:xfrm>
            <a:off x="750017" y="4679941"/>
            <a:ext cx="1345910" cy="1260414"/>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332529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iseño personalizado 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76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gráfico 66">
            <a:extLst>
              <a:ext uri="{FF2B5EF4-FFF2-40B4-BE49-F238E27FC236}">
                <a16:creationId xmlns="" xmlns:a16="http://schemas.microsoft.com/office/drawing/2014/main" id="{0E2BF5F4-28AA-C091-A2C9-41CCD7F2E667}"/>
              </a:ext>
            </a:extLst>
          </p:cNvPr>
          <p:cNvSpPr>
            <a:spLocks noGrp="1"/>
          </p:cNvSpPr>
          <p:nvPr>
            <p:ph type="chart" sz="quarter" idx="11"/>
          </p:nvPr>
        </p:nvSpPr>
        <p:spPr>
          <a:xfrm>
            <a:off x="436563" y="4906393"/>
            <a:ext cx="11347450" cy="1259457"/>
          </a:xfrm>
        </p:spPr>
        <p:txBody>
          <a:bodyPr/>
          <a:lstStyle/>
          <a:p>
            <a:endParaRPr lang="es-CL" dirty="0"/>
          </a:p>
        </p:txBody>
      </p:sp>
      <p:sp>
        <p:nvSpPr>
          <p:cNvPr id="68" name="Marcador de texto 49">
            <a:extLst>
              <a:ext uri="{FF2B5EF4-FFF2-40B4-BE49-F238E27FC236}">
                <a16:creationId xmlns="" xmlns:a16="http://schemas.microsoft.com/office/drawing/2014/main" id="{2D6AB44C-BE20-6AE1-2BD7-60136A0F3242}"/>
              </a:ext>
            </a:extLst>
          </p:cNvPr>
          <p:cNvSpPr>
            <a:spLocks noGrp="1"/>
          </p:cNvSpPr>
          <p:nvPr>
            <p:ph type="body" sz="quarter" idx="30" hasCustomPrompt="1"/>
          </p:nvPr>
        </p:nvSpPr>
        <p:spPr>
          <a:xfrm>
            <a:off x="441504" y="1747856"/>
            <a:ext cx="5283960" cy="234291"/>
          </a:xfrm>
          <a:noFill/>
        </p:spPr>
        <p:txBody>
          <a:bodyPr anchor="t">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 xmlns:a16="http://schemas.microsoft.com/office/drawing/2014/main" id="{78626F12-8EE4-627F-3D9C-5D9BC9F59821}"/>
              </a:ext>
            </a:extLst>
          </p:cNvPr>
          <p:cNvSpPr>
            <a:spLocks noGrp="1"/>
          </p:cNvSpPr>
          <p:nvPr>
            <p:ph type="body" sz="quarter" idx="31" hasCustomPrompt="1"/>
          </p:nvPr>
        </p:nvSpPr>
        <p:spPr>
          <a:xfrm>
            <a:off x="441504" y="2013330"/>
            <a:ext cx="5283960" cy="1097208"/>
          </a:xfrm>
          <a:noFill/>
        </p:spPr>
        <p:txBody>
          <a:bodyPr anchor="t">
            <a:noAutofit/>
          </a:bodyPr>
          <a:lstStyle>
            <a:lvl1pPr marL="0" indent="0">
              <a:buNone/>
              <a:defRPr sz="1200" b="0"/>
            </a:lvl1pPr>
          </a:lstStyle>
          <a:p>
            <a:pPr lvl="0"/>
            <a:r>
              <a:rPr lang="es-ES" dirty="0"/>
              <a:t>Texto</a:t>
            </a:r>
          </a:p>
        </p:txBody>
      </p:sp>
      <p:sp>
        <p:nvSpPr>
          <p:cNvPr id="70" name="Marcador de texto 49">
            <a:extLst>
              <a:ext uri="{FF2B5EF4-FFF2-40B4-BE49-F238E27FC236}">
                <a16:creationId xmlns="" xmlns:a16="http://schemas.microsoft.com/office/drawing/2014/main" id="{704B6EFA-6E90-AFBD-907A-64E68F61631C}"/>
              </a:ext>
            </a:extLst>
          </p:cNvPr>
          <p:cNvSpPr>
            <a:spLocks noGrp="1"/>
          </p:cNvSpPr>
          <p:nvPr>
            <p:ph type="body" sz="quarter" idx="32" hasCustomPrompt="1"/>
          </p:nvPr>
        </p:nvSpPr>
        <p:spPr>
          <a:xfrm>
            <a:off x="6500053" y="1747856"/>
            <a:ext cx="5283960" cy="234291"/>
          </a:xfrm>
          <a:noFill/>
        </p:spPr>
        <p:txBody>
          <a:bodyPr anchor="t">
            <a:noAutofit/>
          </a:bodyPr>
          <a:lstStyle>
            <a:lvl1pPr marL="0" indent="0">
              <a:buNone/>
              <a:defRPr sz="1200" b="1"/>
            </a:lvl1pPr>
          </a:lstStyle>
          <a:p>
            <a:pPr lvl="0"/>
            <a:r>
              <a:rPr lang="es-ES" dirty="0"/>
              <a:t>Texto</a:t>
            </a:r>
          </a:p>
        </p:txBody>
      </p:sp>
      <p:sp>
        <p:nvSpPr>
          <p:cNvPr id="71" name="Marcador de texto 49">
            <a:extLst>
              <a:ext uri="{FF2B5EF4-FFF2-40B4-BE49-F238E27FC236}">
                <a16:creationId xmlns="" xmlns:a16="http://schemas.microsoft.com/office/drawing/2014/main" id="{232DAC00-2C77-A7D9-FE90-2C560289885A}"/>
              </a:ext>
            </a:extLst>
          </p:cNvPr>
          <p:cNvSpPr>
            <a:spLocks noGrp="1"/>
          </p:cNvSpPr>
          <p:nvPr>
            <p:ph type="body" sz="quarter" idx="33" hasCustomPrompt="1"/>
          </p:nvPr>
        </p:nvSpPr>
        <p:spPr>
          <a:xfrm>
            <a:off x="6500053" y="2013330"/>
            <a:ext cx="5283960" cy="1097208"/>
          </a:xfrm>
          <a:noFill/>
        </p:spPr>
        <p:txBody>
          <a:bodyPr anchor="t">
            <a:noAutofit/>
          </a:bodyPr>
          <a:lstStyle>
            <a:lvl1pPr marL="0" indent="0">
              <a:buNone/>
              <a:defRPr sz="1200" b="0"/>
            </a:lvl1pPr>
          </a:lstStyle>
          <a:p>
            <a:pPr lvl="0"/>
            <a:r>
              <a:rPr lang="es-ES" dirty="0"/>
              <a:t>Texto</a:t>
            </a:r>
          </a:p>
        </p:txBody>
      </p:sp>
      <p:sp>
        <p:nvSpPr>
          <p:cNvPr id="72" name="Marcador de texto 49">
            <a:extLst>
              <a:ext uri="{FF2B5EF4-FFF2-40B4-BE49-F238E27FC236}">
                <a16:creationId xmlns="" xmlns:a16="http://schemas.microsoft.com/office/drawing/2014/main" id="{443983D0-B2F0-8BE2-4CB2-B508E32E48BD}"/>
              </a:ext>
            </a:extLst>
          </p:cNvPr>
          <p:cNvSpPr>
            <a:spLocks noGrp="1"/>
          </p:cNvSpPr>
          <p:nvPr>
            <p:ph type="body" sz="quarter" idx="34" hasCustomPrompt="1"/>
          </p:nvPr>
        </p:nvSpPr>
        <p:spPr>
          <a:xfrm>
            <a:off x="441504" y="3327124"/>
            <a:ext cx="5283960" cy="234291"/>
          </a:xfrm>
          <a:noFill/>
        </p:spPr>
        <p:txBody>
          <a:bodyPr anchor="t">
            <a:noAutofit/>
          </a:bodyPr>
          <a:lstStyle>
            <a:lvl1pPr marL="0" indent="0">
              <a:buNone/>
              <a:defRPr sz="1200" b="1"/>
            </a:lvl1pPr>
          </a:lstStyle>
          <a:p>
            <a:pPr lvl="0"/>
            <a:r>
              <a:rPr lang="es-ES" dirty="0"/>
              <a:t>Texto</a:t>
            </a:r>
          </a:p>
        </p:txBody>
      </p:sp>
      <p:sp>
        <p:nvSpPr>
          <p:cNvPr id="73" name="Marcador de texto 49">
            <a:extLst>
              <a:ext uri="{FF2B5EF4-FFF2-40B4-BE49-F238E27FC236}">
                <a16:creationId xmlns="" xmlns:a16="http://schemas.microsoft.com/office/drawing/2014/main" id="{43DC84FC-1150-EEA1-3070-A9BDBE38B785}"/>
              </a:ext>
            </a:extLst>
          </p:cNvPr>
          <p:cNvSpPr>
            <a:spLocks noGrp="1"/>
          </p:cNvSpPr>
          <p:nvPr>
            <p:ph type="body" sz="quarter" idx="35" hasCustomPrompt="1"/>
          </p:nvPr>
        </p:nvSpPr>
        <p:spPr>
          <a:xfrm>
            <a:off x="441504" y="3593774"/>
            <a:ext cx="5283960" cy="1097208"/>
          </a:xfrm>
          <a:noFill/>
        </p:spPr>
        <p:txBody>
          <a:bodyPr anchor="t">
            <a:noAutofit/>
          </a:bodyPr>
          <a:lstStyle>
            <a:lvl1pPr marL="0" indent="0">
              <a:buNone/>
              <a:defRPr sz="1200" b="0"/>
            </a:lvl1pPr>
          </a:lstStyle>
          <a:p>
            <a:pPr lvl="0"/>
            <a:r>
              <a:rPr lang="es-ES" dirty="0"/>
              <a:t>Texto</a:t>
            </a:r>
          </a:p>
        </p:txBody>
      </p:sp>
      <p:sp>
        <p:nvSpPr>
          <p:cNvPr id="74" name="Marcador de texto 49">
            <a:extLst>
              <a:ext uri="{FF2B5EF4-FFF2-40B4-BE49-F238E27FC236}">
                <a16:creationId xmlns="" xmlns:a16="http://schemas.microsoft.com/office/drawing/2014/main" id="{777C99C0-74E7-64A1-F61D-14048912DB69}"/>
              </a:ext>
            </a:extLst>
          </p:cNvPr>
          <p:cNvSpPr>
            <a:spLocks noGrp="1"/>
          </p:cNvSpPr>
          <p:nvPr>
            <p:ph type="body" sz="quarter" idx="36" hasCustomPrompt="1"/>
          </p:nvPr>
        </p:nvSpPr>
        <p:spPr>
          <a:xfrm>
            <a:off x="6500053" y="3327124"/>
            <a:ext cx="5283960" cy="234291"/>
          </a:xfrm>
          <a:noFill/>
        </p:spPr>
        <p:txBody>
          <a:bodyPr anchor="t">
            <a:noAutofit/>
          </a:bodyPr>
          <a:lstStyle>
            <a:lvl1pPr marL="0" indent="0">
              <a:buNone/>
              <a:defRPr sz="1200" b="1"/>
            </a:lvl1pPr>
          </a:lstStyle>
          <a:p>
            <a:pPr lvl="0"/>
            <a:r>
              <a:rPr lang="es-ES" dirty="0"/>
              <a:t>Texto</a:t>
            </a:r>
          </a:p>
        </p:txBody>
      </p:sp>
      <p:sp>
        <p:nvSpPr>
          <p:cNvPr id="75" name="Marcador de texto 49">
            <a:extLst>
              <a:ext uri="{FF2B5EF4-FFF2-40B4-BE49-F238E27FC236}">
                <a16:creationId xmlns="" xmlns:a16="http://schemas.microsoft.com/office/drawing/2014/main" id="{C6759ADA-6F64-71AA-E09A-F518715539BC}"/>
              </a:ext>
            </a:extLst>
          </p:cNvPr>
          <p:cNvSpPr>
            <a:spLocks noGrp="1"/>
          </p:cNvSpPr>
          <p:nvPr>
            <p:ph type="body" sz="quarter" idx="37" hasCustomPrompt="1"/>
          </p:nvPr>
        </p:nvSpPr>
        <p:spPr>
          <a:xfrm>
            <a:off x="6500053" y="3593774"/>
            <a:ext cx="5283960" cy="1097208"/>
          </a:xfrm>
          <a:noFill/>
        </p:spPr>
        <p:txBody>
          <a:bodyPr anchor="t">
            <a:noAutofit/>
          </a:bodyPr>
          <a:lstStyle>
            <a:lvl1pPr marL="0" indent="0">
              <a:buNone/>
              <a:defRPr sz="1200" b="0"/>
            </a:lvl1pPr>
          </a:lstStyle>
          <a:p>
            <a:pPr lvl="0"/>
            <a:r>
              <a:rPr lang="es-ES" dirty="0"/>
              <a:t>Texto</a:t>
            </a:r>
          </a:p>
        </p:txBody>
      </p:sp>
      <p:sp>
        <p:nvSpPr>
          <p:cNvPr id="77" name="Marcador de texto 49">
            <a:extLst>
              <a:ext uri="{FF2B5EF4-FFF2-40B4-BE49-F238E27FC236}">
                <a16:creationId xmlns="" xmlns:a16="http://schemas.microsoft.com/office/drawing/2014/main" id="{8E6886E5-E7E4-6B6E-3F9A-E4EA0BAE70B7}"/>
              </a:ext>
            </a:extLst>
          </p:cNvPr>
          <p:cNvSpPr>
            <a:spLocks noGrp="1"/>
          </p:cNvSpPr>
          <p:nvPr>
            <p:ph type="body" sz="quarter" idx="38" hasCustomPrompt="1"/>
          </p:nvPr>
        </p:nvSpPr>
        <p:spPr>
          <a:xfrm>
            <a:off x="2273852"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
        <p:nvSpPr>
          <p:cNvPr id="23" name="Marcador de texto 49">
            <a:extLst>
              <a:ext uri="{FF2B5EF4-FFF2-40B4-BE49-F238E27FC236}">
                <a16:creationId xmlns="" xmlns:a16="http://schemas.microsoft.com/office/drawing/2014/main" id="{8E6886E5-E7E4-6B6E-3F9A-E4EA0BAE70B7}"/>
              </a:ext>
            </a:extLst>
          </p:cNvPr>
          <p:cNvSpPr>
            <a:spLocks noGrp="1"/>
          </p:cNvSpPr>
          <p:nvPr>
            <p:ph type="body" sz="quarter" idx="43" hasCustomPrompt="1"/>
          </p:nvPr>
        </p:nvSpPr>
        <p:spPr>
          <a:xfrm>
            <a:off x="8332401"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24" name="Marcador de texto 49">
            <a:extLst>
              <a:ext uri="{FF2B5EF4-FFF2-40B4-BE49-F238E27FC236}">
                <a16:creationId xmlns="" xmlns:a16="http://schemas.microsoft.com/office/drawing/2014/main" id="{A2C8F08A-5581-007E-062D-4AE64E25E91E}"/>
              </a:ext>
            </a:extLst>
          </p:cNvPr>
          <p:cNvSpPr>
            <a:spLocks noGrp="1"/>
          </p:cNvSpPr>
          <p:nvPr>
            <p:ph type="body" sz="quarter" idx="44" hasCustomPrompt="1"/>
          </p:nvPr>
        </p:nvSpPr>
        <p:spPr>
          <a:xfrm>
            <a:off x="6500053"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Tree>
    <p:extLst>
      <p:ext uri="{BB962C8B-B14F-4D97-AF65-F5344CB8AC3E}">
        <p14:creationId xmlns:p14="http://schemas.microsoft.com/office/powerpoint/2010/main" val="10965089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seño personalizado 10">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78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31" name="Rectángulo 30">
            <a:extLst>
              <a:ext uri="{FF2B5EF4-FFF2-40B4-BE49-F238E27FC236}">
                <a16:creationId xmlns="" xmlns:a16="http://schemas.microsoft.com/office/drawing/2014/main" id="{A2C2BDA4-4AE0-D380-9B6E-2721E0E64383}"/>
              </a:ext>
            </a:extLst>
          </p:cNvPr>
          <p:cNvSpPr/>
          <p:nvPr userDrawn="1"/>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defTabSz="825500">
              <a:lnSpc>
                <a:spcPct val="100000"/>
              </a:lnSpc>
              <a:spcBef>
                <a:spcPts val="0"/>
              </a:spcBef>
            </a:pPr>
            <a:endParaRPr lang="es-CL" sz="1200" dirty="0">
              <a:ea typeface="Helvetica Neue Medium"/>
              <a:cs typeface="Helvetica Neue Medium"/>
              <a:sym typeface="Helvetica Neue Medium"/>
            </a:endParaRPr>
          </a:p>
        </p:txBody>
      </p:sp>
      <p:cxnSp>
        <p:nvCxnSpPr>
          <p:cNvPr id="79" name="28 Conector recto">
            <a:extLst>
              <a:ext uri="{FF2B5EF4-FFF2-40B4-BE49-F238E27FC236}">
                <a16:creationId xmlns="" xmlns:a16="http://schemas.microsoft.com/office/drawing/2014/main" id="{0D000B62-F354-CAEE-1F1C-6FBC32674F4E}"/>
              </a:ext>
            </a:extLst>
          </p:cNvPr>
          <p:cNvCxnSpPr>
            <a:cxnSpLocks/>
          </p:cNvCxnSpPr>
          <p:nvPr userDrawn="1"/>
        </p:nvCxnSpPr>
        <p:spPr>
          <a:xfrm>
            <a:off x="447578" y="1558466"/>
            <a:ext cx="4345482" cy="1565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28 Conector recto">
            <a:extLst>
              <a:ext uri="{FF2B5EF4-FFF2-40B4-BE49-F238E27FC236}">
                <a16:creationId xmlns="" xmlns:a16="http://schemas.microsoft.com/office/drawing/2014/main" id="{A67A4031-DCB4-A538-9A3C-872B6968584F}"/>
              </a:ext>
            </a:extLst>
          </p:cNvPr>
          <p:cNvCxnSpPr>
            <a:cxnSpLocks/>
          </p:cNvCxnSpPr>
          <p:nvPr userDrawn="1"/>
        </p:nvCxnSpPr>
        <p:spPr>
          <a:xfrm>
            <a:off x="6825064" y="1558466"/>
            <a:ext cx="43452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Marcador de texto 49">
            <a:extLst>
              <a:ext uri="{FF2B5EF4-FFF2-40B4-BE49-F238E27FC236}">
                <a16:creationId xmlns="" xmlns:a16="http://schemas.microsoft.com/office/drawing/2014/main" id="{52D1196A-4A45-E52C-7BAB-0724D78212B0}"/>
              </a:ext>
            </a:extLst>
          </p:cNvPr>
          <p:cNvSpPr>
            <a:spLocks noGrp="1"/>
          </p:cNvSpPr>
          <p:nvPr>
            <p:ph type="body" sz="quarter" idx="23" hasCustomPrompt="1"/>
          </p:nvPr>
        </p:nvSpPr>
        <p:spPr>
          <a:xfrm>
            <a:off x="1613303" y="2103677"/>
            <a:ext cx="3179757" cy="213650"/>
          </a:xfrm>
          <a:noFill/>
        </p:spPr>
        <p:txBody>
          <a:bodyPr>
            <a:noAutofit/>
          </a:bodyPr>
          <a:lstStyle>
            <a:lvl1pPr marL="0" indent="0">
              <a:buNone/>
              <a:defRPr b="0"/>
            </a:lvl1pPr>
          </a:lstStyle>
          <a:p>
            <a:pPr lvl="0"/>
            <a:r>
              <a:rPr lang="es-ES" dirty="0"/>
              <a:t>Texto</a:t>
            </a:r>
          </a:p>
        </p:txBody>
      </p:sp>
      <p:sp>
        <p:nvSpPr>
          <p:cNvPr id="87" name="Marcador de posición de imagen 86">
            <a:extLst>
              <a:ext uri="{FF2B5EF4-FFF2-40B4-BE49-F238E27FC236}">
                <a16:creationId xmlns="" xmlns:a16="http://schemas.microsoft.com/office/drawing/2014/main" id="{EE707A6C-8AB7-6A75-AAC1-B4485A2861DC}"/>
              </a:ext>
            </a:extLst>
          </p:cNvPr>
          <p:cNvSpPr>
            <a:spLocks noGrp="1"/>
          </p:cNvSpPr>
          <p:nvPr>
            <p:ph type="pic" sz="quarter" idx="24" hasCustomPrompt="1"/>
          </p:nvPr>
        </p:nvSpPr>
        <p:spPr>
          <a:xfrm>
            <a:off x="447578" y="1769393"/>
            <a:ext cx="963613" cy="965200"/>
          </a:xfrm>
        </p:spPr>
        <p:txBody>
          <a:bodyPr/>
          <a:lstStyle>
            <a:lvl1pPr>
              <a:defRPr/>
            </a:lvl1pPr>
          </a:lstStyle>
          <a:p>
            <a:r>
              <a:rPr lang="es-ES" dirty="0"/>
              <a:t>ícono</a:t>
            </a:r>
            <a:endParaRPr lang="es-CL" dirty="0"/>
          </a:p>
        </p:txBody>
      </p:sp>
      <p:sp>
        <p:nvSpPr>
          <p:cNvPr id="88" name="Marcador de texto 49">
            <a:extLst>
              <a:ext uri="{FF2B5EF4-FFF2-40B4-BE49-F238E27FC236}">
                <a16:creationId xmlns="" xmlns:a16="http://schemas.microsoft.com/office/drawing/2014/main" id="{E7E07ECC-09A2-20EC-0208-82A7D76B108C}"/>
              </a:ext>
            </a:extLst>
          </p:cNvPr>
          <p:cNvSpPr>
            <a:spLocks noGrp="1"/>
          </p:cNvSpPr>
          <p:nvPr>
            <p:ph type="body" sz="quarter" idx="25" hasCustomPrompt="1"/>
          </p:nvPr>
        </p:nvSpPr>
        <p:spPr>
          <a:xfrm>
            <a:off x="7990789" y="2103677"/>
            <a:ext cx="3179757" cy="213650"/>
          </a:xfrm>
          <a:noFill/>
        </p:spPr>
        <p:txBody>
          <a:bodyPr>
            <a:noAutofit/>
          </a:bodyPr>
          <a:lstStyle>
            <a:lvl1pPr marL="0" indent="0">
              <a:buNone/>
              <a:defRPr b="0"/>
            </a:lvl1pPr>
          </a:lstStyle>
          <a:p>
            <a:pPr lvl="0"/>
            <a:r>
              <a:rPr lang="es-ES" dirty="0"/>
              <a:t>Texto</a:t>
            </a:r>
          </a:p>
        </p:txBody>
      </p:sp>
      <p:sp>
        <p:nvSpPr>
          <p:cNvPr id="89" name="Marcador de posición de imagen 86">
            <a:extLst>
              <a:ext uri="{FF2B5EF4-FFF2-40B4-BE49-F238E27FC236}">
                <a16:creationId xmlns="" xmlns:a16="http://schemas.microsoft.com/office/drawing/2014/main" id="{A025E4CC-CB3B-1A01-4C7E-17CAD9B0D19D}"/>
              </a:ext>
            </a:extLst>
          </p:cNvPr>
          <p:cNvSpPr>
            <a:spLocks noGrp="1"/>
          </p:cNvSpPr>
          <p:nvPr>
            <p:ph type="pic" sz="quarter" idx="26" hasCustomPrompt="1"/>
          </p:nvPr>
        </p:nvSpPr>
        <p:spPr>
          <a:xfrm>
            <a:off x="6825064" y="1769393"/>
            <a:ext cx="963613" cy="965200"/>
          </a:xfrm>
        </p:spPr>
        <p:txBody>
          <a:bodyPr/>
          <a:lstStyle>
            <a:lvl1pPr>
              <a:defRPr/>
            </a:lvl1pPr>
          </a:lstStyle>
          <a:p>
            <a:r>
              <a:rPr lang="es-ES" dirty="0"/>
              <a:t>ícono</a:t>
            </a:r>
            <a:endParaRPr lang="es-CL" dirty="0"/>
          </a:p>
        </p:txBody>
      </p:sp>
      <p:sp>
        <p:nvSpPr>
          <p:cNvPr id="90" name="Marcador de texto 49">
            <a:extLst>
              <a:ext uri="{FF2B5EF4-FFF2-40B4-BE49-F238E27FC236}">
                <a16:creationId xmlns="" xmlns:a16="http://schemas.microsoft.com/office/drawing/2014/main" id="{2A5F4B21-3C07-6B23-DA88-F0A5E64080DE}"/>
              </a:ext>
            </a:extLst>
          </p:cNvPr>
          <p:cNvSpPr>
            <a:spLocks noGrp="1"/>
          </p:cNvSpPr>
          <p:nvPr>
            <p:ph type="body" sz="quarter" idx="27" hasCustomPrompt="1"/>
          </p:nvPr>
        </p:nvSpPr>
        <p:spPr>
          <a:xfrm>
            <a:off x="1613303" y="3431436"/>
            <a:ext cx="3179757" cy="213650"/>
          </a:xfrm>
          <a:noFill/>
        </p:spPr>
        <p:txBody>
          <a:bodyPr>
            <a:noAutofit/>
          </a:bodyPr>
          <a:lstStyle>
            <a:lvl1pPr marL="0" indent="0">
              <a:buNone/>
              <a:defRPr b="0"/>
            </a:lvl1pPr>
          </a:lstStyle>
          <a:p>
            <a:pPr lvl="0"/>
            <a:r>
              <a:rPr lang="es-ES" dirty="0"/>
              <a:t>Texto</a:t>
            </a:r>
          </a:p>
        </p:txBody>
      </p:sp>
      <p:sp>
        <p:nvSpPr>
          <p:cNvPr id="91" name="Marcador de posición de imagen 86">
            <a:extLst>
              <a:ext uri="{FF2B5EF4-FFF2-40B4-BE49-F238E27FC236}">
                <a16:creationId xmlns="" xmlns:a16="http://schemas.microsoft.com/office/drawing/2014/main" id="{D0AB1B78-BEF5-7D3E-137F-DA0C8CB03F73}"/>
              </a:ext>
            </a:extLst>
          </p:cNvPr>
          <p:cNvSpPr>
            <a:spLocks noGrp="1"/>
          </p:cNvSpPr>
          <p:nvPr>
            <p:ph type="pic" sz="quarter" idx="28" hasCustomPrompt="1"/>
          </p:nvPr>
        </p:nvSpPr>
        <p:spPr>
          <a:xfrm>
            <a:off x="447578" y="3097152"/>
            <a:ext cx="963613" cy="965200"/>
          </a:xfrm>
        </p:spPr>
        <p:txBody>
          <a:bodyPr/>
          <a:lstStyle>
            <a:lvl1pPr>
              <a:defRPr/>
            </a:lvl1pPr>
          </a:lstStyle>
          <a:p>
            <a:r>
              <a:rPr lang="es-ES" dirty="0"/>
              <a:t>ícono</a:t>
            </a:r>
            <a:endParaRPr lang="es-CL" dirty="0"/>
          </a:p>
        </p:txBody>
      </p:sp>
      <p:sp>
        <p:nvSpPr>
          <p:cNvPr id="92" name="Marcador de texto 49">
            <a:extLst>
              <a:ext uri="{FF2B5EF4-FFF2-40B4-BE49-F238E27FC236}">
                <a16:creationId xmlns="" xmlns:a16="http://schemas.microsoft.com/office/drawing/2014/main" id="{BA5ED855-5F65-8BA9-99B2-4DC819774CAE}"/>
              </a:ext>
            </a:extLst>
          </p:cNvPr>
          <p:cNvSpPr>
            <a:spLocks noGrp="1"/>
          </p:cNvSpPr>
          <p:nvPr>
            <p:ph type="body" sz="quarter" idx="29" hasCustomPrompt="1"/>
          </p:nvPr>
        </p:nvSpPr>
        <p:spPr>
          <a:xfrm>
            <a:off x="7990789" y="3431436"/>
            <a:ext cx="3179757" cy="213650"/>
          </a:xfrm>
          <a:noFill/>
        </p:spPr>
        <p:txBody>
          <a:bodyPr>
            <a:noAutofit/>
          </a:bodyPr>
          <a:lstStyle>
            <a:lvl1pPr marL="0" indent="0">
              <a:buNone/>
              <a:defRPr b="0"/>
            </a:lvl1pPr>
          </a:lstStyle>
          <a:p>
            <a:pPr lvl="0"/>
            <a:r>
              <a:rPr lang="es-ES" dirty="0"/>
              <a:t>Texto</a:t>
            </a:r>
          </a:p>
        </p:txBody>
      </p:sp>
      <p:sp>
        <p:nvSpPr>
          <p:cNvPr id="93" name="Marcador de posición de imagen 86">
            <a:extLst>
              <a:ext uri="{FF2B5EF4-FFF2-40B4-BE49-F238E27FC236}">
                <a16:creationId xmlns="" xmlns:a16="http://schemas.microsoft.com/office/drawing/2014/main" id="{80FC252A-E9F2-DDBC-BC5F-AF376C2822AB}"/>
              </a:ext>
            </a:extLst>
          </p:cNvPr>
          <p:cNvSpPr>
            <a:spLocks noGrp="1"/>
          </p:cNvSpPr>
          <p:nvPr>
            <p:ph type="pic" sz="quarter" idx="30" hasCustomPrompt="1"/>
          </p:nvPr>
        </p:nvSpPr>
        <p:spPr>
          <a:xfrm>
            <a:off x="6825064" y="3097152"/>
            <a:ext cx="963613" cy="965200"/>
          </a:xfrm>
        </p:spPr>
        <p:txBody>
          <a:bodyPr/>
          <a:lstStyle>
            <a:lvl1pPr>
              <a:defRPr/>
            </a:lvl1pPr>
          </a:lstStyle>
          <a:p>
            <a:r>
              <a:rPr lang="es-ES" dirty="0"/>
              <a:t>ícono</a:t>
            </a:r>
            <a:endParaRPr lang="es-CL" dirty="0"/>
          </a:p>
        </p:txBody>
      </p:sp>
      <p:sp>
        <p:nvSpPr>
          <p:cNvPr id="94" name="Marcador de texto 49">
            <a:extLst>
              <a:ext uri="{FF2B5EF4-FFF2-40B4-BE49-F238E27FC236}">
                <a16:creationId xmlns="" xmlns:a16="http://schemas.microsoft.com/office/drawing/2014/main" id="{58DE00A0-CCCF-C046-C374-906C947B02A0}"/>
              </a:ext>
            </a:extLst>
          </p:cNvPr>
          <p:cNvSpPr>
            <a:spLocks noGrp="1"/>
          </p:cNvSpPr>
          <p:nvPr>
            <p:ph type="body" sz="quarter" idx="31" hasCustomPrompt="1"/>
          </p:nvPr>
        </p:nvSpPr>
        <p:spPr>
          <a:xfrm>
            <a:off x="1613303" y="4684038"/>
            <a:ext cx="3179757" cy="213650"/>
          </a:xfrm>
          <a:noFill/>
        </p:spPr>
        <p:txBody>
          <a:bodyPr>
            <a:noAutofit/>
          </a:bodyPr>
          <a:lstStyle>
            <a:lvl1pPr marL="0" indent="0">
              <a:buNone/>
              <a:defRPr b="0"/>
            </a:lvl1pPr>
          </a:lstStyle>
          <a:p>
            <a:pPr lvl="0"/>
            <a:r>
              <a:rPr lang="es-ES" dirty="0"/>
              <a:t>Texto</a:t>
            </a:r>
          </a:p>
        </p:txBody>
      </p:sp>
      <p:sp>
        <p:nvSpPr>
          <p:cNvPr id="95" name="Marcador de posición de imagen 86">
            <a:extLst>
              <a:ext uri="{FF2B5EF4-FFF2-40B4-BE49-F238E27FC236}">
                <a16:creationId xmlns="" xmlns:a16="http://schemas.microsoft.com/office/drawing/2014/main" id="{A3585362-2AF5-F97A-545B-5D455F197F5F}"/>
              </a:ext>
            </a:extLst>
          </p:cNvPr>
          <p:cNvSpPr>
            <a:spLocks noGrp="1"/>
          </p:cNvSpPr>
          <p:nvPr>
            <p:ph type="pic" sz="quarter" idx="32" hasCustomPrompt="1"/>
          </p:nvPr>
        </p:nvSpPr>
        <p:spPr>
          <a:xfrm>
            <a:off x="447578" y="4349754"/>
            <a:ext cx="963613" cy="965200"/>
          </a:xfrm>
        </p:spPr>
        <p:txBody>
          <a:bodyPr/>
          <a:lstStyle>
            <a:lvl1pPr>
              <a:defRPr/>
            </a:lvl1pPr>
          </a:lstStyle>
          <a:p>
            <a:r>
              <a:rPr lang="es-ES" dirty="0"/>
              <a:t>ícono</a:t>
            </a:r>
            <a:endParaRPr lang="es-CL" dirty="0"/>
          </a:p>
        </p:txBody>
      </p:sp>
      <p:sp>
        <p:nvSpPr>
          <p:cNvPr id="96" name="Marcador de texto 49">
            <a:extLst>
              <a:ext uri="{FF2B5EF4-FFF2-40B4-BE49-F238E27FC236}">
                <a16:creationId xmlns="" xmlns:a16="http://schemas.microsoft.com/office/drawing/2014/main" id="{FE81C58E-4242-A183-B6DD-08972C2E30E7}"/>
              </a:ext>
            </a:extLst>
          </p:cNvPr>
          <p:cNvSpPr>
            <a:spLocks noGrp="1"/>
          </p:cNvSpPr>
          <p:nvPr>
            <p:ph type="body" sz="quarter" idx="33" hasCustomPrompt="1"/>
          </p:nvPr>
        </p:nvSpPr>
        <p:spPr>
          <a:xfrm>
            <a:off x="7990789" y="4684038"/>
            <a:ext cx="3179757" cy="213650"/>
          </a:xfrm>
          <a:noFill/>
        </p:spPr>
        <p:txBody>
          <a:bodyPr>
            <a:noAutofit/>
          </a:bodyPr>
          <a:lstStyle>
            <a:lvl1pPr marL="0" indent="0">
              <a:buNone/>
              <a:defRPr b="0"/>
            </a:lvl1pPr>
          </a:lstStyle>
          <a:p>
            <a:pPr lvl="0"/>
            <a:r>
              <a:rPr lang="es-ES" dirty="0"/>
              <a:t>Texto</a:t>
            </a:r>
          </a:p>
        </p:txBody>
      </p:sp>
      <p:sp>
        <p:nvSpPr>
          <p:cNvPr id="97" name="Marcador de posición de imagen 86">
            <a:extLst>
              <a:ext uri="{FF2B5EF4-FFF2-40B4-BE49-F238E27FC236}">
                <a16:creationId xmlns="" xmlns:a16="http://schemas.microsoft.com/office/drawing/2014/main" id="{22DCB027-9E5E-6FB3-1D97-72B052893234}"/>
              </a:ext>
            </a:extLst>
          </p:cNvPr>
          <p:cNvSpPr>
            <a:spLocks noGrp="1"/>
          </p:cNvSpPr>
          <p:nvPr>
            <p:ph type="pic" sz="quarter" idx="34" hasCustomPrompt="1"/>
          </p:nvPr>
        </p:nvSpPr>
        <p:spPr>
          <a:xfrm>
            <a:off x="6825064" y="4349754"/>
            <a:ext cx="963613" cy="965200"/>
          </a:xfrm>
        </p:spPr>
        <p:txBody>
          <a:bodyPr/>
          <a:lstStyle>
            <a:lvl1pPr>
              <a:defRPr/>
            </a:lvl1pPr>
          </a:lstStyle>
          <a:p>
            <a:r>
              <a:rPr lang="es-ES" dirty="0"/>
              <a:t>ícono</a:t>
            </a:r>
            <a:endParaRPr lang="es-CL" dirty="0"/>
          </a:p>
        </p:txBody>
      </p:sp>
      <p:sp>
        <p:nvSpPr>
          <p:cNvPr id="99" name="Marcador de texto 49">
            <a:extLst>
              <a:ext uri="{FF2B5EF4-FFF2-40B4-BE49-F238E27FC236}">
                <a16:creationId xmlns="" xmlns:a16="http://schemas.microsoft.com/office/drawing/2014/main" id="{74CB5E10-8F3F-6D86-5DFF-F5B4A6A5F6F4}"/>
              </a:ext>
            </a:extLst>
          </p:cNvPr>
          <p:cNvSpPr>
            <a:spLocks noGrp="1"/>
          </p:cNvSpPr>
          <p:nvPr>
            <p:ph type="body" sz="quarter" idx="35" hasCustomPrompt="1"/>
          </p:nvPr>
        </p:nvSpPr>
        <p:spPr>
          <a:xfrm>
            <a:off x="447578" y="5844507"/>
            <a:ext cx="5074546" cy="205305"/>
          </a:xfrm>
          <a:noFill/>
        </p:spPr>
        <p:txBody>
          <a:bodyPr>
            <a:noAutofit/>
          </a:bodyPr>
          <a:lstStyle>
            <a:lvl1pPr marL="0" indent="0" algn="r">
              <a:buNone/>
              <a:defRPr b="1">
                <a:solidFill>
                  <a:schemeClr val="accent1"/>
                </a:solidFill>
              </a:defRPr>
            </a:lvl1pPr>
          </a:lstStyle>
          <a:p>
            <a:pPr lvl="0"/>
            <a:r>
              <a:rPr lang="es-ES" dirty="0"/>
              <a:t>Texto</a:t>
            </a:r>
          </a:p>
        </p:txBody>
      </p:sp>
      <p:sp>
        <p:nvSpPr>
          <p:cNvPr id="100" name="Marcador de texto 49">
            <a:extLst>
              <a:ext uri="{FF2B5EF4-FFF2-40B4-BE49-F238E27FC236}">
                <a16:creationId xmlns="" xmlns:a16="http://schemas.microsoft.com/office/drawing/2014/main" id="{BCA3F8A5-5D73-29B6-C481-E2EC7BD4CCF9}"/>
              </a:ext>
            </a:extLst>
          </p:cNvPr>
          <p:cNvSpPr>
            <a:spLocks noGrp="1"/>
          </p:cNvSpPr>
          <p:nvPr>
            <p:ph type="body" sz="quarter" idx="36" hasCustomPrompt="1"/>
          </p:nvPr>
        </p:nvSpPr>
        <p:spPr>
          <a:xfrm>
            <a:off x="6825063" y="5844507"/>
            <a:ext cx="4410667" cy="223536"/>
          </a:xfrm>
          <a:noFill/>
        </p:spPr>
        <p:txBody>
          <a:bodyPr>
            <a:noAutofit/>
          </a:bodyPr>
          <a:lstStyle>
            <a:lvl1pPr marL="0" indent="0" algn="r">
              <a:buNone/>
              <a:defRPr b="1">
                <a:solidFill>
                  <a:schemeClr val="accent1"/>
                </a:solidFill>
              </a:defRPr>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0"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4345200"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6825062" y="1328808"/>
            <a:ext cx="4345200" cy="245316"/>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6131652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iseño personalizado 1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80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9" name="Marcador de tabla 18">
            <a:extLst>
              <a:ext uri="{FF2B5EF4-FFF2-40B4-BE49-F238E27FC236}">
                <a16:creationId xmlns="" xmlns:a16="http://schemas.microsoft.com/office/drawing/2014/main" id="{1D28B62C-983E-6B64-C51E-4075858BEE02}"/>
              </a:ext>
            </a:extLst>
          </p:cNvPr>
          <p:cNvSpPr>
            <a:spLocks noGrp="1"/>
          </p:cNvSpPr>
          <p:nvPr>
            <p:ph type="tbl" sz="quarter" idx="11"/>
          </p:nvPr>
        </p:nvSpPr>
        <p:spPr>
          <a:xfrm>
            <a:off x="447675" y="3257934"/>
            <a:ext cx="11314113" cy="2907916"/>
          </a:xfrm>
        </p:spPr>
        <p:txBody>
          <a:bodyPr/>
          <a:lstStyle/>
          <a:p>
            <a:endParaRPr lang="es-CL" dirty="0"/>
          </a:p>
        </p:txBody>
      </p:sp>
      <p:sp>
        <p:nvSpPr>
          <p:cNvPr id="20" name="Marcador de texto 34">
            <a:extLst>
              <a:ext uri="{FF2B5EF4-FFF2-40B4-BE49-F238E27FC236}">
                <a16:creationId xmlns="" xmlns:a16="http://schemas.microsoft.com/office/drawing/2014/main" id="{90DA9BC0-A64A-6ECE-0C7F-2284D779AC26}"/>
              </a:ext>
            </a:extLst>
          </p:cNvPr>
          <p:cNvSpPr>
            <a:spLocks noGrp="1"/>
          </p:cNvSpPr>
          <p:nvPr>
            <p:ph type="body" sz="quarter" idx="20" hasCustomPrompt="1"/>
          </p:nvPr>
        </p:nvSpPr>
        <p:spPr>
          <a:xfrm>
            <a:off x="442913"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21" name="Marcador de texto 31">
            <a:extLst>
              <a:ext uri="{FF2B5EF4-FFF2-40B4-BE49-F238E27FC236}">
                <a16:creationId xmlns="" xmlns:a16="http://schemas.microsoft.com/office/drawing/2014/main" id="{49492AD4-DE20-0966-0185-5B714FD65692}"/>
              </a:ext>
            </a:extLst>
          </p:cNvPr>
          <p:cNvSpPr>
            <a:spLocks noGrp="1"/>
          </p:cNvSpPr>
          <p:nvPr>
            <p:ph type="body" sz="quarter" idx="21" hasCustomPrompt="1"/>
          </p:nvPr>
        </p:nvSpPr>
        <p:spPr>
          <a:xfrm>
            <a:off x="2723733"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22" name="Marcador de texto 31">
            <a:extLst>
              <a:ext uri="{FF2B5EF4-FFF2-40B4-BE49-F238E27FC236}">
                <a16:creationId xmlns="" xmlns:a16="http://schemas.microsoft.com/office/drawing/2014/main" id="{39A80EFD-C525-2E33-D67E-BF82215F79D1}"/>
              </a:ext>
            </a:extLst>
          </p:cNvPr>
          <p:cNvSpPr>
            <a:spLocks noGrp="1"/>
          </p:cNvSpPr>
          <p:nvPr>
            <p:ph type="body" sz="quarter" idx="22" hasCustomPrompt="1"/>
          </p:nvPr>
        </p:nvSpPr>
        <p:spPr>
          <a:xfrm rot="5400000">
            <a:off x="3183910"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 xmlns:a16="http://schemas.microsoft.com/office/drawing/2014/main" id="{E0C36208-1CA8-0AF6-C192-788E2E2AA749}"/>
              </a:ext>
            </a:extLst>
          </p:cNvPr>
          <p:cNvSpPr>
            <a:spLocks noGrp="1"/>
          </p:cNvSpPr>
          <p:nvPr>
            <p:ph type="body" sz="quarter" idx="23" hasCustomPrompt="1"/>
          </p:nvPr>
        </p:nvSpPr>
        <p:spPr>
          <a:xfrm>
            <a:off x="4305638"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0" name="Marcador de texto 31">
            <a:extLst>
              <a:ext uri="{FF2B5EF4-FFF2-40B4-BE49-F238E27FC236}">
                <a16:creationId xmlns="" xmlns:a16="http://schemas.microsoft.com/office/drawing/2014/main" id="{8958A367-7109-C383-DA0E-B6409FFF70D5}"/>
              </a:ext>
            </a:extLst>
          </p:cNvPr>
          <p:cNvSpPr>
            <a:spLocks noGrp="1"/>
          </p:cNvSpPr>
          <p:nvPr>
            <p:ph type="body" sz="quarter" idx="24" hasCustomPrompt="1"/>
          </p:nvPr>
        </p:nvSpPr>
        <p:spPr>
          <a:xfrm>
            <a:off x="6586458"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1" name="Marcador de texto 31">
            <a:extLst>
              <a:ext uri="{FF2B5EF4-FFF2-40B4-BE49-F238E27FC236}">
                <a16:creationId xmlns="" xmlns:a16="http://schemas.microsoft.com/office/drawing/2014/main" id="{66BE90DE-B32A-628F-0F45-46C5CE4F7DAC}"/>
              </a:ext>
            </a:extLst>
          </p:cNvPr>
          <p:cNvSpPr>
            <a:spLocks noGrp="1"/>
          </p:cNvSpPr>
          <p:nvPr>
            <p:ph type="body" sz="quarter" idx="25" hasCustomPrompt="1"/>
          </p:nvPr>
        </p:nvSpPr>
        <p:spPr>
          <a:xfrm rot="5400000">
            <a:off x="7046635"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2" name="Marcador de texto 34">
            <a:extLst>
              <a:ext uri="{FF2B5EF4-FFF2-40B4-BE49-F238E27FC236}">
                <a16:creationId xmlns="" xmlns:a16="http://schemas.microsoft.com/office/drawing/2014/main" id="{98A85428-6F8E-9072-22E5-8A132B6C5DE3}"/>
              </a:ext>
            </a:extLst>
          </p:cNvPr>
          <p:cNvSpPr>
            <a:spLocks noGrp="1"/>
          </p:cNvSpPr>
          <p:nvPr>
            <p:ph type="body" sz="quarter" idx="26" hasCustomPrompt="1"/>
          </p:nvPr>
        </p:nvSpPr>
        <p:spPr>
          <a:xfrm>
            <a:off x="8168364"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3" name="Marcador de texto 31">
            <a:extLst>
              <a:ext uri="{FF2B5EF4-FFF2-40B4-BE49-F238E27FC236}">
                <a16:creationId xmlns="" xmlns:a16="http://schemas.microsoft.com/office/drawing/2014/main" id="{AE0E2CDA-1B5A-580E-D0C0-E37297A7AC88}"/>
              </a:ext>
            </a:extLst>
          </p:cNvPr>
          <p:cNvSpPr>
            <a:spLocks noGrp="1"/>
          </p:cNvSpPr>
          <p:nvPr>
            <p:ph type="body" sz="quarter" idx="27" hasCustomPrompt="1"/>
          </p:nvPr>
        </p:nvSpPr>
        <p:spPr>
          <a:xfrm>
            <a:off x="10449184"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4" name="Marcador de texto 31">
            <a:extLst>
              <a:ext uri="{FF2B5EF4-FFF2-40B4-BE49-F238E27FC236}">
                <a16:creationId xmlns="" xmlns:a16="http://schemas.microsoft.com/office/drawing/2014/main" id="{A8324AF2-4451-61C2-DE34-08C724D6C317}"/>
              </a:ext>
            </a:extLst>
          </p:cNvPr>
          <p:cNvSpPr>
            <a:spLocks noGrp="1"/>
          </p:cNvSpPr>
          <p:nvPr>
            <p:ph type="body" sz="quarter" idx="28" hasCustomPrompt="1"/>
          </p:nvPr>
        </p:nvSpPr>
        <p:spPr>
          <a:xfrm rot="5400000">
            <a:off x="10909361"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29"/>
          </p:nvPr>
        </p:nvSpPr>
        <p:spPr/>
        <p:txBody>
          <a:bodyPr/>
          <a:lstStyle/>
          <a:p>
            <a:endParaRPr lang="es-CL" dirty="0">
              <a:solidFill>
                <a:srgbClr val="000000"/>
              </a:solidFill>
            </a:endParaRPr>
          </a:p>
        </p:txBody>
      </p:sp>
      <p:sp>
        <p:nvSpPr>
          <p:cNvPr id="4" name="Marcador de número de diapositiva 3"/>
          <p:cNvSpPr>
            <a:spLocks noGrp="1"/>
          </p:cNvSpPr>
          <p:nvPr>
            <p:ph type="sldNum" sz="quarter" idx="3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22638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 xmlns:a16="http://schemas.microsoft.com/office/drawing/2014/main"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solidFill>
                  <a:srgbClr val="191919">
                    <a:lumMod val="90000"/>
                    <a:lumOff val="10000"/>
                  </a:srgbClr>
                </a:solidFill>
              </a:rPr>
              <a:pPr/>
              <a:t>‹Nº›</a:t>
            </a:fld>
            <a:endParaRPr lang="es-CL" dirty="0">
              <a:solidFill>
                <a:srgbClr val="191919">
                  <a:lumMod val="90000"/>
                  <a:lumOff val="10000"/>
                </a:srgbClr>
              </a:solidFill>
            </a:endParaRPr>
          </a:p>
        </p:txBody>
      </p:sp>
    </p:spTree>
    <p:extLst>
      <p:ext uri="{BB962C8B-B14F-4D97-AF65-F5344CB8AC3E}">
        <p14:creationId xmlns:p14="http://schemas.microsoft.com/office/powerpoint/2010/main" val="185398661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seño personalizado 1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83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58" name="Subtítulo 2">
            <a:extLst>
              <a:ext uri="{FF2B5EF4-FFF2-40B4-BE49-F238E27FC236}">
                <a16:creationId xmlns="" xmlns:a16="http://schemas.microsoft.com/office/drawing/2014/main" id="{95C4CA68-C0A6-1A75-A75A-69111116DE3E}"/>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59" name="Marcador de texto 49">
            <a:extLst>
              <a:ext uri="{FF2B5EF4-FFF2-40B4-BE49-F238E27FC236}">
                <a16:creationId xmlns="" xmlns:a16="http://schemas.microsoft.com/office/drawing/2014/main" id="{4B345620-5EB8-5D07-CDF4-2196916D4F90}"/>
              </a:ext>
            </a:extLst>
          </p:cNvPr>
          <p:cNvSpPr>
            <a:spLocks noGrp="1"/>
          </p:cNvSpPr>
          <p:nvPr>
            <p:ph type="body" sz="quarter" idx="32" hasCustomPrompt="1"/>
          </p:nvPr>
        </p:nvSpPr>
        <p:spPr>
          <a:xfrm>
            <a:off x="5924132"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0" name="Marcador de texto 49">
            <a:extLst>
              <a:ext uri="{FF2B5EF4-FFF2-40B4-BE49-F238E27FC236}">
                <a16:creationId xmlns="" xmlns:a16="http://schemas.microsoft.com/office/drawing/2014/main" id="{4805B092-F4B5-8A89-7913-16D55E80CF18}"/>
              </a:ext>
            </a:extLst>
          </p:cNvPr>
          <p:cNvSpPr>
            <a:spLocks noGrp="1"/>
          </p:cNvSpPr>
          <p:nvPr>
            <p:ph type="body" sz="quarter" idx="33" hasCustomPrompt="1"/>
          </p:nvPr>
        </p:nvSpPr>
        <p:spPr>
          <a:xfrm>
            <a:off x="7914624"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1" name="Marcador de texto 49">
            <a:extLst>
              <a:ext uri="{FF2B5EF4-FFF2-40B4-BE49-F238E27FC236}">
                <a16:creationId xmlns="" xmlns:a16="http://schemas.microsoft.com/office/drawing/2014/main" id="{9CD34FC7-F684-369E-267D-FE6FA317E667}"/>
              </a:ext>
            </a:extLst>
          </p:cNvPr>
          <p:cNvSpPr>
            <a:spLocks noGrp="1"/>
          </p:cNvSpPr>
          <p:nvPr>
            <p:ph type="body" sz="quarter" idx="34" hasCustomPrompt="1"/>
          </p:nvPr>
        </p:nvSpPr>
        <p:spPr>
          <a:xfrm>
            <a:off x="9905117"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2" name="Marcador de texto 49">
            <a:extLst>
              <a:ext uri="{FF2B5EF4-FFF2-40B4-BE49-F238E27FC236}">
                <a16:creationId xmlns="" xmlns:a16="http://schemas.microsoft.com/office/drawing/2014/main" id="{F963A36C-AF12-414B-E941-50890D8D9DBB}"/>
              </a:ext>
            </a:extLst>
          </p:cNvPr>
          <p:cNvSpPr>
            <a:spLocks noGrp="1"/>
          </p:cNvSpPr>
          <p:nvPr>
            <p:ph type="body" sz="quarter" idx="35" hasCustomPrompt="1"/>
          </p:nvPr>
        </p:nvSpPr>
        <p:spPr>
          <a:xfrm>
            <a:off x="5924132"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3" name="Marcador de texto 49">
            <a:extLst>
              <a:ext uri="{FF2B5EF4-FFF2-40B4-BE49-F238E27FC236}">
                <a16:creationId xmlns="" xmlns:a16="http://schemas.microsoft.com/office/drawing/2014/main" id="{A493A69E-F006-CBC4-14BA-1B7D411F6ACD}"/>
              </a:ext>
            </a:extLst>
          </p:cNvPr>
          <p:cNvSpPr>
            <a:spLocks noGrp="1"/>
          </p:cNvSpPr>
          <p:nvPr>
            <p:ph type="body" sz="quarter" idx="36" hasCustomPrompt="1"/>
          </p:nvPr>
        </p:nvSpPr>
        <p:spPr>
          <a:xfrm>
            <a:off x="7914624"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4" name="Marcador de texto 49">
            <a:extLst>
              <a:ext uri="{FF2B5EF4-FFF2-40B4-BE49-F238E27FC236}">
                <a16:creationId xmlns="" xmlns:a16="http://schemas.microsoft.com/office/drawing/2014/main" id="{922125E0-E5BD-3E30-0F8B-A00802030FCE}"/>
              </a:ext>
            </a:extLst>
          </p:cNvPr>
          <p:cNvSpPr>
            <a:spLocks noGrp="1"/>
          </p:cNvSpPr>
          <p:nvPr>
            <p:ph type="body" sz="quarter" idx="37" hasCustomPrompt="1"/>
          </p:nvPr>
        </p:nvSpPr>
        <p:spPr>
          <a:xfrm>
            <a:off x="9905117"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5" name="Marcador de texto 49">
            <a:extLst>
              <a:ext uri="{FF2B5EF4-FFF2-40B4-BE49-F238E27FC236}">
                <a16:creationId xmlns="" xmlns:a16="http://schemas.microsoft.com/office/drawing/2014/main" id="{C17793B2-03BD-08AE-128B-E51718FDDB2B}"/>
              </a:ext>
            </a:extLst>
          </p:cNvPr>
          <p:cNvSpPr>
            <a:spLocks noGrp="1"/>
          </p:cNvSpPr>
          <p:nvPr>
            <p:ph type="body" sz="quarter" idx="38" hasCustomPrompt="1"/>
          </p:nvPr>
        </p:nvSpPr>
        <p:spPr>
          <a:xfrm>
            <a:off x="5924132"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6" name="Marcador de texto 49">
            <a:extLst>
              <a:ext uri="{FF2B5EF4-FFF2-40B4-BE49-F238E27FC236}">
                <a16:creationId xmlns="" xmlns:a16="http://schemas.microsoft.com/office/drawing/2014/main" id="{453D821D-AC55-5A01-BBA3-97EADB2FDE51}"/>
              </a:ext>
            </a:extLst>
          </p:cNvPr>
          <p:cNvSpPr>
            <a:spLocks noGrp="1"/>
          </p:cNvSpPr>
          <p:nvPr>
            <p:ph type="body" sz="quarter" idx="39" hasCustomPrompt="1"/>
          </p:nvPr>
        </p:nvSpPr>
        <p:spPr>
          <a:xfrm>
            <a:off x="7914624"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7" name="Marcador de texto 49">
            <a:extLst>
              <a:ext uri="{FF2B5EF4-FFF2-40B4-BE49-F238E27FC236}">
                <a16:creationId xmlns="" xmlns:a16="http://schemas.microsoft.com/office/drawing/2014/main" id="{ECB52E0A-92A8-5EF1-625C-1E2B5354F9F7}"/>
              </a:ext>
            </a:extLst>
          </p:cNvPr>
          <p:cNvSpPr>
            <a:spLocks noGrp="1"/>
          </p:cNvSpPr>
          <p:nvPr>
            <p:ph type="body" sz="quarter" idx="40" hasCustomPrompt="1"/>
          </p:nvPr>
        </p:nvSpPr>
        <p:spPr>
          <a:xfrm>
            <a:off x="9905117"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8" name="Marcador de texto 49">
            <a:extLst>
              <a:ext uri="{FF2B5EF4-FFF2-40B4-BE49-F238E27FC236}">
                <a16:creationId xmlns="" xmlns:a16="http://schemas.microsoft.com/office/drawing/2014/main" id="{3F01CCC4-52EE-22C2-9D44-6BFE579745D0}"/>
              </a:ext>
            </a:extLst>
          </p:cNvPr>
          <p:cNvSpPr>
            <a:spLocks noGrp="1"/>
          </p:cNvSpPr>
          <p:nvPr>
            <p:ph type="body" sz="quarter" idx="41" hasCustomPrompt="1"/>
          </p:nvPr>
        </p:nvSpPr>
        <p:spPr>
          <a:xfrm>
            <a:off x="5924132"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9" name="Marcador de texto 49">
            <a:extLst>
              <a:ext uri="{FF2B5EF4-FFF2-40B4-BE49-F238E27FC236}">
                <a16:creationId xmlns="" xmlns:a16="http://schemas.microsoft.com/office/drawing/2014/main" id="{9CEB0C03-2BB4-30A2-067F-7C2D1E93597D}"/>
              </a:ext>
            </a:extLst>
          </p:cNvPr>
          <p:cNvSpPr>
            <a:spLocks noGrp="1"/>
          </p:cNvSpPr>
          <p:nvPr>
            <p:ph type="body" sz="quarter" idx="42" hasCustomPrompt="1"/>
          </p:nvPr>
        </p:nvSpPr>
        <p:spPr>
          <a:xfrm>
            <a:off x="7914624"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0" name="Marcador de texto 49">
            <a:extLst>
              <a:ext uri="{FF2B5EF4-FFF2-40B4-BE49-F238E27FC236}">
                <a16:creationId xmlns="" xmlns:a16="http://schemas.microsoft.com/office/drawing/2014/main" id="{C3E77618-4325-F5FE-499C-45BD5160D618}"/>
              </a:ext>
            </a:extLst>
          </p:cNvPr>
          <p:cNvSpPr>
            <a:spLocks noGrp="1"/>
          </p:cNvSpPr>
          <p:nvPr>
            <p:ph type="body" sz="quarter" idx="43" hasCustomPrompt="1"/>
          </p:nvPr>
        </p:nvSpPr>
        <p:spPr>
          <a:xfrm>
            <a:off x="9905117"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1" name="Marcador de texto 34">
            <a:extLst>
              <a:ext uri="{FF2B5EF4-FFF2-40B4-BE49-F238E27FC236}">
                <a16:creationId xmlns="" xmlns:a16="http://schemas.microsoft.com/office/drawing/2014/main" id="{CE272B85-9159-FA71-78A8-21B9FE10300D}"/>
              </a:ext>
            </a:extLst>
          </p:cNvPr>
          <p:cNvSpPr>
            <a:spLocks noGrp="1"/>
          </p:cNvSpPr>
          <p:nvPr>
            <p:ph type="body" sz="quarter" idx="51" hasCustomPrompt="1"/>
          </p:nvPr>
        </p:nvSpPr>
        <p:spPr>
          <a:xfrm rot="16200000" flipH="1">
            <a:off x="5068797" y="2355407"/>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 xmlns:a16="http://schemas.microsoft.com/office/drawing/2014/main" id="{11D99E9E-817C-6D7E-A2BE-89DD822D161A}"/>
              </a:ext>
            </a:extLst>
          </p:cNvPr>
          <p:cNvSpPr>
            <a:spLocks noGrp="1"/>
          </p:cNvSpPr>
          <p:nvPr>
            <p:ph type="body" sz="quarter" idx="52" hasCustomPrompt="1"/>
          </p:nvPr>
        </p:nvSpPr>
        <p:spPr>
          <a:xfrm rot="16200000" flipH="1">
            <a:off x="5068798" y="3727008"/>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 xmlns:a16="http://schemas.microsoft.com/office/drawing/2014/main" id="{00F65F61-D1F6-1F4E-575A-A425488713D2}"/>
              </a:ext>
            </a:extLst>
          </p:cNvPr>
          <p:cNvSpPr>
            <a:spLocks noGrp="1"/>
          </p:cNvSpPr>
          <p:nvPr>
            <p:ph type="body" sz="quarter" idx="53" hasCustomPrompt="1"/>
          </p:nvPr>
        </p:nvSpPr>
        <p:spPr>
          <a:xfrm rot="16200000" flipH="1">
            <a:off x="5068799" y="510924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49">
            <a:extLst>
              <a:ext uri="{FF2B5EF4-FFF2-40B4-BE49-F238E27FC236}">
                <a16:creationId xmlns="" xmlns:a16="http://schemas.microsoft.com/office/drawing/2014/main" id="{636F64CA-18E8-BF09-DD60-E08C4128683D}"/>
              </a:ext>
            </a:extLst>
          </p:cNvPr>
          <p:cNvSpPr>
            <a:spLocks noGrp="1"/>
          </p:cNvSpPr>
          <p:nvPr>
            <p:ph type="body" sz="quarter" idx="54" hasCustomPrompt="1"/>
          </p:nvPr>
        </p:nvSpPr>
        <p:spPr>
          <a:xfrm>
            <a:off x="1766802" y="2196364"/>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5" name="Marcador de texto 49">
            <a:extLst>
              <a:ext uri="{FF2B5EF4-FFF2-40B4-BE49-F238E27FC236}">
                <a16:creationId xmlns="" xmlns:a16="http://schemas.microsoft.com/office/drawing/2014/main" id="{A3BA2335-2FFB-08E3-1335-E3252122ABB7}"/>
              </a:ext>
            </a:extLst>
          </p:cNvPr>
          <p:cNvSpPr>
            <a:spLocks noGrp="1"/>
          </p:cNvSpPr>
          <p:nvPr>
            <p:ph type="body" sz="quarter" idx="55" hasCustomPrompt="1"/>
          </p:nvPr>
        </p:nvSpPr>
        <p:spPr>
          <a:xfrm>
            <a:off x="1766802" y="3556813"/>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6" name="Marcador de texto 49">
            <a:extLst>
              <a:ext uri="{FF2B5EF4-FFF2-40B4-BE49-F238E27FC236}">
                <a16:creationId xmlns="" xmlns:a16="http://schemas.microsoft.com/office/drawing/2014/main" id="{DE00BC1C-834A-9980-3BCA-F908E7F0CF47}"/>
              </a:ext>
            </a:extLst>
          </p:cNvPr>
          <p:cNvSpPr>
            <a:spLocks noGrp="1"/>
          </p:cNvSpPr>
          <p:nvPr>
            <p:ph type="body" sz="quarter" idx="56" hasCustomPrompt="1"/>
          </p:nvPr>
        </p:nvSpPr>
        <p:spPr>
          <a:xfrm>
            <a:off x="1766802" y="4906111"/>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7" name="Marcador de posición de imagen 86">
            <a:extLst>
              <a:ext uri="{FF2B5EF4-FFF2-40B4-BE49-F238E27FC236}">
                <a16:creationId xmlns="" xmlns:a16="http://schemas.microsoft.com/office/drawing/2014/main" id="{64DAE33A-150D-57A3-70D3-CD27D0B39520}"/>
              </a:ext>
            </a:extLst>
          </p:cNvPr>
          <p:cNvSpPr>
            <a:spLocks noGrp="1"/>
          </p:cNvSpPr>
          <p:nvPr>
            <p:ph type="pic" sz="quarter" idx="26" hasCustomPrompt="1"/>
          </p:nvPr>
        </p:nvSpPr>
        <p:spPr>
          <a:xfrm>
            <a:off x="494108" y="2330078"/>
            <a:ext cx="963613" cy="965200"/>
          </a:xfrm>
        </p:spPr>
        <p:txBody>
          <a:bodyPr/>
          <a:lstStyle>
            <a:lvl1pPr>
              <a:defRPr/>
            </a:lvl1pPr>
          </a:lstStyle>
          <a:p>
            <a:r>
              <a:rPr lang="es-ES" dirty="0"/>
              <a:t>ícono</a:t>
            </a:r>
            <a:endParaRPr lang="es-CL" dirty="0"/>
          </a:p>
        </p:txBody>
      </p:sp>
      <p:sp>
        <p:nvSpPr>
          <p:cNvPr id="78" name="Marcador de posición de imagen 86">
            <a:extLst>
              <a:ext uri="{FF2B5EF4-FFF2-40B4-BE49-F238E27FC236}">
                <a16:creationId xmlns="" xmlns:a16="http://schemas.microsoft.com/office/drawing/2014/main" id="{ECCD658C-2175-3803-0038-475F5236EF34}"/>
              </a:ext>
            </a:extLst>
          </p:cNvPr>
          <p:cNvSpPr>
            <a:spLocks noGrp="1"/>
          </p:cNvSpPr>
          <p:nvPr>
            <p:ph type="pic" sz="quarter" idx="57" hasCustomPrompt="1"/>
          </p:nvPr>
        </p:nvSpPr>
        <p:spPr>
          <a:xfrm>
            <a:off x="494108" y="3701680"/>
            <a:ext cx="963613" cy="965200"/>
          </a:xfrm>
        </p:spPr>
        <p:txBody>
          <a:bodyPr/>
          <a:lstStyle>
            <a:lvl1pPr>
              <a:defRPr/>
            </a:lvl1pPr>
          </a:lstStyle>
          <a:p>
            <a:r>
              <a:rPr lang="es-ES" dirty="0"/>
              <a:t>ícono</a:t>
            </a:r>
            <a:endParaRPr lang="es-CL" dirty="0"/>
          </a:p>
        </p:txBody>
      </p:sp>
      <p:sp>
        <p:nvSpPr>
          <p:cNvPr id="79" name="Marcador de posición de imagen 86">
            <a:extLst>
              <a:ext uri="{FF2B5EF4-FFF2-40B4-BE49-F238E27FC236}">
                <a16:creationId xmlns="" xmlns:a16="http://schemas.microsoft.com/office/drawing/2014/main" id="{92A05F97-2D3F-CDB4-311A-DC950928EBF3}"/>
              </a:ext>
            </a:extLst>
          </p:cNvPr>
          <p:cNvSpPr>
            <a:spLocks noGrp="1"/>
          </p:cNvSpPr>
          <p:nvPr>
            <p:ph type="pic" sz="quarter" idx="58" hasCustomPrompt="1"/>
          </p:nvPr>
        </p:nvSpPr>
        <p:spPr>
          <a:xfrm>
            <a:off x="494108" y="5062645"/>
            <a:ext cx="963613" cy="96520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2628057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iseño personalizado 1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85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3" name="Marcador de texto 49">
            <a:extLst>
              <a:ext uri="{FF2B5EF4-FFF2-40B4-BE49-F238E27FC236}">
                <a16:creationId xmlns="" xmlns:a16="http://schemas.microsoft.com/office/drawing/2014/main" id="{1EDF05D4-9A65-EF9A-522C-6318F25B043F}"/>
              </a:ext>
            </a:extLst>
          </p:cNvPr>
          <p:cNvSpPr>
            <a:spLocks noGrp="1"/>
          </p:cNvSpPr>
          <p:nvPr>
            <p:ph type="body" sz="quarter" idx="31" hasCustomPrompt="1"/>
          </p:nvPr>
        </p:nvSpPr>
        <p:spPr>
          <a:xfrm>
            <a:off x="441504" y="1852612"/>
            <a:ext cx="11121820" cy="1097208"/>
          </a:xfrm>
          <a:noFill/>
        </p:spPr>
        <p:txBody>
          <a:bodyPr lIns="0" tIns="0" rIns="0" bIns="0"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 xmlns:a16="http://schemas.microsoft.com/office/drawing/2014/main" id="{9EC0A742-FAE7-EB7C-074F-338B3CA3D6F0}"/>
              </a:ext>
            </a:extLst>
          </p:cNvPr>
          <p:cNvSpPr>
            <a:spLocks noGrp="1"/>
          </p:cNvSpPr>
          <p:nvPr>
            <p:ph type="body" sz="quarter" idx="30" hasCustomPrompt="1"/>
          </p:nvPr>
        </p:nvSpPr>
        <p:spPr>
          <a:xfrm>
            <a:off x="441504" y="3270847"/>
            <a:ext cx="11121820" cy="234291"/>
          </a:xfrm>
          <a:noFill/>
        </p:spPr>
        <p:txBody>
          <a:bodyPr lIns="0" tIns="0" rIns="0" bIns="0" anchor="t">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 xmlns:a16="http://schemas.microsoft.com/office/drawing/2014/main" id="{A38F46DD-F13F-9EA0-4D70-156B93AB0A4E}"/>
              </a:ext>
            </a:extLst>
          </p:cNvPr>
          <p:cNvSpPr>
            <a:spLocks noGrp="1"/>
          </p:cNvSpPr>
          <p:nvPr>
            <p:ph type="body" sz="quarter" idx="32" hasCustomPrompt="1"/>
          </p:nvPr>
        </p:nvSpPr>
        <p:spPr>
          <a:xfrm>
            <a:off x="441504"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6" name="Marcador de texto 49">
            <a:extLst>
              <a:ext uri="{FF2B5EF4-FFF2-40B4-BE49-F238E27FC236}">
                <a16:creationId xmlns="" xmlns:a16="http://schemas.microsoft.com/office/drawing/2014/main" id="{B2B6EF5F-B4EB-6934-ECD5-C2A36A84A8C1}"/>
              </a:ext>
            </a:extLst>
          </p:cNvPr>
          <p:cNvSpPr>
            <a:spLocks noGrp="1"/>
          </p:cNvSpPr>
          <p:nvPr>
            <p:ph type="body" sz="quarter" idx="33" hasCustomPrompt="1"/>
          </p:nvPr>
        </p:nvSpPr>
        <p:spPr>
          <a:xfrm>
            <a:off x="279680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7" name="Marcador de texto 49">
            <a:extLst>
              <a:ext uri="{FF2B5EF4-FFF2-40B4-BE49-F238E27FC236}">
                <a16:creationId xmlns="" xmlns:a16="http://schemas.microsoft.com/office/drawing/2014/main" id="{C8100423-846E-4126-FB92-9B3114D4169E}"/>
              </a:ext>
            </a:extLst>
          </p:cNvPr>
          <p:cNvSpPr>
            <a:spLocks noGrp="1"/>
          </p:cNvSpPr>
          <p:nvPr>
            <p:ph type="body" sz="quarter" idx="34" hasCustomPrompt="1"/>
          </p:nvPr>
        </p:nvSpPr>
        <p:spPr>
          <a:xfrm>
            <a:off x="515109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8" name="Marcador de texto 49">
            <a:extLst>
              <a:ext uri="{FF2B5EF4-FFF2-40B4-BE49-F238E27FC236}">
                <a16:creationId xmlns="" xmlns:a16="http://schemas.microsoft.com/office/drawing/2014/main" id="{051DCBF7-6C95-9680-0904-0D5E5E380572}"/>
              </a:ext>
            </a:extLst>
          </p:cNvPr>
          <p:cNvSpPr>
            <a:spLocks noGrp="1"/>
          </p:cNvSpPr>
          <p:nvPr>
            <p:ph type="body" sz="quarter" idx="35" hasCustomPrompt="1"/>
          </p:nvPr>
        </p:nvSpPr>
        <p:spPr>
          <a:xfrm>
            <a:off x="750538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9" name="Marcador de texto 49">
            <a:extLst>
              <a:ext uri="{FF2B5EF4-FFF2-40B4-BE49-F238E27FC236}">
                <a16:creationId xmlns="" xmlns:a16="http://schemas.microsoft.com/office/drawing/2014/main" id="{007F1483-B57C-B30C-EE92-81E42BC2D556}"/>
              </a:ext>
            </a:extLst>
          </p:cNvPr>
          <p:cNvSpPr>
            <a:spLocks noGrp="1"/>
          </p:cNvSpPr>
          <p:nvPr>
            <p:ph type="body" sz="quarter" idx="36" hasCustomPrompt="1"/>
          </p:nvPr>
        </p:nvSpPr>
        <p:spPr>
          <a:xfrm>
            <a:off x="9862715"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50" name="Marcador de texto 34">
            <a:extLst>
              <a:ext uri="{FF2B5EF4-FFF2-40B4-BE49-F238E27FC236}">
                <a16:creationId xmlns="" xmlns:a16="http://schemas.microsoft.com/office/drawing/2014/main" id="{6FB6EE8B-F2BD-25A3-0B74-0CB25E3DEA93}"/>
              </a:ext>
            </a:extLst>
          </p:cNvPr>
          <p:cNvSpPr>
            <a:spLocks noGrp="1"/>
          </p:cNvSpPr>
          <p:nvPr>
            <p:ph type="body" sz="quarter" idx="20" hasCustomPrompt="1"/>
          </p:nvPr>
        </p:nvSpPr>
        <p:spPr>
          <a:xfrm>
            <a:off x="279680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1" name="Marcador de texto 31">
            <a:extLst>
              <a:ext uri="{FF2B5EF4-FFF2-40B4-BE49-F238E27FC236}">
                <a16:creationId xmlns="" xmlns:a16="http://schemas.microsoft.com/office/drawing/2014/main" id="{9262D7D3-F97F-8E58-4966-FA7038055201}"/>
              </a:ext>
            </a:extLst>
          </p:cNvPr>
          <p:cNvSpPr>
            <a:spLocks noGrp="1"/>
          </p:cNvSpPr>
          <p:nvPr>
            <p:ph type="body" sz="quarter" idx="21" hasCustomPrompt="1"/>
          </p:nvPr>
        </p:nvSpPr>
        <p:spPr>
          <a:xfrm>
            <a:off x="401397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1">
            <a:extLst>
              <a:ext uri="{FF2B5EF4-FFF2-40B4-BE49-F238E27FC236}">
                <a16:creationId xmlns="" xmlns:a16="http://schemas.microsoft.com/office/drawing/2014/main" id="{24420A78-BBAD-C2C0-9FC0-AA634D4B5CC8}"/>
              </a:ext>
            </a:extLst>
          </p:cNvPr>
          <p:cNvSpPr>
            <a:spLocks noGrp="1"/>
          </p:cNvSpPr>
          <p:nvPr>
            <p:ph type="body" sz="quarter" idx="22" hasCustomPrompt="1"/>
          </p:nvPr>
        </p:nvSpPr>
        <p:spPr>
          <a:xfrm rot="5400000">
            <a:off x="423306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3" name="Marcador de texto 34">
            <a:extLst>
              <a:ext uri="{FF2B5EF4-FFF2-40B4-BE49-F238E27FC236}">
                <a16:creationId xmlns="" xmlns:a16="http://schemas.microsoft.com/office/drawing/2014/main" id="{5D79030A-41CF-6F08-1065-47605D0AAAA9}"/>
              </a:ext>
            </a:extLst>
          </p:cNvPr>
          <p:cNvSpPr>
            <a:spLocks noGrp="1"/>
          </p:cNvSpPr>
          <p:nvPr>
            <p:ph type="body" sz="quarter" idx="37" hasCustomPrompt="1"/>
          </p:nvPr>
        </p:nvSpPr>
        <p:spPr>
          <a:xfrm>
            <a:off x="44251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4" name="Marcador de texto 31">
            <a:extLst>
              <a:ext uri="{FF2B5EF4-FFF2-40B4-BE49-F238E27FC236}">
                <a16:creationId xmlns="" xmlns:a16="http://schemas.microsoft.com/office/drawing/2014/main" id="{9462DC54-CBF9-6B45-2B2C-2148284DB57E}"/>
              </a:ext>
            </a:extLst>
          </p:cNvPr>
          <p:cNvSpPr>
            <a:spLocks noGrp="1"/>
          </p:cNvSpPr>
          <p:nvPr>
            <p:ph type="body" sz="quarter" idx="38" hasCustomPrompt="1"/>
          </p:nvPr>
        </p:nvSpPr>
        <p:spPr>
          <a:xfrm>
            <a:off x="165968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1">
            <a:extLst>
              <a:ext uri="{FF2B5EF4-FFF2-40B4-BE49-F238E27FC236}">
                <a16:creationId xmlns="" xmlns:a16="http://schemas.microsoft.com/office/drawing/2014/main" id="{A658DC09-3F35-A814-365C-D35FDB5313B8}"/>
              </a:ext>
            </a:extLst>
          </p:cNvPr>
          <p:cNvSpPr>
            <a:spLocks noGrp="1"/>
          </p:cNvSpPr>
          <p:nvPr>
            <p:ph type="body" sz="quarter" idx="39" hasCustomPrompt="1"/>
          </p:nvPr>
        </p:nvSpPr>
        <p:spPr>
          <a:xfrm rot="5400000">
            <a:off x="187877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6" name="Marcador de texto 34">
            <a:extLst>
              <a:ext uri="{FF2B5EF4-FFF2-40B4-BE49-F238E27FC236}">
                <a16:creationId xmlns="" xmlns:a16="http://schemas.microsoft.com/office/drawing/2014/main" id="{4C77BC8D-3998-BB26-47BA-C708BD556056}"/>
              </a:ext>
            </a:extLst>
          </p:cNvPr>
          <p:cNvSpPr>
            <a:spLocks noGrp="1"/>
          </p:cNvSpPr>
          <p:nvPr>
            <p:ph type="body" sz="quarter" idx="40" hasCustomPrompt="1"/>
          </p:nvPr>
        </p:nvSpPr>
        <p:spPr>
          <a:xfrm>
            <a:off x="750538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7" name="Marcador de texto 31">
            <a:extLst>
              <a:ext uri="{FF2B5EF4-FFF2-40B4-BE49-F238E27FC236}">
                <a16:creationId xmlns="" xmlns:a16="http://schemas.microsoft.com/office/drawing/2014/main" id="{274D0C8D-1C32-F531-C87A-BA0BED3441CA}"/>
              </a:ext>
            </a:extLst>
          </p:cNvPr>
          <p:cNvSpPr>
            <a:spLocks noGrp="1"/>
          </p:cNvSpPr>
          <p:nvPr>
            <p:ph type="body" sz="quarter" idx="41" hasCustomPrompt="1"/>
          </p:nvPr>
        </p:nvSpPr>
        <p:spPr>
          <a:xfrm>
            <a:off x="872255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8" name="Marcador de texto 31">
            <a:extLst>
              <a:ext uri="{FF2B5EF4-FFF2-40B4-BE49-F238E27FC236}">
                <a16:creationId xmlns="" xmlns:a16="http://schemas.microsoft.com/office/drawing/2014/main" id="{1819C0FF-910E-6355-8D27-D63208863DB2}"/>
              </a:ext>
            </a:extLst>
          </p:cNvPr>
          <p:cNvSpPr>
            <a:spLocks noGrp="1"/>
          </p:cNvSpPr>
          <p:nvPr>
            <p:ph type="body" sz="quarter" idx="42" hasCustomPrompt="1"/>
          </p:nvPr>
        </p:nvSpPr>
        <p:spPr>
          <a:xfrm rot="5400000">
            <a:off x="8941646" y="3883308"/>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9" name="Marcador de texto 34">
            <a:extLst>
              <a:ext uri="{FF2B5EF4-FFF2-40B4-BE49-F238E27FC236}">
                <a16:creationId xmlns="" xmlns:a16="http://schemas.microsoft.com/office/drawing/2014/main" id="{09D34F02-4612-0DA0-8199-D17D80133146}"/>
              </a:ext>
            </a:extLst>
          </p:cNvPr>
          <p:cNvSpPr>
            <a:spLocks noGrp="1"/>
          </p:cNvSpPr>
          <p:nvPr>
            <p:ph type="body" sz="quarter" idx="43" hasCustomPrompt="1"/>
          </p:nvPr>
        </p:nvSpPr>
        <p:spPr>
          <a:xfrm>
            <a:off x="515109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0" name="Marcador de texto 31">
            <a:extLst>
              <a:ext uri="{FF2B5EF4-FFF2-40B4-BE49-F238E27FC236}">
                <a16:creationId xmlns="" xmlns:a16="http://schemas.microsoft.com/office/drawing/2014/main" id="{C3946606-FE5E-4257-2A70-3B1EE8D3D68A}"/>
              </a:ext>
            </a:extLst>
          </p:cNvPr>
          <p:cNvSpPr>
            <a:spLocks noGrp="1"/>
          </p:cNvSpPr>
          <p:nvPr>
            <p:ph type="body" sz="quarter" idx="44" hasCustomPrompt="1"/>
          </p:nvPr>
        </p:nvSpPr>
        <p:spPr>
          <a:xfrm>
            <a:off x="636826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1" name="Marcador de texto 31">
            <a:extLst>
              <a:ext uri="{FF2B5EF4-FFF2-40B4-BE49-F238E27FC236}">
                <a16:creationId xmlns="" xmlns:a16="http://schemas.microsoft.com/office/drawing/2014/main" id="{7A1297C7-876A-2CAE-B2A0-78ACA462B8AB}"/>
              </a:ext>
            </a:extLst>
          </p:cNvPr>
          <p:cNvSpPr>
            <a:spLocks noGrp="1"/>
          </p:cNvSpPr>
          <p:nvPr>
            <p:ph type="body" sz="quarter" idx="45" hasCustomPrompt="1"/>
          </p:nvPr>
        </p:nvSpPr>
        <p:spPr>
          <a:xfrm rot="5400000">
            <a:off x="658735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2" name="Marcador de texto 34">
            <a:extLst>
              <a:ext uri="{FF2B5EF4-FFF2-40B4-BE49-F238E27FC236}">
                <a16:creationId xmlns="" xmlns:a16="http://schemas.microsoft.com/office/drawing/2014/main" id="{FD04A436-8FFE-C6D0-880E-D7B4CB3783C5}"/>
              </a:ext>
            </a:extLst>
          </p:cNvPr>
          <p:cNvSpPr>
            <a:spLocks noGrp="1"/>
          </p:cNvSpPr>
          <p:nvPr>
            <p:ph type="body" sz="quarter" idx="46" hasCustomPrompt="1"/>
          </p:nvPr>
        </p:nvSpPr>
        <p:spPr>
          <a:xfrm>
            <a:off x="985967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3" name="Marcador de texto 31">
            <a:extLst>
              <a:ext uri="{FF2B5EF4-FFF2-40B4-BE49-F238E27FC236}">
                <a16:creationId xmlns="" xmlns:a16="http://schemas.microsoft.com/office/drawing/2014/main" id="{EBEBCBEE-CE4C-981A-D59E-FF13E67B62F3}"/>
              </a:ext>
            </a:extLst>
          </p:cNvPr>
          <p:cNvSpPr>
            <a:spLocks noGrp="1"/>
          </p:cNvSpPr>
          <p:nvPr>
            <p:ph type="body" sz="quarter" idx="47" hasCustomPrompt="1"/>
          </p:nvPr>
        </p:nvSpPr>
        <p:spPr>
          <a:xfrm>
            <a:off x="1107684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4" name="Marcador de texto 31">
            <a:extLst>
              <a:ext uri="{FF2B5EF4-FFF2-40B4-BE49-F238E27FC236}">
                <a16:creationId xmlns="" xmlns:a16="http://schemas.microsoft.com/office/drawing/2014/main" id="{7D3423CD-D5FE-E127-9746-BA101CE3EBAD}"/>
              </a:ext>
            </a:extLst>
          </p:cNvPr>
          <p:cNvSpPr>
            <a:spLocks noGrp="1"/>
          </p:cNvSpPr>
          <p:nvPr>
            <p:ph type="body" sz="quarter" idx="48" hasCustomPrompt="1"/>
          </p:nvPr>
        </p:nvSpPr>
        <p:spPr>
          <a:xfrm rot="5400000">
            <a:off x="11295936" y="388330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49"/>
          </p:nvPr>
        </p:nvSpPr>
        <p:spPr/>
        <p:txBody>
          <a:bodyPr/>
          <a:lstStyle/>
          <a:p>
            <a:endParaRPr lang="es-CL" dirty="0">
              <a:solidFill>
                <a:srgbClr val="000000"/>
              </a:solidFill>
            </a:endParaRPr>
          </a:p>
        </p:txBody>
      </p:sp>
      <p:sp>
        <p:nvSpPr>
          <p:cNvPr id="4" name="Marcador de número de diapositiva 3"/>
          <p:cNvSpPr>
            <a:spLocks noGrp="1"/>
          </p:cNvSpPr>
          <p:nvPr>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6636775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seño personalizado 1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cxnSp>
        <p:nvCxnSpPr>
          <p:cNvPr id="71" name="Conector recto 70">
            <a:extLst>
              <a:ext uri="{FF2B5EF4-FFF2-40B4-BE49-F238E27FC236}">
                <a16:creationId xmlns="" xmlns:a16="http://schemas.microsoft.com/office/drawing/2014/main" id="{741D0EF4-A454-9693-96B3-EB35A488F9ED}"/>
              </a:ext>
            </a:extLst>
          </p:cNvPr>
          <p:cNvCxnSpPr>
            <a:cxnSpLocks/>
          </p:cNvCxnSpPr>
          <p:nvPr userDrawn="1"/>
        </p:nvCxnSpPr>
        <p:spPr>
          <a:xfrm>
            <a:off x="425229" y="4618032"/>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 xmlns:a16="http://schemas.microsoft.com/office/drawing/2014/main" id="{80C8DCC1-8E32-D573-93B5-E5E71C01DC3E}"/>
              </a:ext>
            </a:extLst>
          </p:cNvPr>
          <p:cNvCxnSpPr>
            <a:cxnSpLocks/>
          </p:cNvCxnSpPr>
          <p:nvPr userDrawn="1"/>
        </p:nvCxnSpPr>
        <p:spPr>
          <a:xfrm>
            <a:off x="425229" y="2841684"/>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Marcador de texto 49">
            <a:extLst>
              <a:ext uri="{FF2B5EF4-FFF2-40B4-BE49-F238E27FC236}">
                <a16:creationId xmlns="" xmlns:a16="http://schemas.microsoft.com/office/drawing/2014/main" id="{6DEDFD75-191B-5433-8A93-041B19A7668F}"/>
              </a:ext>
            </a:extLst>
          </p:cNvPr>
          <p:cNvSpPr>
            <a:spLocks noGrp="1"/>
          </p:cNvSpPr>
          <p:nvPr>
            <p:ph type="body" sz="quarter" idx="30" hasCustomPrompt="1"/>
          </p:nvPr>
        </p:nvSpPr>
        <p:spPr>
          <a:xfrm>
            <a:off x="441504" y="1845031"/>
            <a:ext cx="1096842" cy="687850"/>
          </a:xfrm>
          <a:noFill/>
        </p:spPr>
        <p:txBody>
          <a:bodyPr lIns="0" tIns="0" rIns="0" bIns="0" anchor="ctr">
            <a:noAutofit/>
          </a:bodyPr>
          <a:lstStyle>
            <a:lvl1pPr marL="0" indent="0" algn="r">
              <a:buNone/>
              <a:defRPr sz="1200" b="1"/>
            </a:lvl1pPr>
          </a:lstStyle>
          <a:p>
            <a:pPr lvl="0"/>
            <a:r>
              <a:rPr lang="es-ES" dirty="0"/>
              <a:t>Texto</a:t>
            </a:r>
          </a:p>
        </p:txBody>
      </p:sp>
      <p:sp>
        <p:nvSpPr>
          <p:cNvPr id="99" name="Marcador de texto 49">
            <a:extLst>
              <a:ext uri="{FF2B5EF4-FFF2-40B4-BE49-F238E27FC236}">
                <a16:creationId xmlns="" xmlns:a16="http://schemas.microsoft.com/office/drawing/2014/main" id="{AB8400E2-DEE0-612A-CAEF-BF0BD01222B8}"/>
              </a:ext>
            </a:extLst>
          </p:cNvPr>
          <p:cNvSpPr>
            <a:spLocks noGrp="1"/>
          </p:cNvSpPr>
          <p:nvPr>
            <p:ph type="body" sz="quarter" idx="31" hasCustomPrompt="1"/>
          </p:nvPr>
        </p:nvSpPr>
        <p:spPr>
          <a:xfrm>
            <a:off x="441504" y="3043549"/>
            <a:ext cx="1096842" cy="1346140"/>
          </a:xfrm>
          <a:noFill/>
        </p:spPr>
        <p:txBody>
          <a:bodyPr lIns="0" tIns="0" rIns="0" bIns="0" anchor="t">
            <a:noAutofit/>
          </a:bodyPr>
          <a:lstStyle>
            <a:lvl1pPr marL="0" indent="0" algn="r">
              <a:buNone/>
              <a:defRPr sz="1200" b="1"/>
            </a:lvl1pPr>
          </a:lstStyle>
          <a:p>
            <a:pPr lvl="0"/>
            <a:r>
              <a:rPr lang="es-ES" dirty="0"/>
              <a:t>Texto</a:t>
            </a:r>
          </a:p>
        </p:txBody>
      </p:sp>
      <p:sp>
        <p:nvSpPr>
          <p:cNvPr id="101" name="Marcador de texto 49">
            <a:extLst>
              <a:ext uri="{FF2B5EF4-FFF2-40B4-BE49-F238E27FC236}">
                <a16:creationId xmlns="" xmlns:a16="http://schemas.microsoft.com/office/drawing/2014/main" id="{18175F41-C149-7CEE-9D6D-8988CF540163}"/>
              </a:ext>
            </a:extLst>
          </p:cNvPr>
          <p:cNvSpPr>
            <a:spLocks noGrp="1"/>
          </p:cNvSpPr>
          <p:nvPr>
            <p:ph type="body" sz="quarter" idx="32" hasCustomPrompt="1"/>
          </p:nvPr>
        </p:nvSpPr>
        <p:spPr>
          <a:xfrm>
            <a:off x="18239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2" name="Marcador de texto 49">
            <a:extLst>
              <a:ext uri="{FF2B5EF4-FFF2-40B4-BE49-F238E27FC236}">
                <a16:creationId xmlns="" xmlns:a16="http://schemas.microsoft.com/office/drawing/2014/main" id="{F76222A7-5D3E-DF79-FEE5-C43F157EE2DD}"/>
              </a:ext>
            </a:extLst>
          </p:cNvPr>
          <p:cNvSpPr>
            <a:spLocks noGrp="1"/>
          </p:cNvSpPr>
          <p:nvPr>
            <p:ph type="body" sz="quarter" idx="33" hasCustomPrompt="1"/>
          </p:nvPr>
        </p:nvSpPr>
        <p:spPr>
          <a:xfrm>
            <a:off x="3837846"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3" name="Marcador de texto 49">
            <a:extLst>
              <a:ext uri="{FF2B5EF4-FFF2-40B4-BE49-F238E27FC236}">
                <a16:creationId xmlns="" xmlns:a16="http://schemas.microsoft.com/office/drawing/2014/main" id="{8822C92A-57F0-6DC8-D633-18326136469B}"/>
              </a:ext>
            </a:extLst>
          </p:cNvPr>
          <p:cNvSpPr>
            <a:spLocks noGrp="1"/>
          </p:cNvSpPr>
          <p:nvPr>
            <p:ph type="body" sz="quarter" idx="34" hasCustomPrompt="1"/>
          </p:nvPr>
        </p:nvSpPr>
        <p:spPr>
          <a:xfrm>
            <a:off x="5851704"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4" name="Marcador de texto 49">
            <a:extLst>
              <a:ext uri="{FF2B5EF4-FFF2-40B4-BE49-F238E27FC236}">
                <a16:creationId xmlns="" xmlns:a16="http://schemas.microsoft.com/office/drawing/2014/main" id="{9CF0A07A-A25B-18DD-F296-D1EE050CFD97}"/>
              </a:ext>
            </a:extLst>
          </p:cNvPr>
          <p:cNvSpPr>
            <a:spLocks noGrp="1"/>
          </p:cNvSpPr>
          <p:nvPr>
            <p:ph type="body" sz="quarter" idx="35" hasCustomPrompt="1"/>
          </p:nvPr>
        </p:nvSpPr>
        <p:spPr>
          <a:xfrm>
            <a:off x="7865561"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5" name="Marcador de texto 49">
            <a:extLst>
              <a:ext uri="{FF2B5EF4-FFF2-40B4-BE49-F238E27FC236}">
                <a16:creationId xmlns="" xmlns:a16="http://schemas.microsoft.com/office/drawing/2014/main" id="{7E086824-B1E6-863B-115B-992F9552FFE3}"/>
              </a:ext>
            </a:extLst>
          </p:cNvPr>
          <p:cNvSpPr>
            <a:spLocks noGrp="1"/>
          </p:cNvSpPr>
          <p:nvPr>
            <p:ph type="body" sz="quarter" idx="36" hasCustomPrompt="1"/>
          </p:nvPr>
        </p:nvSpPr>
        <p:spPr>
          <a:xfrm>
            <a:off x="99011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6" name="Marcador de texto 49">
            <a:extLst>
              <a:ext uri="{FF2B5EF4-FFF2-40B4-BE49-F238E27FC236}">
                <a16:creationId xmlns="" xmlns:a16="http://schemas.microsoft.com/office/drawing/2014/main" id="{02F58401-D79F-01A9-8535-47C943032A82}"/>
              </a:ext>
            </a:extLst>
          </p:cNvPr>
          <p:cNvSpPr>
            <a:spLocks noGrp="1"/>
          </p:cNvSpPr>
          <p:nvPr>
            <p:ph type="body" sz="quarter" idx="37" hasCustomPrompt="1"/>
          </p:nvPr>
        </p:nvSpPr>
        <p:spPr>
          <a:xfrm>
            <a:off x="441504" y="4807033"/>
            <a:ext cx="1096842" cy="1358817"/>
          </a:xfrm>
          <a:noFill/>
        </p:spPr>
        <p:txBody>
          <a:bodyPr lIns="0" tIns="0" rIns="0" bIns="0" anchor="t">
            <a:noAutofit/>
          </a:bodyPr>
          <a:lstStyle>
            <a:lvl1pPr marL="0" indent="0" algn="r">
              <a:buNone/>
              <a:defRPr sz="1200" b="1"/>
            </a:lvl1pPr>
          </a:lstStyle>
          <a:p>
            <a:pPr lvl="0"/>
            <a:r>
              <a:rPr lang="es-ES" dirty="0"/>
              <a:t>Texto</a:t>
            </a:r>
          </a:p>
        </p:txBody>
      </p:sp>
      <p:sp>
        <p:nvSpPr>
          <p:cNvPr id="107" name="Marcador de texto 49">
            <a:extLst>
              <a:ext uri="{FF2B5EF4-FFF2-40B4-BE49-F238E27FC236}">
                <a16:creationId xmlns="" xmlns:a16="http://schemas.microsoft.com/office/drawing/2014/main" id="{BB5BE137-48E8-1B34-B29C-90826849C2AB}"/>
              </a:ext>
            </a:extLst>
          </p:cNvPr>
          <p:cNvSpPr>
            <a:spLocks noGrp="1"/>
          </p:cNvSpPr>
          <p:nvPr>
            <p:ph type="body" sz="quarter" idx="38" hasCustomPrompt="1"/>
          </p:nvPr>
        </p:nvSpPr>
        <p:spPr>
          <a:xfrm>
            <a:off x="18239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8" name="Marcador de texto 49">
            <a:extLst>
              <a:ext uri="{FF2B5EF4-FFF2-40B4-BE49-F238E27FC236}">
                <a16:creationId xmlns="" xmlns:a16="http://schemas.microsoft.com/office/drawing/2014/main" id="{5DB61E90-DA8C-3626-BA68-7880929F2881}"/>
              </a:ext>
            </a:extLst>
          </p:cNvPr>
          <p:cNvSpPr>
            <a:spLocks noGrp="1"/>
          </p:cNvSpPr>
          <p:nvPr>
            <p:ph type="body" sz="quarter" idx="39" hasCustomPrompt="1"/>
          </p:nvPr>
        </p:nvSpPr>
        <p:spPr>
          <a:xfrm>
            <a:off x="3837846"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9" name="Marcador de texto 49">
            <a:extLst>
              <a:ext uri="{FF2B5EF4-FFF2-40B4-BE49-F238E27FC236}">
                <a16:creationId xmlns="" xmlns:a16="http://schemas.microsoft.com/office/drawing/2014/main" id="{F09B4558-4E22-C2A5-6537-FC8F84644E30}"/>
              </a:ext>
            </a:extLst>
          </p:cNvPr>
          <p:cNvSpPr>
            <a:spLocks noGrp="1"/>
          </p:cNvSpPr>
          <p:nvPr>
            <p:ph type="body" sz="quarter" idx="40" hasCustomPrompt="1"/>
          </p:nvPr>
        </p:nvSpPr>
        <p:spPr>
          <a:xfrm>
            <a:off x="5851704"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0" name="Marcador de texto 49">
            <a:extLst>
              <a:ext uri="{FF2B5EF4-FFF2-40B4-BE49-F238E27FC236}">
                <a16:creationId xmlns="" xmlns:a16="http://schemas.microsoft.com/office/drawing/2014/main" id="{36225E52-2698-D4B6-3679-8FB9D9442C1A}"/>
              </a:ext>
            </a:extLst>
          </p:cNvPr>
          <p:cNvSpPr>
            <a:spLocks noGrp="1"/>
          </p:cNvSpPr>
          <p:nvPr>
            <p:ph type="body" sz="quarter" idx="41" hasCustomPrompt="1"/>
          </p:nvPr>
        </p:nvSpPr>
        <p:spPr>
          <a:xfrm>
            <a:off x="7865561"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1" name="Marcador de texto 49">
            <a:extLst>
              <a:ext uri="{FF2B5EF4-FFF2-40B4-BE49-F238E27FC236}">
                <a16:creationId xmlns="" xmlns:a16="http://schemas.microsoft.com/office/drawing/2014/main" id="{26DBC50C-7CB2-01A8-CAEF-7D0E5C742804}"/>
              </a:ext>
            </a:extLst>
          </p:cNvPr>
          <p:cNvSpPr>
            <a:spLocks noGrp="1"/>
          </p:cNvSpPr>
          <p:nvPr>
            <p:ph type="body" sz="quarter" idx="42" hasCustomPrompt="1"/>
          </p:nvPr>
        </p:nvSpPr>
        <p:spPr>
          <a:xfrm>
            <a:off x="99011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2" name="Marcador de texto 34">
            <a:extLst>
              <a:ext uri="{FF2B5EF4-FFF2-40B4-BE49-F238E27FC236}">
                <a16:creationId xmlns="" xmlns:a16="http://schemas.microsoft.com/office/drawing/2014/main" id="{3DE6E347-945C-C2AE-C158-BA8B93A5FD9C}"/>
              </a:ext>
            </a:extLst>
          </p:cNvPr>
          <p:cNvSpPr>
            <a:spLocks noGrp="1"/>
          </p:cNvSpPr>
          <p:nvPr>
            <p:ph type="body" sz="quarter" idx="43" hasCustomPrompt="1"/>
          </p:nvPr>
        </p:nvSpPr>
        <p:spPr>
          <a:xfrm>
            <a:off x="1823989"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3" name="Marcador de texto 31">
            <a:extLst>
              <a:ext uri="{FF2B5EF4-FFF2-40B4-BE49-F238E27FC236}">
                <a16:creationId xmlns="" xmlns:a16="http://schemas.microsoft.com/office/drawing/2014/main" id="{1BFDB0B7-74AE-DC00-197F-C769BF64E8F5}"/>
              </a:ext>
            </a:extLst>
          </p:cNvPr>
          <p:cNvSpPr>
            <a:spLocks noGrp="1"/>
          </p:cNvSpPr>
          <p:nvPr>
            <p:ph type="body" sz="quarter" idx="44" hasCustomPrompt="1"/>
          </p:nvPr>
        </p:nvSpPr>
        <p:spPr>
          <a:xfrm>
            <a:off x="2933770"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4" name="Marcador de texto 31">
            <a:extLst>
              <a:ext uri="{FF2B5EF4-FFF2-40B4-BE49-F238E27FC236}">
                <a16:creationId xmlns="" xmlns:a16="http://schemas.microsoft.com/office/drawing/2014/main" id="{B2C4A5B3-98BC-57C2-4B20-F7099DF60577}"/>
              </a:ext>
            </a:extLst>
          </p:cNvPr>
          <p:cNvSpPr>
            <a:spLocks noGrp="1"/>
          </p:cNvSpPr>
          <p:nvPr>
            <p:ph type="body" sz="quarter" idx="45" hasCustomPrompt="1"/>
          </p:nvPr>
        </p:nvSpPr>
        <p:spPr>
          <a:xfrm rot="5400000">
            <a:off x="3153432"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5" name="Marcador de texto 34">
            <a:extLst>
              <a:ext uri="{FF2B5EF4-FFF2-40B4-BE49-F238E27FC236}">
                <a16:creationId xmlns="" xmlns:a16="http://schemas.microsoft.com/office/drawing/2014/main" id="{92D4A22C-6CE5-67A8-FB57-62A980376075}"/>
              </a:ext>
            </a:extLst>
          </p:cNvPr>
          <p:cNvSpPr>
            <a:spLocks noGrp="1"/>
          </p:cNvSpPr>
          <p:nvPr>
            <p:ph type="body" sz="quarter" idx="46" hasCustomPrompt="1"/>
          </p:nvPr>
        </p:nvSpPr>
        <p:spPr>
          <a:xfrm>
            <a:off x="38160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6" name="Marcador de texto 31">
            <a:extLst>
              <a:ext uri="{FF2B5EF4-FFF2-40B4-BE49-F238E27FC236}">
                <a16:creationId xmlns="" xmlns:a16="http://schemas.microsoft.com/office/drawing/2014/main" id="{2E1D369B-431A-7907-C56E-0BE3BBCD82A9}"/>
              </a:ext>
            </a:extLst>
          </p:cNvPr>
          <p:cNvSpPr>
            <a:spLocks noGrp="1"/>
          </p:cNvSpPr>
          <p:nvPr>
            <p:ph type="body" sz="quarter" idx="47" hasCustomPrompt="1"/>
          </p:nvPr>
        </p:nvSpPr>
        <p:spPr>
          <a:xfrm>
            <a:off x="4925856"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7" name="Marcador de texto 31">
            <a:extLst>
              <a:ext uri="{FF2B5EF4-FFF2-40B4-BE49-F238E27FC236}">
                <a16:creationId xmlns="" xmlns:a16="http://schemas.microsoft.com/office/drawing/2014/main" id="{23925C27-FA09-DD20-1A3E-88FFFE8273B0}"/>
              </a:ext>
            </a:extLst>
          </p:cNvPr>
          <p:cNvSpPr>
            <a:spLocks noGrp="1"/>
          </p:cNvSpPr>
          <p:nvPr>
            <p:ph type="body" sz="quarter" idx="48" hasCustomPrompt="1"/>
          </p:nvPr>
        </p:nvSpPr>
        <p:spPr>
          <a:xfrm rot="5400000">
            <a:off x="51455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8" name="Marcador de texto 34">
            <a:extLst>
              <a:ext uri="{FF2B5EF4-FFF2-40B4-BE49-F238E27FC236}">
                <a16:creationId xmlns="" xmlns:a16="http://schemas.microsoft.com/office/drawing/2014/main" id="{D387286E-BBC4-9111-6EC3-C3420C800D32}"/>
              </a:ext>
            </a:extLst>
          </p:cNvPr>
          <p:cNvSpPr>
            <a:spLocks noGrp="1"/>
          </p:cNvSpPr>
          <p:nvPr>
            <p:ph type="body" sz="quarter" idx="49" hasCustomPrompt="1"/>
          </p:nvPr>
        </p:nvSpPr>
        <p:spPr>
          <a:xfrm>
            <a:off x="5819047"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9" name="Marcador de texto 31">
            <a:extLst>
              <a:ext uri="{FF2B5EF4-FFF2-40B4-BE49-F238E27FC236}">
                <a16:creationId xmlns="" xmlns:a16="http://schemas.microsoft.com/office/drawing/2014/main" id="{F7A2A1AE-E2EB-7946-69A3-D5C46BFABD7D}"/>
              </a:ext>
            </a:extLst>
          </p:cNvPr>
          <p:cNvSpPr>
            <a:spLocks noGrp="1"/>
          </p:cNvSpPr>
          <p:nvPr>
            <p:ph type="body" sz="quarter" idx="50" hasCustomPrompt="1"/>
          </p:nvPr>
        </p:nvSpPr>
        <p:spPr>
          <a:xfrm>
            <a:off x="6928828"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0" name="Marcador de texto 31">
            <a:extLst>
              <a:ext uri="{FF2B5EF4-FFF2-40B4-BE49-F238E27FC236}">
                <a16:creationId xmlns="" xmlns:a16="http://schemas.microsoft.com/office/drawing/2014/main" id="{B63A5D2F-E6C6-B236-E1D7-20E9C7A0F233}"/>
              </a:ext>
            </a:extLst>
          </p:cNvPr>
          <p:cNvSpPr>
            <a:spLocks noGrp="1"/>
          </p:cNvSpPr>
          <p:nvPr>
            <p:ph type="body" sz="quarter" idx="51" hasCustomPrompt="1"/>
          </p:nvPr>
        </p:nvSpPr>
        <p:spPr>
          <a:xfrm rot="5400000">
            <a:off x="7148490"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1" name="Marcador de texto 34">
            <a:extLst>
              <a:ext uri="{FF2B5EF4-FFF2-40B4-BE49-F238E27FC236}">
                <a16:creationId xmlns="" xmlns:a16="http://schemas.microsoft.com/office/drawing/2014/main" id="{F8776F97-031B-D906-567B-1FEC6389BA39}"/>
              </a:ext>
            </a:extLst>
          </p:cNvPr>
          <p:cNvSpPr>
            <a:spLocks noGrp="1"/>
          </p:cNvSpPr>
          <p:nvPr>
            <p:ph type="body" sz="quarter" idx="52" hasCustomPrompt="1"/>
          </p:nvPr>
        </p:nvSpPr>
        <p:spPr>
          <a:xfrm>
            <a:off x="7832903"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2" name="Marcador de texto 31">
            <a:extLst>
              <a:ext uri="{FF2B5EF4-FFF2-40B4-BE49-F238E27FC236}">
                <a16:creationId xmlns="" xmlns:a16="http://schemas.microsoft.com/office/drawing/2014/main" id="{DCE77E0A-009F-F055-2F05-D80E447A19DA}"/>
              </a:ext>
            </a:extLst>
          </p:cNvPr>
          <p:cNvSpPr>
            <a:spLocks noGrp="1"/>
          </p:cNvSpPr>
          <p:nvPr>
            <p:ph type="body" sz="quarter" idx="53" hasCustomPrompt="1"/>
          </p:nvPr>
        </p:nvSpPr>
        <p:spPr>
          <a:xfrm>
            <a:off x="8943257"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3" name="Marcador de texto 31">
            <a:extLst>
              <a:ext uri="{FF2B5EF4-FFF2-40B4-BE49-F238E27FC236}">
                <a16:creationId xmlns="" xmlns:a16="http://schemas.microsoft.com/office/drawing/2014/main" id="{5F20345A-92C5-AFDD-249F-C08C7D841765}"/>
              </a:ext>
            </a:extLst>
          </p:cNvPr>
          <p:cNvSpPr>
            <a:spLocks noGrp="1"/>
          </p:cNvSpPr>
          <p:nvPr>
            <p:ph type="body" sz="quarter" idx="54" hasCustomPrompt="1"/>
          </p:nvPr>
        </p:nvSpPr>
        <p:spPr>
          <a:xfrm rot="5400000">
            <a:off x="9162346"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4" name="Marcador de texto 34">
            <a:extLst>
              <a:ext uri="{FF2B5EF4-FFF2-40B4-BE49-F238E27FC236}">
                <a16:creationId xmlns="" xmlns:a16="http://schemas.microsoft.com/office/drawing/2014/main" id="{8A7DA05E-4214-ACB7-84DC-15C4785A7A43}"/>
              </a:ext>
            </a:extLst>
          </p:cNvPr>
          <p:cNvSpPr>
            <a:spLocks noGrp="1"/>
          </p:cNvSpPr>
          <p:nvPr>
            <p:ph type="body" sz="quarter" idx="55" hasCustomPrompt="1"/>
          </p:nvPr>
        </p:nvSpPr>
        <p:spPr>
          <a:xfrm>
            <a:off x="98358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5" name="Marcador de texto 31">
            <a:extLst>
              <a:ext uri="{FF2B5EF4-FFF2-40B4-BE49-F238E27FC236}">
                <a16:creationId xmlns="" xmlns:a16="http://schemas.microsoft.com/office/drawing/2014/main" id="{62D4C8C1-655D-5077-0810-BC666D85D4F4}"/>
              </a:ext>
            </a:extLst>
          </p:cNvPr>
          <p:cNvSpPr>
            <a:spLocks noGrp="1"/>
          </p:cNvSpPr>
          <p:nvPr>
            <p:ph type="body" sz="quarter" idx="56" hasCustomPrompt="1"/>
          </p:nvPr>
        </p:nvSpPr>
        <p:spPr>
          <a:xfrm>
            <a:off x="10946229"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6" name="Marcador de texto 31">
            <a:extLst>
              <a:ext uri="{FF2B5EF4-FFF2-40B4-BE49-F238E27FC236}">
                <a16:creationId xmlns="" xmlns:a16="http://schemas.microsoft.com/office/drawing/2014/main" id="{D8DFB641-0A4A-DCF0-FC96-1FF7FE7F0EBC}"/>
              </a:ext>
            </a:extLst>
          </p:cNvPr>
          <p:cNvSpPr>
            <a:spLocks noGrp="1"/>
          </p:cNvSpPr>
          <p:nvPr>
            <p:ph type="body" sz="quarter" idx="57" hasCustomPrompt="1"/>
          </p:nvPr>
        </p:nvSpPr>
        <p:spPr>
          <a:xfrm rot="5400000">
            <a:off x="111653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8"/>
          </p:nvPr>
        </p:nvSpPr>
        <p:spPr>
          <a:xfrm>
            <a:off x="447578" y="6474653"/>
            <a:ext cx="10953109" cy="230929"/>
          </a:xfrm>
        </p:spPr>
        <p:txBody>
          <a:bodyPr/>
          <a:lstStyle/>
          <a:p>
            <a:endParaRPr lang="es-CL" dirty="0">
              <a:solidFill>
                <a:srgbClr val="000000"/>
              </a:solidFill>
            </a:endParaRPr>
          </a:p>
        </p:txBody>
      </p:sp>
      <p:sp>
        <p:nvSpPr>
          <p:cNvPr id="4" name="Marcador de número de diapositiva 3"/>
          <p:cNvSpPr>
            <a:spLocks noGrp="1"/>
          </p:cNvSpPr>
          <p:nvPr>
            <p:ph type="sldNum" sz="quarter" idx="59"/>
          </p:nvPr>
        </p:nvSpPr>
        <p:spPr>
          <a:xfrm>
            <a:off x="11531291" y="6474653"/>
            <a:ext cx="505443" cy="230643"/>
          </a:xfrm>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2435786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seño personalizado 1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90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6" name="Marcador de texto 34">
            <a:extLst>
              <a:ext uri="{FF2B5EF4-FFF2-40B4-BE49-F238E27FC236}">
                <a16:creationId xmlns="" xmlns:a16="http://schemas.microsoft.com/office/drawing/2014/main" id="{F162C46A-EB3F-E283-D131-1B176D3AB4C3}"/>
              </a:ext>
            </a:extLst>
          </p:cNvPr>
          <p:cNvSpPr>
            <a:spLocks noGrp="1"/>
          </p:cNvSpPr>
          <p:nvPr>
            <p:ph type="body" sz="quarter" idx="20" hasCustomPrompt="1"/>
          </p:nvPr>
        </p:nvSpPr>
        <p:spPr>
          <a:xfrm>
            <a:off x="1436876"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47" name="Marcador de texto 31">
            <a:extLst>
              <a:ext uri="{FF2B5EF4-FFF2-40B4-BE49-F238E27FC236}">
                <a16:creationId xmlns="" xmlns:a16="http://schemas.microsoft.com/office/drawing/2014/main" id="{49B80D32-540E-A261-3ADE-337D04EFD8E5}"/>
              </a:ext>
            </a:extLst>
          </p:cNvPr>
          <p:cNvSpPr>
            <a:spLocks noGrp="1"/>
          </p:cNvSpPr>
          <p:nvPr>
            <p:ph type="body" sz="quarter" idx="21" hasCustomPrompt="1"/>
          </p:nvPr>
        </p:nvSpPr>
        <p:spPr>
          <a:xfrm>
            <a:off x="3717697"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8" name="Marcador de texto 31">
            <a:extLst>
              <a:ext uri="{FF2B5EF4-FFF2-40B4-BE49-F238E27FC236}">
                <a16:creationId xmlns="" xmlns:a16="http://schemas.microsoft.com/office/drawing/2014/main" id="{4D04E93A-2C50-CA1F-90EA-535EBCF0DF7E}"/>
              </a:ext>
            </a:extLst>
          </p:cNvPr>
          <p:cNvSpPr>
            <a:spLocks noGrp="1"/>
          </p:cNvSpPr>
          <p:nvPr>
            <p:ph type="body" sz="quarter" idx="22" hasCustomPrompt="1"/>
          </p:nvPr>
        </p:nvSpPr>
        <p:spPr>
          <a:xfrm rot="5400000">
            <a:off x="3936786"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9" name="Marcador de texto 34">
            <a:extLst>
              <a:ext uri="{FF2B5EF4-FFF2-40B4-BE49-F238E27FC236}">
                <a16:creationId xmlns="" xmlns:a16="http://schemas.microsoft.com/office/drawing/2014/main" id="{BAEAC7EB-CCF4-6C6F-9130-7D71F9BD1F84}"/>
              </a:ext>
            </a:extLst>
          </p:cNvPr>
          <p:cNvSpPr>
            <a:spLocks noGrp="1"/>
          </p:cNvSpPr>
          <p:nvPr>
            <p:ph type="body" sz="quarter" idx="23" hasCustomPrompt="1"/>
          </p:nvPr>
        </p:nvSpPr>
        <p:spPr>
          <a:xfrm>
            <a:off x="4612099" y="4661646"/>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0" name="Marcador de texto 31">
            <a:extLst>
              <a:ext uri="{FF2B5EF4-FFF2-40B4-BE49-F238E27FC236}">
                <a16:creationId xmlns="" xmlns:a16="http://schemas.microsoft.com/office/drawing/2014/main" id="{69FE249E-7CAF-4E68-6AB6-9804F3E95DBA}"/>
              </a:ext>
            </a:extLst>
          </p:cNvPr>
          <p:cNvSpPr>
            <a:spLocks noGrp="1"/>
          </p:cNvSpPr>
          <p:nvPr>
            <p:ph type="body" sz="quarter" idx="24" hasCustomPrompt="1"/>
          </p:nvPr>
        </p:nvSpPr>
        <p:spPr>
          <a:xfrm>
            <a:off x="6892920" y="466164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1" name="Marcador de texto 31">
            <a:extLst>
              <a:ext uri="{FF2B5EF4-FFF2-40B4-BE49-F238E27FC236}">
                <a16:creationId xmlns="" xmlns:a16="http://schemas.microsoft.com/office/drawing/2014/main" id="{67EE1666-B41B-F631-1A25-92C3EA6BFA64}"/>
              </a:ext>
            </a:extLst>
          </p:cNvPr>
          <p:cNvSpPr>
            <a:spLocks noGrp="1"/>
          </p:cNvSpPr>
          <p:nvPr>
            <p:ph type="body" sz="quarter" idx="25" hasCustomPrompt="1"/>
          </p:nvPr>
        </p:nvSpPr>
        <p:spPr>
          <a:xfrm rot="5400000">
            <a:off x="7112009" y="485467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4">
            <a:extLst>
              <a:ext uri="{FF2B5EF4-FFF2-40B4-BE49-F238E27FC236}">
                <a16:creationId xmlns="" xmlns:a16="http://schemas.microsoft.com/office/drawing/2014/main" id="{A276AAEB-DA7E-0822-2CAE-BD4D7070CC29}"/>
              </a:ext>
            </a:extLst>
          </p:cNvPr>
          <p:cNvSpPr>
            <a:spLocks noGrp="1"/>
          </p:cNvSpPr>
          <p:nvPr>
            <p:ph type="body" sz="quarter" idx="26" hasCustomPrompt="1"/>
          </p:nvPr>
        </p:nvSpPr>
        <p:spPr>
          <a:xfrm>
            <a:off x="7790927"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3" name="Marcador de texto 31">
            <a:extLst>
              <a:ext uri="{FF2B5EF4-FFF2-40B4-BE49-F238E27FC236}">
                <a16:creationId xmlns="" xmlns:a16="http://schemas.microsoft.com/office/drawing/2014/main" id="{881092B3-20CA-6BAA-11D5-39D54F5BDBFE}"/>
              </a:ext>
            </a:extLst>
          </p:cNvPr>
          <p:cNvSpPr>
            <a:spLocks noGrp="1"/>
          </p:cNvSpPr>
          <p:nvPr>
            <p:ph type="body" sz="quarter" idx="27" hasCustomPrompt="1"/>
          </p:nvPr>
        </p:nvSpPr>
        <p:spPr>
          <a:xfrm>
            <a:off x="10071748"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4" name="Marcador de texto 31">
            <a:extLst>
              <a:ext uri="{FF2B5EF4-FFF2-40B4-BE49-F238E27FC236}">
                <a16:creationId xmlns="" xmlns:a16="http://schemas.microsoft.com/office/drawing/2014/main" id="{688E8E11-810D-B5B0-6299-9F9115CC7B1C}"/>
              </a:ext>
            </a:extLst>
          </p:cNvPr>
          <p:cNvSpPr>
            <a:spLocks noGrp="1"/>
          </p:cNvSpPr>
          <p:nvPr>
            <p:ph type="body" sz="quarter" idx="28" hasCustomPrompt="1"/>
          </p:nvPr>
        </p:nvSpPr>
        <p:spPr>
          <a:xfrm rot="5400000">
            <a:off x="10290837"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4">
            <a:extLst>
              <a:ext uri="{FF2B5EF4-FFF2-40B4-BE49-F238E27FC236}">
                <a16:creationId xmlns="" xmlns:a16="http://schemas.microsoft.com/office/drawing/2014/main" id="{FAC35482-00C4-F640-57CD-526E34538AAD}"/>
              </a:ext>
            </a:extLst>
          </p:cNvPr>
          <p:cNvSpPr>
            <a:spLocks noGrp="1"/>
          </p:cNvSpPr>
          <p:nvPr>
            <p:ph type="body" sz="quarter" idx="29" hasCustomPrompt="1"/>
          </p:nvPr>
        </p:nvSpPr>
        <p:spPr>
          <a:xfrm>
            <a:off x="1436876" y="5588936"/>
            <a:ext cx="297615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6" name="Marcador de texto 34">
            <a:extLst>
              <a:ext uri="{FF2B5EF4-FFF2-40B4-BE49-F238E27FC236}">
                <a16:creationId xmlns="" xmlns:a16="http://schemas.microsoft.com/office/drawing/2014/main" id="{81589E2B-9A3E-A855-C8AF-E853D9B168BB}"/>
              </a:ext>
            </a:extLst>
          </p:cNvPr>
          <p:cNvSpPr>
            <a:spLocks noGrp="1"/>
          </p:cNvSpPr>
          <p:nvPr>
            <p:ph type="body" sz="quarter" idx="30" hasCustomPrompt="1"/>
          </p:nvPr>
        </p:nvSpPr>
        <p:spPr>
          <a:xfrm>
            <a:off x="4544844" y="5588936"/>
            <a:ext cx="2976156"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7" name="Marcador de texto 34">
            <a:extLst>
              <a:ext uri="{FF2B5EF4-FFF2-40B4-BE49-F238E27FC236}">
                <a16:creationId xmlns="" xmlns:a16="http://schemas.microsoft.com/office/drawing/2014/main" id="{58FC6E15-AE2A-4DA3-EADF-0B746863D28C}"/>
              </a:ext>
            </a:extLst>
          </p:cNvPr>
          <p:cNvSpPr>
            <a:spLocks noGrp="1"/>
          </p:cNvSpPr>
          <p:nvPr>
            <p:ph type="body" sz="quarter" idx="31" hasCustomPrompt="1"/>
          </p:nvPr>
        </p:nvSpPr>
        <p:spPr>
          <a:xfrm>
            <a:off x="7790927" y="5588936"/>
            <a:ext cx="295919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8" name="Marcador de texto 34">
            <a:extLst>
              <a:ext uri="{FF2B5EF4-FFF2-40B4-BE49-F238E27FC236}">
                <a16:creationId xmlns="" xmlns:a16="http://schemas.microsoft.com/office/drawing/2014/main" id="{F871EF77-8DB0-CA2F-8BA4-EC9D9D0B0E7C}"/>
              </a:ext>
            </a:extLst>
          </p:cNvPr>
          <p:cNvSpPr>
            <a:spLocks noGrp="1"/>
          </p:cNvSpPr>
          <p:nvPr>
            <p:ph type="body" sz="quarter" idx="32" hasCustomPrompt="1"/>
          </p:nvPr>
        </p:nvSpPr>
        <p:spPr>
          <a:xfrm>
            <a:off x="1448835" y="1922990"/>
            <a:ext cx="9318249" cy="417939"/>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9" name="Marcador de texto 34">
            <a:extLst>
              <a:ext uri="{FF2B5EF4-FFF2-40B4-BE49-F238E27FC236}">
                <a16:creationId xmlns="" xmlns:a16="http://schemas.microsoft.com/office/drawing/2014/main" id="{283204EB-EAE7-D50F-8B14-F8D51CE31349}"/>
              </a:ext>
            </a:extLst>
          </p:cNvPr>
          <p:cNvSpPr>
            <a:spLocks noGrp="1"/>
          </p:cNvSpPr>
          <p:nvPr>
            <p:ph type="body" sz="quarter" idx="33" hasCustomPrompt="1"/>
          </p:nvPr>
        </p:nvSpPr>
        <p:spPr>
          <a:xfrm>
            <a:off x="1580501"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0" name="Marcador de texto 34">
            <a:extLst>
              <a:ext uri="{FF2B5EF4-FFF2-40B4-BE49-F238E27FC236}">
                <a16:creationId xmlns="" xmlns:a16="http://schemas.microsoft.com/office/drawing/2014/main" id="{D65558B2-1DC6-3BBE-B1E6-7EFA3CE76867}"/>
              </a:ext>
            </a:extLst>
          </p:cNvPr>
          <p:cNvSpPr>
            <a:spLocks noGrp="1"/>
          </p:cNvSpPr>
          <p:nvPr>
            <p:ph type="body" sz="quarter" idx="34" hasCustomPrompt="1"/>
          </p:nvPr>
        </p:nvSpPr>
        <p:spPr>
          <a:xfrm>
            <a:off x="5072073"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1" name="Marcador de texto 34">
            <a:extLst>
              <a:ext uri="{FF2B5EF4-FFF2-40B4-BE49-F238E27FC236}">
                <a16:creationId xmlns="" xmlns:a16="http://schemas.microsoft.com/office/drawing/2014/main" id="{3322CD55-1838-1ACA-38BA-AC01739E07A1}"/>
              </a:ext>
            </a:extLst>
          </p:cNvPr>
          <p:cNvSpPr>
            <a:spLocks noGrp="1"/>
          </p:cNvSpPr>
          <p:nvPr>
            <p:ph type="body" sz="quarter" idx="35" hasCustomPrompt="1"/>
          </p:nvPr>
        </p:nvSpPr>
        <p:spPr>
          <a:xfrm>
            <a:off x="9378621" y="3539799"/>
            <a:ext cx="1371503" cy="388859"/>
          </a:xfrm>
          <a:noFill/>
        </p:spPr>
        <p:txBody>
          <a:bodyPr lIns="0" tIns="0" rIns="0" bIns="0" anchor="ctr">
            <a:noAutofit/>
          </a:bodyPr>
          <a:lstStyle>
            <a:lvl1pPr marL="0" indent="0" algn="ctr">
              <a:buNone/>
              <a:defRPr sz="1200" b="1">
                <a:solidFill>
                  <a:schemeClr val="tx1"/>
                </a:solidFill>
              </a:defRPr>
            </a:lvl1pPr>
          </a:lstStyle>
          <a:p>
            <a:pPr lvl="0"/>
            <a:r>
              <a:rPr lang="es-ES" dirty="0"/>
              <a:t>Texto</a:t>
            </a:r>
            <a:endParaRPr lang="es-CL" dirty="0"/>
          </a:p>
        </p:txBody>
      </p:sp>
      <p:sp>
        <p:nvSpPr>
          <p:cNvPr id="62" name="Marcador de texto 34">
            <a:extLst>
              <a:ext uri="{FF2B5EF4-FFF2-40B4-BE49-F238E27FC236}">
                <a16:creationId xmlns="" xmlns:a16="http://schemas.microsoft.com/office/drawing/2014/main" id="{0C7E0143-F97B-09C1-0E30-9BD104001367}"/>
              </a:ext>
            </a:extLst>
          </p:cNvPr>
          <p:cNvSpPr>
            <a:spLocks noGrp="1"/>
          </p:cNvSpPr>
          <p:nvPr>
            <p:ph type="body" sz="quarter" idx="36" hasCustomPrompt="1"/>
          </p:nvPr>
        </p:nvSpPr>
        <p:spPr>
          <a:xfrm>
            <a:off x="1436876" y="2641872"/>
            <a:ext cx="7796334" cy="613398"/>
          </a:xfrm>
          <a:prstGeom prst="rightArrow">
            <a:avLst/>
          </a:prstGeom>
          <a:solidFill>
            <a:schemeClr val="accent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63" name="Marcador de texto 34">
            <a:extLst>
              <a:ext uri="{FF2B5EF4-FFF2-40B4-BE49-F238E27FC236}">
                <a16:creationId xmlns="" xmlns:a16="http://schemas.microsoft.com/office/drawing/2014/main" id="{3E4DBB49-9D25-DE09-9E4A-2DAE8E1E7A0D}"/>
              </a:ext>
            </a:extLst>
          </p:cNvPr>
          <p:cNvSpPr>
            <a:spLocks noGrp="1"/>
          </p:cNvSpPr>
          <p:nvPr>
            <p:ph type="body" sz="quarter" idx="37" hasCustomPrompt="1"/>
          </p:nvPr>
        </p:nvSpPr>
        <p:spPr>
          <a:xfrm>
            <a:off x="9378622" y="2641872"/>
            <a:ext cx="1371503" cy="613398"/>
          </a:xfrm>
          <a:solidFill>
            <a:schemeClr val="bg2"/>
          </a:solidFill>
        </p:spPr>
        <p:txBody>
          <a:bodyPr lIns="0" tIns="0" rIns="0" bIns="0" anchor="ctr">
            <a:noAutofit/>
          </a:bodyPr>
          <a:lstStyle>
            <a:lvl1pPr marL="0" indent="0" algn="ctr">
              <a:buNone/>
              <a:defRPr sz="1600" b="1">
                <a:solidFill>
                  <a:schemeClr val="bg1"/>
                </a:solidFill>
              </a:defRPr>
            </a:lvl1pPr>
          </a:lstStyle>
          <a:p>
            <a:pPr lvl="0"/>
            <a:r>
              <a:rPr lang="es-ES" dirty="0"/>
              <a:t>N</a:t>
            </a:r>
            <a:endParaRPr lang="es-CL" dirty="0"/>
          </a:p>
        </p:txBody>
      </p:sp>
      <p:sp>
        <p:nvSpPr>
          <p:cNvPr id="64" name="Marcador de texto 34">
            <a:extLst>
              <a:ext uri="{FF2B5EF4-FFF2-40B4-BE49-F238E27FC236}">
                <a16:creationId xmlns="" xmlns:a16="http://schemas.microsoft.com/office/drawing/2014/main" id="{BFCA4B76-BD30-D4B5-C126-462C604CF967}"/>
              </a:ext>
            </a:extLst>
          </p:cNvPr>
          <p:cNvSpPr>
            <a:spLocks noGrp="1"/>
          </p:cNvSpPr>
          <p:nvPr>
            <p:ph type="body" sz="quarter" idx="38" hasCustomPrompt="1"/>
          </p:nvPr>
        </p:nvSpPr>
        <p:spPr>
          <a:xfrm>
            <a:off x="1580501"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5" name="Marcador de texto 34">
            <a:extLst>
              <a:ext uri="{FF2B5EF4-FFF2-40B4-BE49-F238E27FC236}">
                <a16:creationId xmlns="" xmlns:a16="http://schemas.microsoft.com/office/drawing/2014/main" id="{F2184743-3E10-8525-DE53-CEB10B65A2F4}"/>
              </a:ext>
            </a:extLst>
          </p:cNvPr>
          <p:cNvSpPr>
            <a:spLocks noGrp="1"/>
          </p:cNvSpPr>
          <p:nvPr>
            <p:ph type="body" sz="quarter" idx="39" hasCustomPrompt="1"/>
          </p:nvPr>
        </p:nvSpPr>
        <p:spPr>
          <a:xfrm>
            <a:off x="5072074"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6" name="Subtítulo 2">
            <a:extLst>
              <a:ext uri="{FF2B5EF4-FFF2-40B4-BE49-F238E27FC236}">
                <a16:creationId xmlns="" xmlns:a16="http://schemas.microsoft.com/office/drawing/2014/main" id="{EDCCE3DE-5A7F-0117-89A4-A4393144FC90}"/>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40"/>
          </p:nvPr>
        </p:nvSpPr>
        <p:spPr/>
        <p:txBody>
          <a:bodyPr/>
          <a:lstStyle/>
          <a:p>
            <a:endParaRPr lang="es-CL" dirty="0">
              <a:solidFill>
                <a:srgbClr val="000000"/>
              </a:solidFill>
            </a:endParaRPr>
          </a:p>
        </p:txBody>
      </p:sp>
      <p:sp>
        <p:nvSpPr>
          <p:cNvPr id="5" name="Marcador de número de diapositiva 4"/>
          <p:cNvSpPr>
            <a:spLocks noGrp="1"/>
          </p:cNvSpPr>
          <p:nvPr>
            <p:ph type="sldNum" sz="quarter" idx="4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5786839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iseño personalizado 1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92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p:nvPr>
        </p:nvSpPr>
        <p:spPr/>
        <p:txBody>
          <a:bodyPr vert="horz"/>
          <a:lstStyle>
            <a:lvl1pPr>
              <a:defRPr/>
            </a:lvl1pPr>
          </a:lstStyle>
          <a:p>
            <a:r>
              <a:rPr lang="es-ES" dirty="0"/>
              <a:t>Haga clic para modificar el estilo de título del patrón</a:t>
            </a:r>
            <a:endParaRPr lang="es-CL" dirty="0"/>
          </a:p>
        </p:txBody>
      </p:sp>
      <p:sp>
        <p:nvSpPr>
          <p:cNvPr id="31" name="Marcador de texto 49">
            <a:extLst>
              <a:ext uri="{FF2B5EF4-FFF2-40B4-BE49-F238E27FC236}">
                <a16:creationId xmlns="" xmlns:a16="http://schemas.microsoft.com/office/drawing/2014/main" id="{E81575AC-964D-E794-7E38-5110B68A775E}"/>
              </a:ext>
            </a:extLst>
          </p:cNvPr>
          <p:cNvSpPr>
            <a:spLocks noGrp="1"/>
          </p:cNvSpPr>
          <p:nvPr>
            <p:ph type="body" sz="quarter" idx="38" hasCustomPrompt="1"/>
          </p:nvPr>
        </p:nvSpPr>
        <p:spPr>
          <a:xfrm>
            <a:off x="525462" y="1696120"/>
            <a:ext cx="5502970" cy="515610"/>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2" name="Marcador de texto 49">
            <a:extLst>
              <a:ext uri="{FF2B5EF4-FFF2-40B4-BE49-F238E27FC236}">
                <a16:creationId xmlns="" xmlns:a16="http://schemas.microsoft.com/office/drawing/2014/main" id="{5A63DF06-8316-83A5-163A-08A9C84D53BB}"/>
              </a:ext>
            </a:extLst>
          </p:cNvPr>
          <p:cNvSpPr>
            <a:spLocks noGrp="1"/>
          </p:cNvSpPr>
          <p:nvPr>
            <p:ph type="body" sz="quarter" idx="39" hasCustomPrompt="1"/>
          </p:nvPr>
        </p:nvSpPr>
        <p:spPr>
          <a:xfrm>
            <a:off x="525462" y="136177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Objetivo</a:t>
            </a:r>
          </a:p>
        </p:txBody>
      </p:sp>
      <p:sp>
        <p:nvSpPr>
          <p:cNvPr id="33" name="Marcador de texto 49">
            <a:extLst>
              <a:ext uri="{FF2B5EF4-FFF2-40B4-BE49-F238E27FC236}">
                <a16:creationId xmlns="" xmlns:a16="http://schemas.microsoft.com/office/drawing/2014/main" id="{433133BE-E33A-0B77-8AE2-25B7D3CBF026}"/>
              </a:ext>
            </a:extLst>
          </p:cNvPr>
          <p:cNvSpPr>
            <a:spLocks noGrp="1"/>
          </p:cNvSpPr>
          <p:nvPr>
            <p:ph type="body" sz="quarter" idx="40" hasCustomPrompt="1"/>
          </p:nvPr>
        </p:nvSpPr>
        <p:spPr>
          <a:xfrm>
            <a:off x="6096000" y="1696120"/>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Duración</a:t>
            </a:r>
          </a:p>
        </p:txBody>
      </p:sp>
      <p:sp>
        <p:nvSpPr>
          <p:cNvPr id="34" name="Marcador de texto 49">
            <a:extLst>
              <a:ext uri="{FF2B5EF4-FFF2-40B4-BE49-F238E27FC236}">
                <a16:creationId xmlns="" xmlns:a16="http://schemas.microsoft.com/office/drawing/2014/main" id="{B247C828-CA1E-3F9C-F927-F2E42BA6B442}"/>
              </a:ext>
            </a:extLst>
          </p:cNvPr>
          <p:cNvSpPr>
            <a:spLocks noGrp="1"/>
          </p:cNvSpPr>
          <p:nvPr>
            <p:ph type="body" sz="quarter" idx="41" hasCustomPrompt="1"/>
          </p:nvPr>
        </p:nvSpPr>
        <p:spPr>
          <a:xfrm>
            <a:off x="6096000" y="203046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Participantes</a:t>
            </a:r>
          </a:p>
        </p:txBody>
      </p:sp>
      <p:sp>
        <p:nvSpPr>
          <p:cNvPr id="35" name="Marcador de texto 49">
            <a:extLst>
              <a:ext uri="{FF2B5EF4-FFF2-40B4-BE49-F238E27FC236}">
                <a16:creationId xmlns="" xmlns:a16="http://schemas.microsoft.com/office/drawing/2014/main" id="{CC09F42F-73F8-DFB4-560F-237A3D1F8881}"/>
              </a:ext>
            </a:extLst>
          </p:cNvPr>
          <p:cNvSpPr>
            <a:spLocks noGrp="1"/>
          </p:cNvSpPr>
          <p:nvPr>
            <p:ph type="body" sz="quarter" idx="42" hasCustomPrompt="1"/>
          </p:nvPr>
        </p:nvSpPr>
        <p:spPr>
          <a:xfrm>
            <a:off x="6096000" y="136177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Frecuencia</a:t>
            </a:r>
          </a:p>
        </p:txBody>
      </p:sp>
      <p:sp>
        <p:nvSpPr>
          <p:cNvPr id="36" name="Marcador de texto 49">
            <a:extLst>
              <a:ext uri="{FF2B5EF4-FFF2-40B4-BE49-F238E27FC236}">
                <a16:creationId xmlns="" xmlns:a16="http://schemas.microsoft.com/office/drawing/2014/main" id="{E92AAD2B-E687-633B-2225-A06011605865}"/>
              </a:ext>
            </a:extLst>
          </p:cNvPr>
          <p:cNvSpPr>
            <a:spLocks noGrp="1"/>
          </p:cNvSpPr>
          <p:nvPr>
            <p:ph type="body" sz="quarter" idx="43" hasCustomPrompt="1"/>
          </p:nvPr>
        </p:nvSpPr>
        <p:spPr>
          <a:xfrm>
            <a:off x="8994804" y="1361775"/>
            <a:ext cx="2710633" cy="849955"/>
          </a:xfrm>
          <a:prstGeom prst="rect">
            <a:avLst/>
          </a:prstGeom>
          <a:solidFill>
            <a:schemeClr val="tx2"/>
          </a:solidFill>
        </p:spPr>
        <p:txBody>
          <a:bodyPr anchor="ctr">
            <a:noAutofit/>
          </a:bodyPr>
          <a:lstStyle>
            <a:lvl1pPr marL="0" indent="0">
              <a:buNone/>
              <a:defRPr sz="1200" b="1">
                <a:solidFill>
                  <a:schemeClr val="tx1"/>
                </a:solidFill>
              </a:defRPr>
            </a:lvl1pPr>
          </a:lstStyle>
          <a:p>
            <a:pPr lvl="0"/>
            <a:r>
              <a:rPr lang="es-ES" dirty="0"/>
              <a:t>Líder</a:t>
            </a:r>
          </a:p>
        </p:txBody>
      </p:sp>
      <p:sp>
        <p:nvSpPr>
          <p:cNvPr id="37" name="Marcador de texto 49">
            <a:extLst>
              <a:ext uri="{FF2B5EF4-FFF2-40B4-BE49-F238E27FC236}">
                <a16:creationId xmlns="" xmlns:a16="http://schemas.microsoft.com/office/drawing/2014/main" id="{AE29ABEF-7AB4-9593-17DD-B2B67EFC2D78}"/>
              </a:ext>
            </a:extLst>
          </p:cNvPr>
          <p:cNvSpPr>
            <a:spLocks noGrp="1"/>
          </p:cNvSpPr>
          <p:nvPr>
            <p:ph type="body" sz="quarter" idx="44" hasCustomPrompt="1"/>
          </p:nvPr>
        </p:nvSpPr>
        <p:spPr>
          <a:xfrm>
            <a:off x="525462" y="243885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Agenda y duración por etapa</a:t>
            </a:r>
          </a:p>
        </p:txBody>
      </p:sp>
      <p:sp>
        <p:nvSpPr>
          <p:cNvPr id="38" name="Marcador de texto 49">
            <a:extLst>
              <a:ext uri="{FF2B5EF4-FFF2-40B4-BE49-F238E27FC236}">
                <a16:creationId xmlns="" xmlns:a16="http://schemas.microsoft.com/office/drawing/2014/main" id="{899ED789-E645-BEA5-8FEE-837ADC96C09A}"/>
              </a:ext>
            </a:extLst>
          </p:cNvPr>
          <p:cNvSpPr>
            <a:spLocks noGrp="1"/>
          </p:cNvSpPr>
          <p:nvPr>
            <p:ph type="body" sz="quarter" idx="45" hasCustomPrompt="1"/>
          </p:nvPr>
        </p:nvSpPr>
        <p:spPr>
          <a:xfrm>
            <a:off x="8994804" y="2438855"/>
            <a:ext cx="27106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Indicadores</a:t>
            </a:r>
          </a:p>
        </p:txBody>
      </p:sp>
      <p:sp>
        <p:nvSpPr>
          <p:cNvPr id="40" name="Marcador de texto 49">
            <a:extLst>
              <a:ext uri="{FF2B5EF4-FFF2-40B4-BE49-F238E27FC236}">
                <a16:creationId xmlns="" xmlns:a16="http://schemas.microsoft.com/office/drawing/2014/main" id="{2A6CB2EF-27AC-B479-3196-3D810B34D300}"/>
              </a:ext>
            </a:extLst>
          </p:cNvPr>
          <p:cNvSpPr>
            <a:spLocks noGrp="1"/>
          </p:cNvSpPr>
          <p:nvPr>
            <p:ph type="body" sz="quarter" idx="46" hasCustomPrompt="1"/>
          </p:nvPr>
        </p:nvSpPr>
        <p:spPr>
          <a:xfrm>
            <a:off x="525461" y="2687642"/>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1" name="Marcador de texto 49">
            <a:extLst>
              <a:ext uri="{FF2B5EF4-FFF2-40B4-BE49-F238E27FC236}">
                <a16:creationId xmlns="" xmlns:a16="http://schemas.microsoft.com/office/drawing/2014/main" id="{965978E4-55FB-BE3D-25C5-D93B9DCB8F4F}"/>
              </a:ext>
            </a:extLst>
          </p:cNvPr>
          <p:cNvSpPr>
            <a:spLocks noGrp="1"/>
          </p:cNvSpPr>
          <p:nvPr>
            <p:ph type="body" sz="quarter" idx="47" hasCustomPrompt="1"/>
          </p:nvPr>
        </p:nvSpPr>
        <p:spPr>
          <a:xfrm>
            <a:off x="8095176" y="2687642"/>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2" name="Marcador de texto 49">
            <a:extLst>
              <a:ext uri="{FF2B5EF4-FFF2-40B4-BE49-F238E27FC236}">
                <a16:creationId xmlns="" xmlns:a16="http://schemas.microsoft.com/office/drawing/2014/main" id="{CB52D36A-4093-1C8A-F1BD-054DDDB5771A}"/>
              </a:ext>
            </a:extLst>
          </p:cNvPr>
          <p:cNvSpPr>
            <a:spLocks noGrp="1"/>
          </p:cNvSpPr>
          <p:nvPr>
            <p:ph type="body" sz="quarter" idx="48" hasCustomPrompt="1"/>
          </p:nvPr>
        </p:nvSpPr>
        <p:spPr>
          <a:xfrm>
            <a:off x="525461" y="3106565"/>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3" name="Marcador de texto 49">
            <a:extLst>
              <a:ext uri="{FF2B5EF4-FFF2-40B4-BE49-F238E27FC236}">
                <a16:creationId xmlns="" xmlns:a16="http://schemas.microsoft.com/office/drawing/2014/main" id="{0AB725A0-1F45-73D7-9EC1-5F3527CA721F}"/>
              </a:ext>
            </a:extLst>
          </p:cNvPr>
          <p:cNvSpPr>
            <a:spLocks noGrp="1"/>
          </p:cNvSpPr>
          <p:nvPr>
            <p:ph type="body" sz="quarter" idx="49" hasCustomPrompt="1"/>
          </p:nvPr>
        </p:nvSpPr>
        <p:spPr>
          <a:xfrm>
            <a:off x="8095176" y="3106565"/>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4" name="Marcador de texto 49">
            <a:extLst>
              <a:ext uri="{FF2B5EF4-FFF2-40B4-BE49-F238E27FC236}">
                <a16:creationId xmlns="" xmlns:a16="http://schemas.microsoft.com/office/drawing/2014/main" id="{E3F36536-2A28-2B0C-8496-BE8BB76A40E2}"/>
              </a:ext>
            </a:extLst>
          </p:cNvPr>
          <p:cNvSpPr>
            <a:spLocks noGrp="1"/>
          </p:cNvSpPr>
          <p:nvPr>
            <p:ph type="body" sz="quarter" idx="50" hasCustomPrompt="1"/>
          </p:nvPr>
        </p:nvSpPr>
        <p:spPr>
          <a:xfrm>
            <a:off x="525461" y="352548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5" name="Marcador de texto 49">
            <a:extLst>
              <a:ext uri="{FF2B5EF4-FFF2-40B4-BE49-F238E27FC236}">
                <a16:creationId xmlns="" xmlns:a16="http://schemas.microsoft.com/office/drawing/2014/main" id="{43289912-11B2-8EA3-7CC4-07AA98B60564}"/>
              </a:ext>
            </a:extLst>
          </p:cNvPr>
          <p:cNvSpPr>
            <a:spLocks noGrp="1"/>
          </p:cNvSpPr>
          <p:nvPr>
            <p:ph type="body" sz="quarter" idx="51" hasCustomPrompt="1"/>
          </p:nvPr>
        </p:nvSpPr>
        <p:spPr>
          <a:xfrm>
            <a:off x="8095176" y="352548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7" name="Marcador de texto 49">
            <a:extLst>
              <a:ext uri="{FF2B5EF4-FFF2-40B4-BE49-F238E27FC236}">
                <a16:creationId xmlns="" xmlns:a16="http://schemas.microsoft.com/office/drawing/2014/main" id="{C8FD01A3-3768-9195-2B0C-D38B2B34DFEF}"/>
              </a:ext>
            </a:extLst>
          </p:cNvPr>
          <p:cNvSpPr>
            <a:spLocks noGrp="1"/>
          </p:cNvSpPr>
          <p:nvPr>
            <p:ph type="body" sz="quarter" idx="52" hasCustomPrompt="1"/>
          </p:nvPr>
        </p:nvSpPr>
        <p:spPr>
          <a:xfrm>
            <a:off x="525461" y="3944411"/>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68" name="Marcador de texto 49">
            <a:extLst>
              <a:ext uri="{FF2B5EF4-FFF2-40B4-BE49-F238E27FC236}">
                <a16:creationId xmlns="" xmlns:a16="http://schemas.microsoft.com/office/drawing/2014/main" id="{55ECA377-42F7-7F35-7790-444D1B69A56A}"/>
              </a:ext>
            </a:extLst>
          </p:cNvPr>
          <p:cNvSpPr>
            <a:spLocks noGrp="1"/>
          </p:cNvSpPr>
          <p:nvPr>
            <p:ph type="body" sz="quarter" idx="53" hasCustomPrompt="1"/>
          </p:nvPr>
        </p:nvSpPr>
        <p:spPr>
          <a:xfrm>
            <a:off x="8095176" y="3944411"/>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9" name="Marcador de texto 49">
            <a:extLst>
              <a:ext uri="{FF2B5EF4-FFF2-40B4-BE49-F238E27FC236}">
                <a16:creationId xmlns="" xmlns:a16="http://schemas.microsoft.com/office/drawing/2014/main" id="{E7E85910-4A77-2B27-C50E-E49B498A0F8E}"/>
              </a:ext>
            </a:extLst>
          </p:cNvPr>
          <p:cNvSpPr>
            <a:spLocks noGrp="1"/>
          </p:cNvSpPr>
          <p:nvPr>
            <p:ph type="body" sz="quarter" idx="54" hasCustomPrompt="1"/>
          </p:nvPr>
        </p:nvSpPr>
        <p:spPr>
          <a:xfrm>
            <a:off x="525461" y="4363334"/>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0" name="Marcador de texto 49">
            <a:extLst>
              <a:ext uri="{FF2B5EF4-FFF2-40B4-BE49-F238E27FC236}">
                <a16:creationId xmlns="" xmlns:a16="http://schemas.microsoft.com/office/drawing/2014/main" id="{E1ACBA34-3873-FADE-1F27-7C8456EDA21D}"/>
              </a:ext>
            </a:extLst>
          </p:cNvPr>
          <p:cNvSpPr>
            <a:spLocks noGrp="1"/>
          </p:cNvSpPr>
          <p:nvPr>
            <p:ph type="body" sz="quarter" idx="55" hasCustomPrompt="1"/>
          </p:nvPr>
        </p:nvSpPr>
        <p:spPr>
          <a:xfrm>
            <a:off x="8095176" y="4363334"/>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1" name="Marcador de texto 49">
            <a:extLst>
              <a:ext uri="{FF2B5EF4-FFF2-40B4-BE49-F238E27FC236}">
                <a16:creationId xmlns="" xmlns:a16="http://schemas.microsoft.com/office/drawing/2014/main" id="{15620AB1-5D15-0A05-6C0F-8FB72EC005B2}"/>
              </a:ext>
            </a:extLst>
          </p:cNvPr>
          <p:cNvSpPr>
            <a:spLocks noGrp="1"/>
          </p:cNvSpPr>
          <p:nvPr>
            <p:ph type="body" sz="quarter" idx="56" hasCustomPrompt="1"/>
          </p:nvPr>
        </p:nvSpPr>
        <p:spPr>
          <a:xfrm>
            <a:off x="525461" y="478225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2" name="Marcador de texto 49">
            <a:extLst>
              <a:ext uri="{FF2B5EF4-FFF2-40B4-BE49-F238E27FC236}">
                <a16:creationId xmlns="" xmlns:a16="http://schemas.microsoft.com/office/drawing/2014/main" id="{293A632D-3DCB-7FD7-EC19-B63C296F5076}"/>
              </a:ext>
            </a:extLst>
          </p:cNvPr>
          <p:cNvSpPr>
            <a:spLocks noGrp="1"/>
          </p:cNvSpPr>
          <p:nvPr>
            <p:ph type="body" sz="quarter" idx="57" hasCustomPrompt="1"/>
          </p:nvPr>
        </p:nvSpPr>
        <p:spPr>
          <a:xfrm>
            <a:off x="8095176" y="478225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4" name="Marcador de texto 49">
            <a:extLst>
              <a:ext uri="{FF2B5EF4-FFF2-40B4-BE49-F238E27FC236}">
                <a16:creationId xmlns="" xmlns:a16="http://schemas.microsoft.com/office/drawing/2014/main" id="{9C92B7BA-D20C-3D45-F82B-470796822686}"/>
              </a:ext>
            </a:extLst>
          </p:cNvPr>
          <p:cNvSpPr>
            <a:spLocks noGrp="1"/>
          </p:cNvSpPr>
          <p:nvPr>
            <p:ph type="body" sz="quarter" idx="58" hasCustomPrompt="1"/>
          </p:nvPr>
        </p:nvSpPr>
        <p:spPr>
          <a:xfrm>
            <a:off x="525462" y="5639963"/>
            <a:ext cx="5502970"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5" name="Marcador de texto 49">
            <a:extLst>
              <a:ext uri="{FF2B5EF4-FFF2-40B4-BE49-F238E27FC236}">
                <a16:creationId xmlns="" xmlns:a16="http://schemas.microsoft.com/office/drawing/2014/main" id="{C9A3D3F6-31A3-0192-98CD-4276D77B2771}"/>
              </a:ext>
            </a:extLst>
          </p:cNvPr>
          <p:cNvSpPr>
            <a:spLocks noGrp="1"/>
          </p:cNvSpPr>
          <p:nvPr>
            <p:ph type="body" sz="quarter" idx="59" hasCustomPrompt="1"/>
          </p:nvPr>
        </p:nvSpPr>
        <p:spPr>
          <a:xfrm>
            <a:off x="525462" y="5347177"/>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Dinámica</a:t>
            </a:r>
          </a:p>
        </p:txBody>
      </p:sp>
      <p:sp>
        <p:nvSpPr>
          <p:cNvPr id="76" name="Marcador de texto 49">
            <a:extLst>
              <a:ext uri="{FF2B5EF4-FFF2-40B4-BE49-F238E27FC236}">
                <a16:creationId xmlns="" xmlns:a16="http://schemas.microsoft.com/office/drawing/2014/main" id="{CBD2281B-279A-3EBA-F8C1-B5BAB5D77DED}"/>
              </a:ext>
            </a:extLst>
          </p:cNvPr>
          <p:cNvSpPr>
            <a:spLocks noGrp="1"/>
          </p:cNvSpPr>
          <p:nvPr>
            <p:ph type="body" sz="quarter" idx="60" hasCustomPrompt="1"/>
          </p:nvPr>
        </p:nvSpPr>
        <p:spPr>
          <a:xfrm>
            <a:off x="6160718" y="5639963"/>
            <a:ext cx="2680333"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7" name="Marcador de texto 49">
            <a:extLst>
              <a:ext uri="{FF2B5EF4-FFF2-40B4-BE49-F238E27FC236}">
                <a16:creationId xmlns="" xmlns:a16="http://schemas.microsoft.com/office/drawing/2014/main" id="{8371708A-0114-987C-1E8E-F5106A10ADA5}"/>
              </a:ext>
            </a:extLst>
          </p:cNvPr>
          <p:cNvSpPr>
            <a:spLocks noGrp="1"/>
          </p:cNvSpPr>
          <p:nvPr>
            <p:ph type="body" sz="quarter" idx="61" hasCustomPrompt="1"/>
          </p:nvPr>
        </p:nvSpPr>
        <p:spPr>
          <a:xfrm>
            <a:off x="6160718" y="5347177"/>
            <a:ext cx="26803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Otros</a:t>
            </a:r>
          </a:p>
        </p:txBody>
      </p:sp>
      <p:sp>
        <p:nvSpPr>
          <p:cNvPr id="78" name="Marcador de texto 49">
            <a:extLst>
              <a:ext uri="{FF2B5EF4-FFF2-40B4-BE49-F238E27FC236}">
                <a16:creationId xmlns="" xmlns:a16="http://schemas.microsoft.com/office/drawing/2014/main" id="{5BCD5769-175E-5C60-81A0-7E59BDCC833B}"/>
              </a:ext>
            </a:extLst>
          </p:cNvPr>
          <p:cNvSpPr>
            <a:spLocks noGrp="1"/>
          </p:cNvSpPr>
          <p:nvPr>
            <p:ph type="body" sz="quarter" idx="62" hasCustomPrompt="1"/>
          </p:nvPr>
        </p:nvSpPr>
        <p:spPr>
          <a:xfrm>
            <a:off x="8994804" y="2687642"/>
            <a:ext cx="2710633" cy="347820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 name="Marcador de pie de página 2"/>
          <p:cNvSpPr>
            <a:spLocks noGrp="1"/>
          </p:cNvSpPr>
          <p:nvPr>
            <p:ph type="ftr" sz="quarter" idx="63"/>
          </p:nvPr>
        </p:nvSpPr>
        <p:spPr/>
        <p:txBody>
          <a:bodyPr/>
          <a:lstStyle/>
          <a:p>
            <a:endParaRPr lang="es-CL" dirty="0">
              <a:solidFill>
                <a:srgbClr val="000000"/>
              </a:solidFill>
            </a:endParaRPr>
          </a:p>
        </p:txBody>
      </p:sp>
      <p:sp>
        <p:nvSpPr>
          <p:cNvPr id="4" name="Marcador de número de diapositiva 3"/>
          <p:cNvSpPr>
            <a:spLocks noGrp="1"/>
          </p:cNvSpPr>
          <p:nvPr>
            <p:ph type="sldNum" sz="quarter" idx="6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8107575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Gráfico con 3 punto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95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grpSp>
        <p:nvGrpSpPr>
          <p:cNvPr id="30" name="Grupo 29">
            <a:extLst>
              <a:ext uri="{FF2B5EF4-FFF2-40B4-BE49-F238E27FC236}">
                <a16:creationId xmlns="" xmlns:a16="http://schemas.microsoft.com/office/drawing/2014/main" id="{B3B31F29-9F84-2F11-9BB4-865CA8872CB6}"/>
              </a:ext>
            </a:extLst>
          </p:cNvPr>
          <p:cNvGrpSpPr/>
          <p:nvPr userDrawn="1"/>
        </p:nvGrpSpPr>
        <p:grpSpPr>
          <a:xfrm>
            <a:off x="4089231" y="1864544"/>
            <a:ext cx="4013538" cy="4014138"/>
            <a:chOff x="4663382" y="2709506"/>
            <a:chExt cx="2882916" cy="2888389"/>
          </a:xfrm>
          <a:solidFill>
            <a:schemeClr val="accent1"/>
          </a:solidFill>
        </p:grpSpPr>
        <p:sp>
          <p:nvSpPr>
            <p:cNvPr id="31" name="73 Circular">
              <a:extLst>
                <a:ext uri="{FF2B5EF4-FFF2-40B4-BE49-F238E27FC236}">
                  <a16:creationId xmlns="" xmlns:a16="http://schemas.microsoft.com/office/drawing/2014/main" id="{8AA7C80A-C828-D84B-3316-D07108D41BFA}"/>
                </a:ext>
              </a:extLst>
            </p:cNvPr>
            <p:cNvSpPr/>
            <p:nvPr/>
          </p:nvSpPr>
          <p:spPr bwMode="auto">
            <a:xfrm>
              <a:off x="4663382" y="2717895"/>
              <a:ext cx="2880000" cy="2880000"/>
            </a:xfrm>
            <a:prstGeom prst="pie">
              <a:avLst>
                <a:gd name="adj1" fmla="val 10056162"/>
                <a:gd name="adj2" fmla="val 1619035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solidFill>
                  <a:srgbClr val="EAEADE"/>
                </a:solidFill>
                <a:cs typeface="Arial" panose="020B0604020202020204" pitchFamily="34" charset="0"/>
              </a:endParaRPr>
            </a:p>
          </p:txBody>
        </p:sp>
        <p:grpSp>
          <p:nvGrpSpPr>
            <p:cNvPr id="32" name="Grupo 31">
              <a:extLst>
                <a:ext uri="{FF2B5EF4-FFF2-40B4-BE49-F238E27FC236}">
                  <a16:creationId xmlns="" xmlns:a16="http://schemas.microsoft.com/office/drawing/2014/main" id="{D65AFB14-68CF-C19E-A6CC-09EC2BE057D0}"/>
                </a:ext>
              </a:extLst>
            </p:cNvPr>
            <p:cNvGrpSpPr/>
            <p:nvPr/>
          </p:nvGrpSpPr>
          <p:grpSpPr>
            <a:xfrm>
              <a:off x="4666298" y="2709506"/>
              <a:ext cx="2880000" cy="2886942"/>
              <a:chOff x="4666298" y="2709506"/>
              <a:chExt cx="2880000" cy="2886942"/>
            </a:xfrm>
            <a:grpFill/>
          </p:grpSpPr>
          <p:sp>
            <p:nvSpPr>
              <p:cNvPr id="33" name="68 Circular">
                <a:extLst>
                  <a:ext uri="{FF2B5EF4-FFF2-40B4-BE49-F238E27FC236}">
                    <a16:creationId xmlns="" xmlns:a16="http://schemas.microsoft.com/office/drawing/2014/main" id="{34D39FA0-5A91-8F9B-386A-892D13E044D6}"/>
                  </a:ext>
                </a:extLst>
              </p:cNvPr>
              <p:cNvSpPr/>
              <p:nvPr/>
            </p:nvSpPr>
            <p:spPr bwMode="auto">
              <a:xfrm>
                <a:off x="4666298" y="2709506"/>
                <a:ext cx="2880000" cy="2880000"/>
              </a:xfrm>
              <a:prstGeom prst="pie">
                <a:avLst>
                  <a:gd name="adj1" fmla="val 770312"/>
                  <a:gd name="adj2" fmla="val 1008153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rgbClr val="EAEADE"/>
                  </a:solidFill>
                  <a:cs typeface="Arial" panose="020B0604020202020204" pitchFamily="34" charset="0"/>
                </a:endParaRPr>
              </a:p>
            </p:txBody>
          </p:sp>
          <p:sp>
            <p:nvSpPr>
              <p:cNvPr id="34" name="65 Circular">
                <a:extLst>
                  <a:ext uri="{FF2B5EF4-FFF2-40B4-BE49-F238E27FC236}">
                    <a16:creationId xmlns="" xmlns:a16="http://schemas.microsoft.com/office/drawing/2014/main" id="{B2DBC8B2-E293-DABC-AFE5-6E145E020FA3}"/>
                  </a:ext>
                </a:extLst>
              </p:cNvPr>
              <p:cNvSpPr/>
              <p:nvPr/>
            </p:nvSpPr>
            <p:spPr bwMode="auto">
              <a:xfrm>
                <a:off x="4666298" y="2716448"/>
                <a:ext cx="2880000" cy="2880000"/>
              </a:xfrm>
              <a:prstGeom prst="pie">
                <a:avLst>
                  <a:gd name="adj1" fmla="val 16185162"/>
                  <a:gd name="adj2" fmla="val 795482"/>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rgbClr val="EAEADE"/>
                  </a:solidFill>
                  <a:cs typeface="Arial" panose="020B0604020202020204" pitchFamily="34" charset="0"/>
                </a:endParaRPr>
              </a:p>
            </p:txBody>
          </p:sp>
        </p:grpSp>
      </p:grpSp>
      <p:sp>
        <p:nvSpPr>
          <p:cNvPr id="41" name="Oval 10">
            <a:extLst>
              <a:ext uri="{FF2B5EF4-FFF2-40B4-BE49-F238E27FC236}">
                <a16:creationId xmlns="" xmlns:a16="http://schemas.microsoft.com/office/drawing/2014/main" id="{F8C3F79B-5F43-9430-21CA-B76EF1301F67}"/>
              </a:ext>
            </a:extLst>
          </p:cNvPr>
          <p:cNvSpPr>
            <a:spLocks noChangeAspect="1" noChangeArrowheads="1"/>
          </p:cNvSpPr>
          <p:nvPr userDrawn="1"/>
        </p:nvSpPr>
        <p:spPr bwMode="gray">
          <a:xfrm>
            <a:off x="5497012" y="3405354"/>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p:ph type="body" sz="quarter" idx="23" hasCustomPrompt="1"/>
          </p:nvPr>
        </p:nvSpPr>
        <p:spPr>
          <a:xfrm>
            <a:off x="4229169"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p:ph type="body" sz="quarter" idx="35" hasCustomPrompt="1"/>
          </p:nvPr>
        </p:nvSpPr>
        <p:spPr>
          <a:xfrm>
            <a:off x="7678951"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 xmlns:a16="http://schemas.microsoft.com/office/drawing/2014/main" id="{C705CD57-E64E-FA84-EA2F-BC54EE37A903}"/>
              </a:ext>
            </a:extLst>
          </p:cNvPr>
          <p:cNvSpPr>
            <a:spLocks noGrp="1"/>
          </p:cNvSpPr>
          <p:nvPr>
            <p:ph type="body" sz="quarter" idx="37" hasCustomPrompt="1"/>
          </p:nvPr>
        </p:nvSpPr>
        <p:spPr>
          <a:xfrm>
            <a:off x="4529056"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1" name="Marcador de texto 34">
            <a:extLst>
              <a:ext uri="{FF2B5EF4-FFF2-40B4-BE49-F238E27FC236}">
                <a16:creationId xmlns="" xmlns:a16="http://schemas.microsoft.com/office/drawing/2014/main" id="{8E6F8833-B8EA-42B0-12E5-822EE2B6F46D}"/>
              </a:ext>
            </a:extLst>
          </p:cNvPr>
          <p:cNvSpPr>
            <a:spLocks noGrp="1"/>
          </p:cNvSpPr>
          <p:nvPr>
            <p:ph type="body" sz="quarter" idx="38" hasCustomPrompt="1"/>
          </p:nvPr>
        </p:nvSpPr>
        <p:spPr>
          <a:xfrm>
            <a:off x="6496402"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p:ph type="body" sz="quarter" idx="39" hasCustomPrompt="1"/>
          </p:nvPr>
        </p:nvSpPr>
        <p:spPr>
          <a:xfrm>
            <a:off x="5494919" y="496627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8" name="Marcador de texto 34">
            <a:extLst>
              <a:ext uri="{FF2B5EF4-FFF2-40B4-BE49-F238E27FC236}">
                <a16:creationId xmlns="" xmlns:a16="http://schemas.microsoft.com/office/drawing/2014/main" id="{6EE53560-5993-205A-EA7B-5770917A4540}"/>
              </a:ext>
            </a:extLst>
          </p:cNvPr>
          <p:cNvSpPr>
            <a:spLocks noGrp="1"/>
          </p:cNvSpPr>
          <p:nvPr>
            <p:ph type="body" sz="quarter" idx="40" hasCustomPrompt="1"/>
          </p:nvPr>
        </p:nvSpPr>
        <p:spPr>
          <a:xfrm>
            <a:off x="5494919" y="3844060"/>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 xmlns:a16="http://schemas.microsoft.com/office/drawing/2014/main" id="{458ECCD6-DC7F-D4C1-271D-9FDCA96C6A32}"/>
              </a:ext>
            </a:extLst>
          </p:cNvPr>
          <p:cNvSpPr>
            <a:spLocks noGrp="1"/>
          </p:cNvSpPr>
          <p:nvPr>
            <p:ph type="body" sz="quarter" idx="36" hasCustomPrompt="1"/>
          </p:nvPr>
        </p:nvSpPr>
        <p:spPr>
          <a:xfrm>
            <a:off x="5917406" y="566037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34">
            <a:extLst>
              <a:ext uri="{FF2B5EF4-FFF2-40B4-BE49-F238E27FC236}">
                <a16:creationId xmlns=""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5" name="Marcador de texto 34">
            <a:extLst>
              <a:ext uri="{FF2B5EF4-FFF2-40B4-BE49-F238E27FC236}">
                <a16:creationId xmlns=""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7" name="Marcador de texto 34">
            <a:extLst>
              <a:ext uri="{FF2B5EF4-FFF2-40B4-BE49-F238E27FC236}">
                <a16:creationId xmlns=""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0430628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Gráfico con 5 puntos">
    <p:spTree>
      <p:nvGrpSpPr>
        <p:cNvPr id="1" name=""/>
        <p:cNvGrpSpPr/>
        <p:nvPr/>
      </p:nvGrpSpPr>
      <p:grpSpPr>
        <a:xfrm>
          <a:off x="0" y="0"/>
          <a:ext cx="0" cy="0"/>
          <a:chOff x="0" y="0"/>
          <a:chExt cx="0" cy="0"/>
        </a:xfrm>
      </p:grpSpPr>
      <p:sp>
        <p:nvSpPr>
          <p:cNvPr id="12" name="68 Circular">
            <a:extLst>
              <a:ext uri="{FF2B5EF4-FFF2-40B4-BE49-F238E27FC236}">
                <a16:creationId xmlns="" xmlns:a16="http://schemas.microsoft.com/office/drawing/2014/main" id="{CAF0171C-7DA9-DB33-6052-1608904CE8FE}"/>
              </a:ext>
            </a:extLst>
          </p:cNvPr>
          <p:cNvSpPr/>
          <p:nvPr userDrawn="1"/>
        </p:nvSpPr>
        <p:spPr bwMode="auto">
          <a:xfrm>
            <a:off x="4062789" y="1858292"/>
            <a:ext cx="4080002" cy="4004519"/>
          </a:xfrm>
          <a:prstGeom prst="pie">
            <a:avLst>
              <a:gd name="adj1" fmla="val 3273156"/>
              <a:gd name="adj2" fmla="val 753741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3" name="73 Circular">
            <a:extLst>
              <a:ext uri="{FF2B5EF4-FFF2-40B4-BE49-F238E27FC236}">
                <a16:creationId xmlns="" xmlns:a16="http://schemas.microsoft.com/office/drawing/2014/main" id="{130EE012-5E76-D4E5-967A-D7380FB98AF1}"/>
              </a:ext>
            </a:extLst>
          </p:cNvPr>
          <p:cNvSpPr/>
          <p:nvPr userDrawn="1"/>
        </p:nvSpPr>
        <p:spPr bwMode="auto">
          <a:xfrm>
            <a:off x="4055999" y="1858292"/>
            <a:ext cx="4080002" cy="4004519"/>
          </a:xfrm>
          <a:prstGeom prst="pie">
            <a:avLst>
              <a:gd name="adj1" fmla="val 10119161"/>
              <a:gd name="adj2" fmla="val 1614974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r>
              <a:rPr lang="es-CL" sz="1600" b="1" dirty="0"/>
              <a:t>x</a:t>
            </a:r>
          </a:p>
        </p:txBody>
      </p:sp>
      <p:sp>
        <p:nvSpPr>
          <p:cNvPr id="14" name="64 Circular">
            <a:extLst>
              <a:ext uri="{FF2B5EF4-FFF2-40B4-BE49-F238E27FC236}">
                <a16:creationId xmlns="" xmlns:a16="http://schemas.microsoft.com/office/drawing/2014/main" id="{5FEFC6FA-F65A-3626-20F1-A36BE42A6316}"/>
              </a:ext>
            </a:extLst>
          </p:cNvPr>
          <p:cNvSpPr/>
          <p:nvPr userDrawn="1"/>
        </p:nvSpPr>
        <p:spPr bwMode="auto">
          <a:xfrm>
            <a:off x="4062789" y="1858292"/>
            <a:ext cx="4080002" cy="4004519"/>
          </a:xfrm>
          <a:prstGeom prst="pie">
            <a:avLst>
              <a:gd name="adj1" fmla="val 20506516"/>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6" name="68 Circular">
            <a:extLst>
              <a:ext uri="{FF2B5EF4-FFF2-40B4-BE49-F238E27FC236}">
                <a16:creationId xmlns="" xmlns:a16="http://schemas.microsoft.com/office/drawing/2014/main" id="{AF07483E-0115-3203-49F7-8CA91FC3C24E}"/>
              </a:ext>
            </a:extLst>
          </p:cNvPr>
          <p:cNvSpPr/>
          <p:nvPr userDrawn="1"/>
        </p:nvSpPr>
        <p:spPr bwMode="auto">
          <a:xfrm>
            <a:off x="4062789" y="1858292"/>
            <a:ext cx="4080002" cy="4004519"/>
          </a:xfrm>
          <a:prstGeom prst="pie">
            <a:avLst>
              <a:gd name="adj1" fmla="val 7533144"/>
              <a:gd name="adj2" fmla="val 1190103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7" name="65 Circular">
            <a:extLst>
              <a:ext uri="{FF2B5EF4-FFF2-40B4-BE49-F238E27FC236}">
                <a16:creationId xmlns="" xmlns:a16="http://schemas.microsoft.com/office/drawing/2014/main" id="{4990A491-7E33-B559-DEFF-BD9B721F6D6A}"/>
              </a:ext>
            </a:extLst>
          </p:cNvPr>
          <p:cNvSpPr/>
          <p:nvPr userDrawn="1"/>
        </p:nvSpPr>
        <p:spPr bwMode="auto">
          <a:xfrm>
            <a:off x="4055999" y="1858292"/>
            <a:ext cx="4080002" cy="4004519"/>
          </a:xfrm>
          <a:prstGeom prst="pie">
            <a:avLst>
              <a:gd name="adj1" fmla="val 16185162"/>
              <a:gd name="adj2" fmla="val 20510267"/>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97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userDrawn="1">
            <p:ph type="body" sz="quarter" idx="23" hasCustomPrompt="1"/>
          </p:nvPr>
        </p:nvSpPr>
        <p:spPr>
          <a:xfrm>
            <a:off x="4529056"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userDrawn="1">
            <p:ph type="body" sz="quarter" idx="35" hasCustomPrompt="1"/>
          </p:nvPr>
        </p:nvSpPr>
        <p:spPr>
          <a:xfrm>
            <a:off x="7305758"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 xmlns:a16="http://schemas.microsoft.com/office/drawing/2014/main" id="{C705CD57-E64E-FA84-EA2F-BC54EE37A903}"/>
              </a:ext>
            </a:extLst>
          </p:cNvPr>
          <p:cNvSpPr>
            <a:spLocks noGrp="1"/>
          </p:cNvSpPr>
          <p:nvPr userDrawn="1">
            <p:ph type="body" sz="quarter" idx="37" hasCustomPrompt="1"/>
          </p:nvPr>
        </p:nvSpPr>
        <p:spPr>
          <a:xfrm>
            <a:off x="4704708"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userDrawn="1">
            <p:ph type="body" sz="quarter" idx="39" hasCustomPrompt="1"/>
          </p:nvPr>
        </p:nvSpPr>
        <p:spPr>
          <a:xfrm>
            <a:off x="5494919"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6" name="Oval 10">
            <a:extLst>
              <a:ext uri="{FF2B5EF4-FFF2-40B4-BE49-F238E27FC236}">
                <a16:creationId xmlns="" xmlns:a16="http://schemas.microsoft.com/office/drawing/2014/main" id="{215A63A4-B20F-14C1-47DE-DE42F389E748}"/>
              </a:ext>
            </a:extLst>
          </p:cNvPr>
          <p:cNvSpPr>
            <a:spLocks noChangeAspect="1" noChangeArrowheads="1"/>
          </p:cNvSpPr>
          <p:nvPr userDrawn="1"/>
        </p:nvSpPr>
        <p:spPr bwMode="gray">
          <a:xfrm>
            <a:off x="5497012"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27" name="Marcador de texto 34">
            <a:extLst>
              <a:ext uri="{FF2B5EF4-FFF2-40B4-BE49-F238E27FC236}">
                <a16:creationId xmlns="" xmlns:a16="http://schemas.microsoft.com/office/drawing/2014/main" id="{456F7253-3CD7-EF81-AB66-660DECF690CC}"/>
              </a:ext>
            </a:extLst>
          </p:cNvPr>
          <p:cNvSpPr>
            <a:spLocks noGrp="1"/>
          </p:cNvSpPr>
          <p:nvPr userDrawn="1">
            <p:ph type="body" sz="quarter" idx="40" hasCustomPrompt="1"/>
          </p:nvPr>
        </p:nvSpPr>
        <p:spPr>
          <a:xfrm>
            <a:off x="5494919"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680CA95C-F6E8-8389-C799-88FD0A1D7B11}"/>
              </a:ext>
            </a:extLst>
          </p:cNvPr>
          <p:cNvSpPr>
            <a:spLocks noGrp="1"/>
          </p:cNvSpPr>
          <p:nvPr>
            <p:ph type="body" sz="quarter" idx="41" hasCustomPrompt="1"/>
          </p:nvPr>
        </p:nvSpPr>
        <p:spPr>
          <a:xfrm>
            <a:off x="4062789"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 xmlns:a16="http://schemas.microsoft.com/office/drawing/2014/main" id="{10B4DE77-B819-49D3-13B3-9A862C86D2FD}"/>
              </a:ext>
            </a:extLst>
          </p:cNvPr>
          <p:cNvSpPr>
            <a:spLocks noGrp="1"/>
          </p:cNvSpPr>
          <p:nvPr userDrawn="1">
            <p:ph type="body" sz="quarter" idx="42" hasCustomPrompt="1"/>
          </p:nvPr>
        </p:nvSpPr>
        <p:spPr>
          <a:xfrm>
            <a:off x="7792393"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5" name="Marcador de texto 34">
            <a:extLst>
              <a:ext uri="{FF2B5EF4-FFF2-40B4-BE49-F238E27FC236}">
                <a16:creationId xmlns="" xmlns:a16="http://schemas.microsoft.com/office/drawing/2014/main" id="{6FC714C9-8337-40ED-849E-DACDDB06F6F8}"/>
              </a:ext>
            </a:extLst>
          </p:cNvPr>
          <p:cNvSpPr>
            <a:spLocks noGrp="1"/>
          </p:cNvSpPr>
          <p:nvPr userDrawn="1">
            <p:ph type="body" sz="quarter" idx="43" hasCustomPrompt="1"/>
          </p:nvPr>
        </p:nvSpPr>
        <p:spPr>
          <a:xfrm>
            <a:off x="6242562"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6" name="Marcador de texto 34">
            <a:extLst>
              <a:ext uri="{FF2B5EF4-FFF2-40B4-BE49-F238E27FC236}">
                <a16:creationId xmlns="" xmlns:a16="http://schemas.microsoft.com/office/drawing/2014/main" id="{34EAAFE9-A9B1-6F8D-9775-E316E3518A2F}"/>
              </a:ext>
            </a:extLst>
          </p:cNvPr>
          <p:cNvSpPr>
            <a:spLocks noGrp="1"/>
          </p:cNvSpPr>
          <p:nvPr userDrawn="1">
            <p:ph type="body" sz="quarter" idx="44" hasCustomPrompt="1"/>
          </p:nvPr>
        </p:nvSpPr>
        <p:spPr>
          <a:xfrm>
            <a:off x="4330993"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 xmlns:a16="http://schemas.microsoft.com/office/drawing/2014/main" id="{DFFD05A5-B736-A806-3FB1-E758382EBFA5}"/>
              </a:ext>
            </a:extLst>
          </p:cNvPr>
          <p:cNvSpPr>
            <a:spLocks noGrp="1"/>
          </p:cNvSpPr>
          <p:nvPr userDrawn="1">
            <p:ph type="body" sz="quarter" idx="45" hasCustomPrompt="1"/>
          </p:nvPr>
        </p:nvSpPr>
        <p:spPr>
          <a:xfrm>
            <a:off x="6692895"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49"/>
          </p:nvPr>
        </p:nvSpPr>
        <p:spPr/>
        <p:txBody>
          <a:bodyPr/>
          <a:lstStyle/>
          <a:p>
            <a:endParaRPr lang="es-CL" dirty="0">
              <a:solidFill>
                <a:srgbClr val="000000"/>
              </a:solidFill>
            </a:endParaRPr>
          </a:p>
        </p:txBody>
      </p:sp>
      <p:sp>
        <p:nvSpPr>
          <p:cNvPr id="4" name="Marcador de número de diapositiva 3"/>
          <p:cNvSpPr>
            <a:spLocks noGrp="1"/>
          </p:cNvSpPr>
          <p:nvPr userDrawn="1">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2" name="Marcador de texto 34">
            <a:extLst>
              <a:ext uri="{FF2B5EF4-FFF2-40B4-BE49-F238E27FC236}">
                <a16:creationId xmlns=""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3" name="Marcador de texto 34">
            <a:extLst>
              <a:ext uri="{FF2B5EF4-FFF2-40B4-BE49-F238E27FC236}">
                <a16:creationId xmlns="" xmlns:a16="http://schemas.microsoft.com/office/drawing/2014/main" id="{C8C34860-EFF7-CFD9-C7D1-BA2401A084A9}"/>
              </a:ext>
            </a:extLst>
          </p:cNvPr>
          <p:cNvSpPr>
            <a:spLocks noGrp="1"/>
          </p:cNvSpPr>
          <p:nvPr>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4" name="Marcador de texto 34">
            <a:extLst>
              <a:ext uri="{FF2B5EF4-FFF2-40B4-BE49-F238E27FC236}">
                <a16:creationId xmlns=""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5" name="Marcador de texto 34">
            <a:extLst>
              <a:ext uri="{FF2B5EF4-FFF2-40B4-BE49-F238E27FC236}">
                <a16:creationId xmlns=""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6" name="Marcador de texto 34">
            <a:extLst>
              <a:ext uri="{FF2B5EF4-FFF2-40B4-BE49-F238E27FC236}">
                <a16:creationId xmlns="" xmlns:a16="http://schemas.microsoft.com/office/drawing/2014/main" id="{93A10BBE-E8E2-D140-F85E-AE27E4BC3BED}"/>
              </a:ext>
            </a:extLst>
          </p:cNvPr>
          <p:cNvSpPr>
            <a:spLocks noGrp="1"/>
          </p:cNvSpPr>
          <p:nvPr>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323134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Gráfico con 6 puntos">
    <p:spTree>
      <p:nvGrpSpPr>
        <p:cNvPr id="1" name=""/>
        <p:cNvGrpSpPr/>
        <p:nvPr/>
      </p:nvGrpSpPr>
      <p:grpSpPr>
        <a:xfrm>
          <a:off x="0" y="0"/>
          <a:ext cx="0" cy="0"/>
          <a:chOff x="0" y="0"/>
          <a:chExt cx="0" cy="0"/>
        </a:xfrm>
      </p:grpSpPr>
      <p:sp>
        <p:nvSpPr>
          <p:cNvPr id="4" name="64 Circular">
            <a:extLst>
              <a:ext uri="{FF2B5EF4-FFF2-40B4-BE49-F238E27FC236}">
                <a16:creationId xmlns="" xmlns:a16="http://schemas.microsoft.com/office/drawing/2014/main" id="{01840219-6BE9-C1C6-5F61-501684EDA617}"/>
              </a:ext>
            </a:extLst>
          </p:cNvPr>
          <p:cNvSpPr/>
          <p:nvPr userDrawn="1"/>
        </p:nvSpPr>
        <p:spPr bwMode="auto">
          <a:xfrm>
            <a:off x="4062864" y="1858292"/>
            <a:ext cx="4080002" cy="4004519"/>
          </a:xfrm>
          <a:prstGeom prst="pie">
            <a:avLst>
              <a:gd name="adj1" fmla="val 21485870"/>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5" name="68 Circular">
            <a:extLst>
              <a:ext uri="{FF2B5EF4-FFF2-40B4-BE49-F238E27FC236}">
                <a16:creationId xmlns="" xmlns:a16="http://schemas.microsoft.com/office/drawing/2014/main" id="{F1398410-6963-4010-5138-8F888E554D1E}"/>
              </a:ext>
            </a:extLst>
          </p:cNvPr>
          <p:cNvSpPr/>
          <p:nvPr userDrawn="1"/>
        </p:nvSpPr>
        <p:spPr bwMode="auto">
          <a:xfrm>
            <a:off x="4062789" y="1858292"/>
            <a:ext cx="4080002" cy="4004519"/>
          </a:xfrm>
          <a:prstGeom prst="pie">
            <a:avLst>
              <a:gd name="adj1" fmla="val 10847340"/>
              <a:gd name="adj2" fmla="val 14054134"/>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6" name="73 Circular">
            <a:extLst>
              <a:ext uri="{FF2B5EF4-FFF2-40B4-BE49-F238E27FC236}">
                <a16:creationId xmlns="" xmlns:a16="http://schemas.microsoft.com/office/drawing/2014/main" id="{8D1CFCE6-7954-53DA-D9AF-0EEA8DAE6D87}"/>
              </a:ext>
            </a:extLst>
          </p:cNvPr>
          <p:cNvSpPr/>
          <p:nvPr userDrawn="1"/>
        </p:nvSpPr>
        <p:spPr bwMode="auto">
          <a:xfrm>
            <a:off x="4055999" y="1858292"/>
            <a:ext cx="4080002" cy="4004519"/>
          </a:xfrm>
          <a:prstGeom prst="pie">
            <a:avLst>
              <a:gd name="adj1" fmla="val 13964920"/>
              <a:gd name="adj2" fmla="val 1818736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r>
              <a:rPr lang="es-CL" sz="1600" b="1" dirty="0"/>
              <a:t>x</a:t>
            </a:r>
          </a:p>
        </p:txBody>
      </p:sp>
      <p:sp>
        <p:nvSpPr>
          <p:cNvPr id="7" name="64 Circular">
            <a:extLst>
              <a:ext uri="{FF2B5EF4-FFF2-40B4-BE49-F238E27FC236}">
                <a16:creationId xmlns="" xmlns:a16="http://schemas.microsoft.com/office/drawing/2014/main" id="{038FEDC7-7BF4-398F-F309-50959F10AABF}"/>
              </a:ext>
            </a:extLst>
          </p:cNvPr>
          <p:cNvSpPr/>
          <p:nvPr userDrawn="1"/>
        </p:nvSpPr>
        <p:spPr bwMode="auto">
          <a:xfrm>
            <a:off x="4062789" y="1858292"/>
            <a:ext cx="4080002" cy="4004519"/>
          </a:xfrm>
          <a:prstGeom prst="pie">
            <a:avLst>
              <a:gd name="adj1" fmla="val 3165229"/>
              <a:gd name="adj2" fmla="val 7621398"/>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8" name="68 Circular">
            <a:extLst>
              <a:ext uri="{FF2B5EF4-FFF2-40B4-BE49-F238E27FC236}">
                <a16:creationId xmlns="" xmlns:a16="http://schemas.microsoft.com/office/drawing/2014/main" id="{63141943-F01C-489B-5C00-83DE2F523AC7}"/>
              </a:ext>
            </a:extLst>
          </p:cNvPr>
          <p:cNvSpPr/>
          <p:nvPr userDrawn="1"/>
        </p:nvSpPr>
        <p:spPr bwMode="auto">
          <a:xfrm>
            <a:off x="4062789" y="1858292"/>
            <a:ext cx="4080002" cy="4004519"/>
          </a:xfrm>
          <a:prstGeom prst="pie">
            <a:avLst>
              <a:gd name="adj1" fmla="val 7533144"/>
              <a:gd name="adj2" fmla="val 1081558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9" name="65 Circular">
            <a:extLst>
              <a:ext uri="{FF2B5EF4-FFF2-40B4-BE49-F238E27FC236}">
                <a16:creationId xmlns="" xmlns:a16="http://schemas.microsoft.com/office/drawing/2014/main" id="{E1E58FCA-9675-9F10-947C-E0309EB8FEC2}"/>
              </a:ext>
            </a:extLst>
          </p:cNvPr>
          <p:cNvSpPr/>
          <p:nvPr userDrawn="1"/>
        </p:nvSpPr>
        <p:spPr bwMode="auto">
          <a:xfrm>
            <a:off x="4055999" y="1858292"/>
            <a:ext cx="4080002" cy="4004519"/>
          </a:xfrm>
          <a:prstGeom prst="pie">
            <a:avLst>
              <a:gd name="adj1" fmla="val 18202714"/>
              <a:gd name="adj2" fmla="val 2146815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00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3" name="Marcador de texto 34">
            <a:extLst>
              <a:ext uri="{FF2B5EF4-FFF2-40B4-BE49-F238E27FC236}">
                <a16:creationId xmlns="" xmlns:a16="http://schemas.microsoft.com/office/drawing/2014/main" id="{26473813-2D17-8739-5DED-8C699BE07458}"/>
              </a:ext>
            </a:extLst>
          </p:cNvPr>
          <p:cNvSpPr>
            <a:spLocks noGrp="1"/>
          </p:cNvSpPr>
          <p:nvPr userDrawn="1">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4" name="Marcador de texto 34">
            <a:extLst>
              <a:ext uri="{FF2B5EF4-FFF2-40B4-BE49-F238E27FC236}">
                <a16:creationId xmlns="" xmlns:a16="http://schemas.microsoft.com/office/drawing/2014/main" id="{8D2ACCD1-3753-9BC7-99EC-FBE1D7872A18}"/>
              </a:ext>
            </a:extLst>
          </p:cNvPr>
          <p:cNvSpPr>
            <a:spLocks noGrp="1"/>
          </p:cNvSpPr>
          <p:nvPr userDrawn="1">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userDrawn="1">
            <p:ph type="body" sz="quarter" idx="23" hasCustomPrompt="1"/>
          </p:nvPr>
        </p:nvSpPr>
        <p:spPr>
          <a:xfrm>
            <a:off x="4126279"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userDrawn="1">
            <p:ph type="body" sz="quarter" idx="35" hasCustomPrompt="1"/>
          </p:nvPr>
        </p:nvSpPr>
        <p:spPr>
          <a:xfrm>
            <a:off x="7707021"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userDrawn="1">
            <p:ph type="body" sz="quarter" idx="39" hasCustomPrompt="1"/>
          </p:nvPr>
        </p:nvSpPr>
        <p:spPr>
          <a:xfrm>
            <a:off x="5493685"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680CA95C-F6E8-8389-C799-88FD0A1D7B11}"/>
              </a:ext>
            </a:extLst>
          </p:cNvPr>
          <p:cNvSpPr>
            <a:spLocks noGrp="1"/>
          </p:cNvSpPr>
          <p:nvPr userDrawn="1">
            <p:ph type="body" sz="quarter" idx="41" hasCustomPrompt="1"/>
          </p:nvPr>
        </p:nvSpPr>
        <p:spPr>
          <a:xfrm>
            <a:off x="4126279"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 xmlns:a16="http://schemas.microsoft.com/office/drawing/2014/main" id="{10B4DE77-B819-49D3-13B3-9A862C86D2FD}"/>
              </a:ext>
            </a:extLst>
          </p:cNvPr>
          <p:cNvSpPr>
            <a:spLocks noGrp="1"/>
          </p:cNvSpPr>
          <p:nvPr userDrawn="1">
            <p:ph type="body" sz="quarter" idx="42" hasCustomPrompt="1"/>
          </p:nvPr>
        </p:nvSpPr>
        <p:spPr>
          <a:xfrm>
            <a:off x="7707021"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 xmlns:a16="http://schemas.microsoft.com/office/drawing/2014/main" id="{34EAAFE9-A9B1-6F8D-9775-E316E3518A2F}"/>
              </a:ext>
            </a:extLst>
          </p:cNvPr>
          <p:cNvSpPr>
            <a:spLocks noGrp="1"/>
          </p:cNvSpPr>
          <p:nvPr userDrawn="1">
            <p:ph type="body" sz="quarter" idx="44" hasCustomPrompt="1"/>
          </p:nvPr>
        </p:nvSpPr>
        <p:spPr>
          <a:xfrm>
            <a:off x="4329759"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 xmlns:a16="http://schemas.microsoft.com/office/drawing/2014/main" id="{DFFD05A5-B736-A806-3FB1-E758382EBFA5}"/>
              </a:ext>
            </a:extLst>
          </p:cNvPr>
          <p:cNvSpPr>
            <a:spLocks noGrp="1"/>
          </p:cNvSpPr>
          <p:nvPr userDrawn="1">
            <p:ph type="body" sz="quarter" idx="45" hasCustomPrompt="1"/>
          </p:nvPr>
        </p:nvSpPr>
        <p:spPr>
          <a:xfrm>
            <a:off x="6691661"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8" name="Marcador de texto 34">
            <a:extLst>
              <a:ext uri="{FF2B5EF4-FFF2-40B4-BE49-F238E27FC236}">
                <a16:creationId xmlns="" xmlns:a16="http://schemas.microsoft.com/office/drawing/2014/main" id="{93A10BBE-E8E2-D140-F85E-AE27E4BC3BED}"/>
              </a:ext>
            </a:extLst>
          </p:cNvPr>
          <p:cNvSpPr>
            <a:spLocks noGrp="1"/>
          </p:cNvSpPr>
          <p:nvPr userDrawn="1">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9" name="Marcador de texto 34">
            <a:extLst>
              <a:ext uri="{FF2B5EF4-FFF2-40B4-BE49-F238E27FC236}">
                <a16:creationId xmlns="" xmlns:a16="http://schemas.microsoft.com/office/drawing/2014/main" id="{C8C34860-EFF7-CFD9-C7D1-BA2401A084A9}"/>
              </a:ext>
            </a:extLst>
          </p:cNvPr>
          <p:cNvSpPr>
            <a:spLocks noGrp="1"/>
          </p:cNvSpPr>
          <p:nvPr userDrawn="1">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0" name="Marcador de texto 34">
            <a:extLst>
              <a:ext uri="{FF2B5EF4-FFF2-40B4-BE49-F238E27FC236}">
                <a16:creationId xmlns="" xmlns:a16="http://schemas.microsoft.com/office/drawing/2014/main" id="{3655D843-2854-5FEE-22E9-8695D748BB46}"/>
              </a:ext>
            </a:extLst>
          </p:cNvPr>
          <p:cNvSpPr>
            <a:spLocks noGrp="1"/>
          </p:cNvSpPr>
          <p:nvPr userDrawn="1">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3" name="Marcador de texto 34">
            <a:extLst>
              <a:ext uri="{FF2B5EF4-FFF2-40B4-BE49-F238E27FC236}">
                <a16:creationId xmlns="" xmlns:a16="http://schemas.microsoft.com/office/drawing/2014/main" id="{4757DA26-F42F-2A75-B6F0-ED2A7FDD316F}"/>
              </a:ext>
            </a:extLst>
          </p:cNvPr>
          <p:cNvSpPr>
            <a:spLocks noGrp="1"/>
          </p:cNvSpPr>
          <p:nvPr userDrawn="1">
            <p:ph type="body" sz="quarter" idx="49" hasCustomPrompt="1"/>
          </p:nvPr>
        </p:nvSpPr>
        <p:spPr>
          <a:xfrm>
            <a:off x="442913"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4" name="Oval 10">
            <a:extLst>
              <a:ext uri="{FF2B5EF4-FFF2-40B4-BE49-F238E27FC236}">
                <a16:creationId xmlns="" xmlns:a16="http://schemas.microsoft.com/office/drawing/2014/main" id="{DCB6549C-342C-814F-C82F-AA79B267D7D7}"/>
              </a:ext>
            </a:extLst>
          </p:cNvPr>
          <p:cNvSpPr>
            <a:spLocks noChangeAspect="1" noChangeArrowheads="1"/>
          </p:cNvSpPr>
          <p:nvPr userDrawn="1"/>
        </p:nvSpPr>
        <p:spPr bwMode="gray">
          <a:xfrm>
            <a:off x="5495778"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30" name="Marcador de texto 34">
            <a:extLst>
              <a:ext uri="{FF2B5EF4-FFF2-40B4-BE49-F238E27FC236}">
                <a16:creationId xmlns="" xmlns:a16="http://schemas.microsoft.com/office/drawing/2014/main" id="{35788F25-7620-B666-95D7-C89386BD3857}"/>
              </a:ext>
            </a:extLst>
          </p:cNvPr>
          <p:cNvSpPr>
            <a:spLocks noGrp="1"/>
          </p:cNvSpPr>
          <p:nvPr userDrawn="1">
            <p:ph type="body" sz="quarter" idx="40" hasCustomPrompt="1"/>
          </p:nvPr>
        </p:nvSpPr>
        <p:spPr>
          <a:xfrm>
            <a:off x="5493685"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31" name="Marcador de texto 31">
            <a:extLst>
              <a:ext uri="{FF2B5EF4-FFF2-40B4-BE49-F238E27FC236}">
                <a16:creationId xmlns="" xmlns:a16="http://schemas.microsoft.com/office/drawing/2014/main" id="{45960488-14AD-AE4E-69D8-19DBD4359525}"/>
              </a:ext>
            </a:extLst>
          </p:cNvPr>
          <p:cNvSpPr>
            <a:spLocks noGrp="1"/>
          </p:cNvSpPr>
          <p:nvPr userDrawn="1">
            <p:ph type="body" sz="quarter" idx="50" hasCustomPrompt="1"/>
          </p:nvPr>
        </p:nvSpPr>
        <p:spPr>
          <a:xfrm>
            <a:off x="5917406" y="16917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2" name="Marcador de texto 34">
            <a:extLst>
              <a:ext uri="{FF2B5EF4-FFF2-40B4-BE49-F238E27FC236}">
                <a16:creationId xmlns="" xmlns:a16="http://schemas.microsoft.com/office/drawing/2014/main" id="{E9FFC526-2056-5717-28DE-70A7881791D3}"/>
              </a:ext>
            </a:extLst>
          </p:cNvPr>
          <p:cNvSpPr>
            <a:spLocks noGrp="1"/>
          </p:cNvSpPr>
          <p:nvPr userDrawn="1">
            <p:ph type="body" sz="quarter" idx="51" hasCustomPrompt="1"/>
          </p:nvPr>
        </p:nvSpPr>
        <p:spPr>
          <a:xfrm>
            <a:off x="4329759"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3" name="Marcador de texto 34">
            <a:extLst>
              <a:ext uri="{FF2B5EF4-FFF2-40B4-BE49-F238E27FC236}">
                <a16:creationId xmlns="" xmlns:a16="http://schemas.microsoft.com/office/drawing/2014/main" id="{2551CF0C-1FCF-BBA6-6ECA-78F404805DC3}"/>
              </a:ext>
            </a:extLst>
          </p:cNvPr>
          <p:cNvSpPr>
            <a:spLocks noGrp="1"/>
          </p:cNvSpPr>
          <p:nvPr userDrawn="1">
            <p:ph type="body" sz="quarter" idx="52" hasCustomPrompt="1"/>
          </p:nvPr>
        </p:nvSpPr>
        <p:spPr>
          <a:xfrm>
            <a:off x="6691661"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2" name="Marcador de texto 34">
            <a:extLst>
              <a:ext uri="{FF2B5EF4-FFF2-40B4-BE49-F238E27FC236}">
                <a16:creationId xmlns="" xmlns:a16="http://schemas.microsoft.com/office/drawing/2014/main" id="{CDE6333E-4444-1C3D-0934-E80757237CE1}"/>
              </a:ext>
            </a:extLst>
          </p:cNvPr>
          <p:cNvSpPr>
            <a:spLocks noGrp="1"/>
          </p:cNvSpPr>
          <p:nvPr userDrawn="1">
            <p:ph type="body" sz="quarter" idx="53" hasCustomPrompt="1"/>
          </p:nvPr>
        </p:nvSpPr>
        <p:spPr>
          <a:xfrm>
            <a:off x="5493685" y="2521625"/>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54"/>
          </p:nvPr>
        </p:nvSpPr>
        <p:spPr/>
        <p:txBody>
          <a:bodyPr/>
          <a:lstStyle/>
          <a:p>
            <a:endParaRPr lang="es-CL" dirty="0">
              <a:solidFill>
                <a:srgbClr val="000000"/>
              </a:solidFill>
            </a:endParaRPr>
          </a:p>
        </p:txBody>
      </p:sp>
      <p:sp>
        <p:nvSpPr>
          <p:cNvPr id="10" name="Marcador de número de diapositiva 9"/>
          <p:cNvSpPr>
            <a:spLocks noGrp="1"/>
          </p:cNvSpPr>
          <p:nvPr userDrawn="1">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289414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seño personalizado 1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02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84" name="Marcador de texto 34">
            <a:extLst>
              <a:ext uri="{FF2B5EF4-FFF2-40B4-BE49-F238E27FC236}">
                <a16:creationId xmlns="" xmlns:a16="http://schemas.microsoft.com/office/drawing/2014/main" id="{E3EB779C-B84A-5210-6215-9E8CCB20FBC6}"/>
              </a:ext>
            </a:extLst>
          </p:cNvPr>
          <p:cNvSpPr>
            <a:spLocks noGrp="1"/>
          </p:cNvSpPr>
          <p:nvPr>
            <p:ph type="body" sz="quarter" idx="49" hasCustomPrompt="1"/>
          </p:nvPr>
        </p:nvSpPr>
        <p:spPr>
          <a:xfrm>
            <a:off x="4475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 xmlns:a16="http://schemas.microsoft.com/office/drawing/2014/main" id="{318312FA-F729-D325-632B-8AADDA428B1B}"/>
              </a:ext>
            </a:extLst>
          </p:cNvPr>
          <p:cNvSpPr>
            <a:spLocks noGrp="1"/>
          </p:cNvSpPr>
          <p:nvPr>
            <p:ph type="body" sz="quarter" idx="21" hasCustomPrompt="1"/>
          </p:nvPr>
        </p:nvSpPr>
        <p:spPr>
          <a:xfrm>
            <a:off x="10978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6" name="Marcador de texto 34">
            <a:extLst>
              <a:ext uri="{FF2B5EF4-FFF2-40B4-BE49-F238E27FC236}">
                <a16:creationId xmlns="" xmlns:a16="http://schemas.microsoft.com/office/drawing/2014/main" id="{4929FB42-473D-4732-A25C-6A0885CAB423}"/>
              </a:ext>
            </a:extLst>
          </p:cNvPr>
          <p:cNvSpPr>
            <a:spLocks noGrp="1"/>
          </p:cNvSpPr>
          <p:nvPr>
            <p:ph type="body" sz="quarter" idx="50" hasCustomPrompt="1"/>
          </p:nvPr>
        </p:nvSpPr>
        <p:spPr>
          <a:xfrm>
            <a:off x="3357033"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7" name="Marcador de texto 31">
            <a:extLst>
              <a:ext uri="{FF2B5EF4-FFF2-40B4-BE49-F238E27FC236}">
                <a16:creationId xmlns="" xmlns:a16="http://schemas.microsoft.com/office/drawing/2014/main" id="{E94272B6-0EA7-74AE-A428-D5479E9D53EE}"/>
              </a:ext>
            </a:extLst>
          </p:cNvPr>
          <p:cNvSpPr>
            <a:spLocks noGrp="1"/>
          </p:cNvSpPr>
          <p:nvPr>
            <p:ph type="body" sz="quarter" idx="51" hasCustomPrompt="1"/>
          </p:nvPr>
        </p:nvSpPr>
        <p:spPr>
          <a:xfrm>
            <a:off x="4007313"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8" name="Marcador de texto 34">
            <a:extLst>
              <a:ext uri="{FF2B5EF4-FFF2-40B4-BE49-F238E27FC236}">
                <a16:creationId xmlns="" xmlns:a16="http://schemas.microsoft.com/office/drawing/2014/main" id="{8705252F-4C82-D3FC-981D-21803E922463}"/>
              </a:ext>
            </a:extLst>
          </p:cNvPr>
          <p:cNvSpPr>
            <a:spLocks noGrp="1"/>
          </p:cNvSpPr>
          <p:nvPr>
            <p:ph type="body" sz="quarter" idx="52" hasCustomPrompt="1"/>
          </p:nvPr>
        </p:nvSpPr>
        <p:spPr>
          <a:xfrm>
            <a:off x="6224925"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9" name="Marcador de texto 31">
            <a:extLst>
              <a:ext uri="{FF2B5EF4-FFF2-40B4-BE49-F238E27FC236}">
                <a16:creationId xmlns="" xmlns:a16="http://schemas.microsoft.com/office/drawing/2014/main" id="{08CBAFB7-88DC-C0A5-1819-FA9F0E257853}"/>
              </a:ext>
            </a:extLst>
          </p:cNvPr>
          <p:cNvSpPr>
            <a:spLocks noGrp="1"/>
          </p:cNvSpPr>
          <p:nvPr>
            <p:ph type="body" sz="quarter" idx="53" hasCustomPrompt="1"/>
          </p:nvPr>
        </p:nvSpPr>
        <p:spPr>
          <a:xfrm>
            <a:off x="6875205"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90" name="Marcador de texto 34">
            <a:extLst>
              <a:ext uri="{FF2B5EF4-FFF2-40B4-BE49-F238E27FC236}">
                <a16:creationId xmlns="" xmlns:a16="http://schemas.microsoft.com/office/drawing/2014/main" id="{7113DBF5-8DF1-E7B0-269C-B3FBC41359EB}"/>
              </a:ext>
            </a:extLst>
          </p:cNvPr>
          <p:cNvSpPr>
            <a:spLocks noGrp="1"/>
          </p:cNvSpPr>
          <p:nvPr>
            <p:ph type="body" sz="quarter" idx="54" hasCustomPrompt="1"/>
          </p:nvPr>
        </p:nvSpPr>
        <p:spPr>
          <a:xfrm>
            <a:off x="91343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91" name="Marcador de texto 31">
            <a:extLst>
              <a:ext uri="{FF2B5EF4-FFF2-40B4-BE49-F238E27FC236}">
                <a16:creationId xmlns="" xmlns:a16="http://schemas.microsoft.com/office/drawing/2014/main" id="{BA50ADE4-3B87-FB77-ECF0-C00278DC47B7}"/>
              </a:ext>
            </a:extLst>
          </p:cNvPr>
          <p:cNvSpPr>
            <a:spLocks noGrp="1"/>
          </p:cNvSpPr>
          <p:nvPr>
            <p:ph type="body" sz="quarter" idx="55" hasCustomPrompt="1"/>
          </p:nvPr>
        </p:nvSpPr>
        <p:spPr>
          <a:xfrm>
            <a:off x="97846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6"/>
          </p:nvPr>
        </p:nvSpPr>
        <p:spPr/>
        <p:txBody>
          <a:bodyPr/>
          <a:lstStyle/>
          <a:p>
            <a:endParaRPr lang="es-CL" dirty="0">
              <a:solidFill>
                <a:srgbClr val="000000"/>
              </a:solidFill>
            </a:endParaRPr>
          </a:p>
        </p:txBody>
      </p:sp>
      <p:sp>
        <p:nvSpPr>
          <p:cNvPr id="4" name="Marcador de número de diapositiva 3"/>
          <p:cNvSpPr>
            <a:spLocks noGrp="1"/>
          </p:cNvSpPr>
          <p:nvPr>
            <p:ph type="sldNum" sz="quarter" idx="5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008252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seño personalizado 1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04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7" name="Marcador de texto 34">
            <a:extLst>
              <a:ext uri="{FF2B5EF4-FFF2-40B4-BE49-F238E27FC236}">
                <a16:creationId xmlns="" xmlns:a16="http://schemas.microsoft.com/office/drawing/2014/main" id="{6D1BD107-9DD2-34F6-5DB9-4AE55D454388}"/>
              </a:ext>
            </a:extLst>
          </p:cNvPr>
          <p:cNvSpPr>
            <a:spLocks noGrp="1"/>
          </p:cNvSpPr>
          <p:nvPr>
            <p:ph type="body" sz="quarter" idx="49" hasCustomPrompt="1"/>
          </p:nvPr>
        </p:nvSpPr>
        <p:spPr>
          <a:xfrm>
            <a:off x="1102395" y="155733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852F6569-C635-4AE1-B058-A0E8F7662E60}"/>
              </a:ext>
            </a:extLst>
          </p:cNvPr>
          <p:cNvSpPr>
            <a:spLocks noGrp="1"/>
          </p:cNvSpPr>
          <p:nvPr>
            <p:ph type="body" sz="quarter" idx="21" hasCustomPrompt="1"/>
          </p:nvPr>
        </p:nvSpPr>
        <p:spPr>
          <a:xfrm>
            <a:off x="447578" y="155733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 xmlns:a16="http://schemas.microsoft.com/office/drawing/2014/main" id="{07DA537F-1AF8-929F-0DDE-75406EB1BB21}"/>
              </a:ext>
            </a:extLst>
          </p:cNvPr>
          <p:cNvSpPr>
            <a:spLocks noGrp="1"/>
          </p:cNvSpPr>
          <p:nvPr>
            <p:ph type="body" sz="quarter" idx="50" hasCustomPrompt="1"/>
          </p:nvPr>
        </p:nvSpPr>
        <p:spPr>
          <a:xfrm>
            <a:off x="2717438" y="3164913"/>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0" name="Marcador de texto 31">
            <a:extLst>
              <a:ext uri="{FF2B5EF4-FFF2-40B4-BE49-F238E27FC236}">
                <a16:creationId xmlns="" xmlns:a16="http://schemas.microsoft.com/office/drawing/2014/main" id="{BD0C1EB3-E50D-92F7-9BEB-1B453A27F1C2}"/>
              </a:ext>
            </a:extLst>
          </p:cNvPr>
          <p:cNvSpPr>
            <a:spLocks noGrp="1"/>
          </p:cNvSpPr>
          <p:nvPr>
            <p:ph type="body" sz="quarter" idx="51" hasCustomPrompt="1"/>
          </p:nvPr>
        </p:nvSpPr>
        <p:spPr>
          <a:xfrm>
            <a:off x="2062621" y="316510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1" name="Marcador de texto 34">
            <a:extLst>
              <a:ext uri="{FF2B5EF4-FFF2-40B4-BE49-F238E27FC236}">
                <a16:creationId xmlns="" xmlns:a16="http://schemas.microsoft.com/office/drawing/2014/main" id="{F98FD673-D178-BE4A-3D33-C09DCB5F3B06}"/>
              </a:ext>
            </a:extLst>
          </p:cNvPr>
          <p:cNvSpPr>
            <a:spLocks noGrp="1"/>
          </p:cNvSpPr>
          <p:nvPr>
            <p:ph type="body" sz="quarter" idx="52" hasCustomPrompt="1"/>
          </p:nvPr>
        </p:nvSpPr>
        <p:spPr>
          <a:xfrm>
            <a:off x="5246883" y="477248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2" name="Marcador de texto 31">
            <a:extLst>
              <a:ext uri="{FF2B5EF4-FFF2-40B4-BE49-F238E27FC236}">
                <a16:creationId xmlns="" xmlns:a16="http://schemas.microsoft.com/office/drawing/2014/main" id="{5CE5BD6A-3103-B0B5-922C-94C2C20C94C0}"/>
              </a:ext>
            </a:extLst>
          </p:cNvPr>
          <p:cNvSpPr>
            <a:spLocks noGrp="1"/>
          </p:cNvSpPr>
          <p:nvPr>
            <p:ph type="body" sz="quarter" idx="53" hasCustomPrompt="1"/>
          </p:nvPr>
        </p:nvSpPr>
        <p:spPr>
          <a:xfrm>
            <a:off x="4592066" y="4772877"/>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4"/>
          </p:nvPr>
        </p:nvSpPr>
        <p:spPr/>
        <p:txBody>
          <a:bodyPr/>
          <a:lstStyle/>
          <a:p>
            <a:endParaRPr lang="es-CL" dirty="0">
              <a:solidFill>
                <a:srgbClr val="000000"/>
              </a:solidFill>
            </a:endParaRPr>
          </a:p>
        </p:txBody>
      </p:sp>
      <p:sp>
        <p:nvSpPr>
          <p:cNvPr id="4" name="Marcador de número de diapositiva 3"/>
          <p:cNvSpPr>
            <a:spLocks noGrp="1"/>
          </p:cNvSpPr>
          <p:nvPr>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04358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ortada con video">
    <p:bg>
      <p:bgPr>
        <a:solidFill>
          <a:srgbClr val="FFFFFF"/>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B0334AC3-1221-0D47-8376-248BE6D996C0}"/>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35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medios 2">
            <a:extLst>
              <a:ext uri="{FF2B5EF4-FFF2-40B4-BE49-F238E27FC236}">
                <a16:creationId xmlns="" xmlns:a16="http://schemas.microsoft.com/office/drawing/2014/main" id="{C973E70C-A82E-2D4A-9356-A6B7BEB2D9E7}"/>
              </a:ext>
            </a:extLst>
          </p:cNvPr>
          <p:cNvSpPr>
            <a:spLocks noGrp="1"/>
          </p:cNvSpPr>
          <p:nvPr>
            <p:ph type="media" sz="quarter" idx="10" hasCustomPrompt="1"/>
          </p:nvPr>
        </p:nvSpPr>
        <p:spPr>
          <a:xfrm>
            <a:off x="0" y="0"/>
            <a:ext cx="10452100" cy="6858000"/>
          </a:xfrm>
          <a:prstGeom prst="rect">
            <a:avLst/>
          </a:prstGeom>
        </p:spPr>
        <p:txBody>
          <a:bodyPr/>
          <a:lstStyle>
            <a:lvl1pPr marL="0" indent="0">
              <a:buNone/>
              <a:defRPr sz="1600">
                <a:solidFill>
                  <a:srgbClr val="5F5F5F"/>
                </a:solidFill>
              </a:defRPr>
            </a:lvl1pPr>
          </a:lstStyle>
          <a:p>
            <a:r>
              <a:rPr lang="es-CL" dirty="0"/>
              <a:t>Doble clic para incorporar un video</a:t>
            </a:r>
          </a:p>
        </p:txBody>
      </p:sp>
    </p:spTree>
    <p:extLst>
      <p:ext uri="{BB962C8B-B14F-4D97-AF65-F5344CB8AC3E}">
        <p14:creationId xmlns:p14="http://schemas.microsoft.com/office/powerpoint/2010/main" val="2635740536"/>
      </p:ext>
    </p:extLst>
  </p:cSld>
  <p:clrMapOvr>
    <a:masterClrMapping/>
  </p:clrMapOvr>
  <p:transition spd="med"/>
  <p:extLst>
    <p:ext uri="{DCECCB84-F9BA-43D5-87BE-67443E8EF086}">
      <p15:sldGuideLst xmlns:p15="http://schemas.microsoft.com/office/powerpoint/2012/main">
        <p15:guide id="1" pos="6584">
          <p15:clr>
            <a:srgbClr val="FBAE40"/>
          </p15:clr>
        </p15:guide>
        <p15:guide id="2" orient="horz" pos="777">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07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4" name="Marcador de texto 34">
            <a:extLst>
              <a:ext uri="{FF2B5EF4-FFF2-40B4-BE49-F238E27FC236}">
                <a16:creationId xmlns="" xmlns:a16="http://schemas.microsoft.com/office/drawing/2014/main" id="{1F4DD714-404D-F451-2C40-C6184723D662}"/>
              </a:ext>
            </a:extLst>
          </p:cNvPr>
          <p:cNvSpPr>
            <a:spLocks noGrp="1"/>
          </p:cNvSpPr>
          <p:nvPr>
            <p:ph type="body" sz="quarter" idx="35" hasCustomPrompt="1"/>
          </p:nvPr>
        </p:nvSpPr>
        <p:spPr>
          <a:xfrm>
            <a:off x="435975"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5" name="Marcador de texto 34">
            <a:extLst>
              <a:ext uri="{FF2B5EF4-FFF2-40B4-BE49-F238E27FC236}">
                <a16:creationId xmlns="" xmlns:a16="http://schemas.microsoft.com/office/drawing/2014/main" id="{25B0AD76-B137-02A4-07E5-122F377922CF}"/>
              </a:ext>
            </a:extLst>
          </p:cNvPr>
          <p:cNvSpPr>
            <a:spLocks noGrp="1"/>
          </p:cNvSpPr>
          <p:nvPr>
            <p:ph type="body" sz="quarter" idx="37" hasCustomPrompt="1"/>
          </p:nvPr>
        </p:nvSpPr>
        <p:spPr>
          <a:xfrm>
            <a:off x="2747972"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6" name="Marcador de texto 34">
            <a:extLst>
              <a:ext uri="{FF2B5EF4-FFF2-40B4-BE49-F238E27FC236}">
                <a16:creationId xmlns="" xmlns:a16="http://schemas.microsoft.com/office/drawing/2014/main" id="{B96DC186-85C0-38DC-08CE-92744A94E027}"/>
              </a:ext>
            </a:extLst>
          </p:cNvPr>
          <p:cNvSpPr>
            <a:spLocks noGrp="1"/>
          </p:cNvSpPr>
          <p:nvPr>
            <p:ph type="body" sz="quarter" idx="38" hasCustomPrompt="1"/>
          </p:nvPr>
        </p:nvSpPr>
        <p:spPr>
          <a:xfrm>
            <a:off x="5059969"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7" name="Marcador de texto 34">
            <a:extLst>
              <a:ext uri="{FF2B5EF4-FFF2-40B4-BE49-F238E27FC236}">
                <a16:creationId xmlns="" xmlns:a16="http://schemas.microsoft.com/office/drawing/2014/main" id="{40E7975B-93A3-82E4-7C5F-AE17B9E022C8}"/>
              </a:ext>
            </a:extLst>
          </p:cNvPr>
          <p:cNvSpPr>
            <a:spLocks noGrp="1"/>
          </p:cNvSpPr>
          <p:nvPr>
            <p:ph type="body" sz="quarter" idx="39" hasCustomPrompt="1"/>
          </p:nvPr>
        </p:nvSpPr>
        <p:spPr>
          <a:xfrm>
            <a:off x="7371966"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8" name="Marcador de texto 34">
            <a:extLst>
              <a:ext uri="{FF2B5EF4-FFF2-40B4-BE49-F238E27FC236}">
                <a16:creationId xmlns="" xmlns:a16="http://schemas.microsoft.com/office/drawing/2014/main" id="{C22D84BC-5F79-C766-96AC-202CAF00BB12}"/>
              </a:ext>
            </a:extLst>
          </p:cNvPr>
          <p:cNvSpPr>
            <a:spLocks noGrp="1"/>
          </p:cNvSpPr>
          <p:nvPr>
            <p:ph type="body" sz="quarter" idx="40" hasCustomPrompt="1"/>
          </p:nvPr>
        </p:nvSpPr>
        <p:spPr>
          <a:xfrm>
            <a:off x="9683963"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9" name="Marcador de texto 49">
            <a:extLst>
              <a:ext uri="{FF2B5EF4-FFF2-40B4-BE49-F238E27FC236}">
                <a16:creationId xmlns="" xmlns:a16="http://schemas.microsoft.com/office/drawing/2014/main" id="{9D9856A9-4A47-DE98-0A3E-417E9C02C7DF}"/>
              </a:ext>
            </a:extLst>
          </p:cNvPr>
          <p:cNvSpPr>
            <a:spLocks noGrp="1"/>
          </p:cNvSpPr>
          <p:nvPr>
            <p:ph type="body" sz="quarter" idx="31" hasCustomPrompt="1"/>
          </p:nvPr>
        </p:nvSpPr>
        <p:spPr>
          <a:xfrm>
            <a:off x="454028" y="4344177"/>
            <a:ext cx="2052000" cy="1097208"/>
          </a:xfrm>
          <a:noFill/>
        </p:spPr>
        <p:txBody>
          <a:bodyPr anchor="t">
            <a:noAutofit/>
          </a:bodyPr>
          <a:lstStyle>
            <a:lvl1pPr marL="0" indent="0">
              <a:buNone/>
              <a:defRPr sz="1200" b="0"/>
            </a:lvl1pPr>
          </a:lstStyle>
          <a:p>
            <a:pPr lvl="0"/>
            <a:r>
              <a:rPr lang="es-ES" dirty="0"/>
              <a:t>Texto</a:t>
            </a:r>
          </a:p>
        </p:txBody>
      </p:sp>
      <p:sp>
        <p:nvSpPr>
          <p:cNvPr id="40" name="Marcador de texto 49">
            <a:extLst>
              <a:ext uri="{FF2B5EF4-FFF2-40B4-BE49-F238E27FC236}">
                <a16:creationId xmlns="" xmlns:a16="http://schemas.microsoft.com/office/drawing/2014/main" id="{A83B9382-DE72-C65F-60C3-5CFD388674E4}"/>
              </a:ext>
            </a:extLst>
          </p:cNvPr>
          <p:cNvSpPr>
            <a:spLocks noGrp="1"/>
          </p:cNvSpPr>
          <p:nvPr>
            <p:ph type="body" sz="quarter" idx="41" hasCustomPrompt="1"/>
          </p:nvPr>
        </p:nvSpPr>
        <p:spPr>
          <a:xfrm>
            <a:off x="5068442" y="4344177"/>
            <a:ext cx="2052000" cy="1097208"/>
          </a:xfrm>
          <a:noFill/>
        </p:spPr>
        <p:txBody>
          <a:bodyPr anchor="t">
            <a:noAutofit/>
          </a:bodyPr>
          <a:lstStyle>
            <a:lvl1pPr marL="0" indent="0">
              <a:buNone/>
              <a:defRPr sz="1200" b="0"/>
            </a:lvl1pPr>
          </a:lstStyle>
          <a:p>
            <a:pPr lvl="0"/>
            <a:r>
              <a:rPr lang="es-ES" dirty="0"/>
              <a:t>Texto</a:t>
            </a:r>
          </a:p>
        </p:txBody>
      </p:sp>
      <p:sp>
        <p:nvSpPr>
          <p:cNvPr id="41" name="Marcador de texto 49">
            <a:extLst>
              <a:ext uri="{FF2B5EF4-FFF2-40B4-BE49-F238E27FC236}">
                <a16:creationId xmlns="" xmlns:a16="http://schemas.microsoft.com/office/drawing/2014/main" id="{1958E19B-E1EC-4AC1-B917-EC7B1CCD0D8B}"/>
              </a:ext>
            </a:extLst>
          </p:cNvPr>
          <p:cNvSpPr>
            <a:spLocks noGrp="1"/>
          </p:cNvSpPr>
          <p:nvPr>
            <p:ph type="body" sz="quarter" idx="42" hasCustomPrompt="1"/>
          </p:nvPr>
        </p:nvSpPr>
        <p:spPr>
          <a:xfrm>
            <a:off x="9676986" y="4344177"/>
            <a:ext cx="2052000" cy="1097208"/>
          </a:xfrm>
          <a:noFill/>
        </p:spPr>
        <p:txBody>
          <a:bodyPr anchor="t">
            <a:noAutofit/>
          </a:bodyPr>
          <a:lstStyle>
            <a:lvl1pPr marL="0" indent="0">
              <a:buNone/>
              <a:defRPr sz="1200" b="0"/>
            </a:lvl1pPr>
          </a:lstStyle>
          <a:p>
            <a:pPr lvl="0"/>
            <a:r>
              <a:rPr lang="es-ES" dirty="0"/>
              <a:t>Texto</a:t>
            </a:r>
          </a:p>
        </p:txBody>
      </p:sp>
      <p:sp>
        <p:nvSpPr>
          <p:cNvPr id="42" name="Marcador de texto 49">
            <a:extLst>
              <a:ext uri="{FF2B5EF4-FFF2-40B4-BE49-F238E27FC236}">
                <a16:creationId xmlns="" xmlns:a16="http://schemas.microsoft.com/office/drawing/2014/main" id="{55BDC762-466B-D545-7C3D-B7E0F08D93C8}"/>
              </a:ext>
            </a:extLst>
          </p:cNvPr>
          <p:cNvSpPr>
            <a:spLocks noGrp="1"/>
          </p:cNvSpPr>
          <p:nvPr>
            <p:ph type="body" sz="quarter" idx="43" hasCustomPrompt="1"/>
          </p:nvPr>
        </p:nvSpPr>
        <p:spPr>
          <a:xfrm>
            <a:off x="7351173" y="3281441"/>
            <a:ext cx="2052000" cy="1097208"/>
          </a:xfrm>
          <a:noFill/>
        </p:spPr>
        <p:txBody>
          <a:bodyPr anchor="t">
            <a:noAutofit/>
          </a:bodyPr>
          <a:lstStyle>
            <a:lvl1pPr marL="0" indent="0">
              <a:buNone/>
              <a:defRPr sz="1200" b="0"/>
            </a:lvl1pPr>
          </a:lstStyle>
          <a:p>
            <a:pPr lvl="0"/>
            <a:r>
              <a:rPr lang="es-ES" dirty="0"/>
              <a:t>Texto</a:t>
            </a:r>
          </a:p>
        </p:txBody>
      </p:sp>
      <p:sp>
        <p:nvSpPr>
          <p:cNvPr id="43" name="Marcador de texto 49">
            <a:extLst>
              <a:ext uri="{FF2B5EF4-FFF2-40B4-BE49-F238E27FC236}">
                <a16:creationId xmlns="" xmlns:a16="http://schemas.microsoft.com/office/drawing/2014/main" id="{28F54150-1083-DA95-A448-CB39A207511F}"/>
              </a:ext>
            </a:extLst>
          </p:cNvPr>
          <p:cNvSpPr>
            <a:spLocks noGrp="1"/>
          </p:cNvSpPr>
          <p:nvPr>
            <p:ph type="body" sz="quarter" idx="44" hasCustomPrompt="1"/>
          </p:nvPr>
        </p:nvSpPr>
        <p:spPr>
          <a:xfrm>
            <a:off x="2761235" y="3281441"/>
            <a:ext cx="2052000" cy="1097208"/>
          </a:xfrm>
          <a:noFill/>
        </p:spPr>
        <p:txBody>
          <a:bodyPr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 xmlns:a16="http://schemas.microsoft.com/office/drawing/2014/main" id="{88B882DD-CAC4-D272-177A-C4334BD90161}"/>
              </a:ext>
            </a:extLst>
          </p:cNvPr>
          <p:cNvSpPr>
            <a:spLocks noGrp="1"/>
          </p:cNvSpPr>
          <p:nvPr>
            <p:ph type="body" sz="quarter" idx="45" hasCustomPrompt="1"/>
          </p:nvPr>
        </p:nvSpPr>
        <p:spPr>
          <a:xfrm>
            <a:off x="45402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 xmlns:a16="http://schemas.microsoft.com/office/drawing/2014/main" id="{E6930F88-7465-93A0-9C40-8BDBD911A106}"/>
              </a:ext>
            </a:extLst>
          </p:cNvPr>
          <p:cNvSpPr>
            <a:spLocks noGrp="1"/>
          </p:cNvSpPr>
          <p:nvPr>
            <p:ph type="body" sz="quarter" idx="46" hasCustomPrompt="1"/>
          </p:nvPr>
        </p:nvSpPr>
        <p:spPr>
          <a:xfrm>
            <a:off x="506550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7" name="Marcador de texto 49">
            <a:extLst>
              <a:ext uri="{FF2B5EF4-FFF2-40B4-BE49-F238E27FC236}">
                <a16:creationId xmlns="" xmlns:a16="http://schemas.microsoft.com/office/drawing/2014/main" id="{A5FE6BE7-BB70-DB70-87EF-DE7FDFAB18E6}"/>
              </a:ext>
            </a:extLst>
          </p:cNvPr>
          <p:cNvSpPr>
            <a:spLocks noGrp="1"/>
          </p:cNvSpPr>
          <p:nvPr>
            <p:ph type="body" sz="quarter" idx="47" hasCustomPrompt="1"/>
          </p:nvPr>
        </p:nvSpPr>
        <p:spPr>
          <a:xfrm>
            <a:off x="9676986" y="3821663"/>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68" name="Marcador de texto 49">
            <a:extLst>
              <a:ext uri="{FF2B5EF4-FFF2-40B4-BE49-F238E27FC236}">
                <a16:creationId xmlns="" xmlns:a16="http://schemas.microsoft.com/office/drawing/2014/main" id="{56F5FD8D-690C-C02E-6D99-2727F64C6E81}"/>
              </a:ext>
            </a:extLst>
          </p:cNvPr>
          <p:cNvSpPr>
            <a:spLocks noGrp="1"/>
          </p:cNvSpPr>
          <p:nvPr>
            <p:ph type="body" sz="quarter" idx="48" hasCustomPrompt="1"/>
          </p:nvPr>
        </p:nvSpPr>
        <p:spPr>
          <a:xfrm>
            <a:off x="2759768" y="2755675"/>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 xmlns:a16="http://schemas.microsoft.com/office/drawing/2014/main" id="{90FDF2AD-7C27-E2B2-5648-D7158B4D61F8}"/>
              </a:ext>
            </a:extLst>
          </p:cNvPr>
          <p:cNvSpPr>
            <a:spLocks noGrp="1"/>
          </p:cNvSpPr>
          <p:nvPr>
            <p:ph type="body" sz="quarter" idx="49" hasCustomPrompt="1"/>
          </p:nvPr>
        </p:nvSpPr>
        <p:spPr>
          <a:xfrm>
            <a:off x="7371248" y="2755675"/>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70" name="Marcador de texto 34">
            <a:extLst>
              <a:ext uri="{FF2B5EF4-FFF2-40B4-BE49-F238E27FC236}">
                <a16:creationId xmlns="" xmlns:a16="http://schemas.microsoft.com/office/drawing/2014/main" id="{B4A7D195-C102-F7F4-9B29-0C62CEC5C9AD}"/>
              </a:ext>
            </a:extLst>
          </p:cNvPr>
          <p:cNvSpPr>
            <a:spLocks noGrp="1"/>
          </p:cNvSpPr>
          <p:nvPr>
            <p:ph type="body" sz="quarter" idx="50" hasCustomPrompt="1"/>
          </p:nvPr>
        </p:nvSpPr>
        <p:spPr>
          <a:xfrm>
            <a:off x="435975" y="1844616"/>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1" name="Marcador de texto 34">
            <a:extLst>
              <a:ext uri="{FF2B5EF4-FFF2-40B4-BE49-F238E27FC236}">
                <a16:creationId xmlns="" xmlns:a16="http://schemas.microsoft.com/office/drawing/2014/main" id="{351C0F95-7835-B911-7CD7-B6E22072A277}"/>
              </a:ext>
            </a:extLst>
          </p:cNvPr>
          <p:cNvSpPr>
            <a:spLocks noGrp="1"/>
          </p:cNvSpPr>
          <p:nvPr>
            <p:ph type="body" sz="quarter" idx="51" hasCustomPrompt="1"/>
          </p:nvPr>
        </p:nvSpPr>
        <p:spPr>
          <a:xfrm flipH="1">
            <a:off x="2754254"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 xmlns:a16="http://schemas.microsoft.com/office/drawing/2014/main" id="{BC21A1D9-FA0E-57A2-CA6F-1AE6B295115C}"/>
              </a:ext>
            </a:extLst>
          </p:cNvPr>
          <p:cNvSpPr>
            <a:spLocks noGrp="1"/>
          </p:cNvSpPr>
          <p:nvPr>
            <p:ph type="body" sz="quarter" idx="52" hasCustomPrompt="1"/>
          </p:nvPr>
        </p:nvSpPr>
        <p:spPr>
          <a:xfrm>
            <a:off x="5072533"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 xmlns:a16="http://schemas.microsoft.com/office/drawing/2014/main" id="{4B3C630F-6F19-60C1-7223-E12A2F337C15}"/>
              </a:ext>
            </a:extLst>
          </p:cNvPr>
          <p:cNvSpPr>
            <a:spLocks noGrp="1"/>
          </p:cNvSpPr>
          <p:nvPr>
            <p:ph type="body" sz="quarter" idx="53" hasCustomPrompt="1"/>
          </p:nvPr>
        </p:nvSpPr>
        <p:spPr>
          <a:xfrm flipH="1">
            <a:off x="7390812"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34">
            <a:extLst>
              <a:ext uri="{FF2B5EF4-FFF2-40B4-BE49-F238E27FC236}">
                <a16:creationId xmlns="" xmlns:a16="http://schemas.microsoft.com/office/drawing/2014/main" id="{EC0A0E51-4049-ED4C-3E66-7D4E1587F0CE}"/>
              </a:ext>
            </a:extLst>
          </p:cNvPr>
          <p:cNvSpPr>
            <a:spLocks noGrp="1"/>
          </p:cNvSpPr>
          <p:nvPr>
            <p:ph type="body" sz="quarter" idx="54" hasCustomPrompt="1"/>
          </p:nvPr>
        </p:nvSpPr>
        <p:spPr>
          <a:xfrm>
            <a:off x="9709090"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5" name="Marcador de texto 34">
            <a:extLst>
              <a:ext uri="{FF2B5EF4-FFF2-40B4-BE49-F238E27FC236}">
                <a16:creationId xmlns="" xmlns:a16="http://schemas.microsoft.com/office/drawing/2014/main" id="{BAAE7064-47DD-08BB-EDD5-6FF9EF5E8C90}"/>
              </a:ext>
            </a:extLst>
          </p:cNvPr>
          <p:cNvSpPr>
            <a:spLocks noGrp="1"/>
          </p:cNvSpPr>
          <p:nvPr>
            <p:ph type="body" sz="quarter" idx="36" hasCustomPrompt="1"/>
          </p:nvPr>
        </p:nvSpPr>
        <p:spPr>
          <a:xfrm>
            <a:off x="454028" y="1692713"/>
            <a:ext cx="11329985" cy="318177"/>
          </a:xfrm>
          <a:prstGeom prst="rightArrow">
            <a:avLst/>
          </a:prstGeom>
          <a:solidFill>
            <a:schemeClr val="accent2"/>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6" name="Marcador de texto 49">
            <a:extLst>
              <a:ext uri="{FF2B5EF4-FFF2-40B4-BE49-F238E27FC236}">
                <a16:creationId xmlns="" xmlns:a16="http://schemas.microsoft.com/office/drawing/2014/main" id="{74784AEC-0CB6-FB04-C4EA-1DA9016ADEC8}"/>
              </a:ext>
            </a:extLst>
          </p:cNvPr>
          <p:cNvSpPr>
            <a:spLocks noGrp="1"/>
          </p:cNvSpPr>
          <p:nvPr>
            <p:ph type="body" sz="quarter" idx="55" hasCustomPrompt="1"/>
          </p:nvPr>
        </p:nvSpPr>
        <p:spPr>
          <a:xfrm>
            <a:off x="444555" y="5621047"/>
            <a:ext cx="287997" cy="225206"/>
          </a:xfrm>
          <a:solidFill>
            <a:schemeClr val="tx2"/>
          </a:solidFill>
        </p:spPr>
        <p:txBody>
          <a:bodyPr anchor="ctr">
            <a:noAutofit/>
          </a:bodyPr>
          <a:lstStyle>
            <a:lvl1pPr marL="0" indent="0">
              <a:buNone/>
              <a:defRPr sz="1200" b="1"/>
            </a:lvl1pPr>
          </a:lstStyle>
          <a:p>
            <a:pPr lvl="0"/>
            <a:r>
              <a:rPr lang="es-ES" dirty="0"/>
              <a:t>  </a:t>
            </a:r>
          </a:p>
        </p:txBody>
      </p:sp>
      <p:sp>
        <p:nvSpPr>
          <p:cNvPr id="77" name="Marcador de texto 49">
            <a:extLst>
              <a:ext uri="{FF2B5EF4-FFF2-40B4-BE49-F238E27FC236}">
                <a16:creationId xmlns="" xmlns:a16="http://schemas.microsoft.com/office/drawing/2014/main" id="{2D4F006D-923D-223D-5356-3172AF617FB7}"/>
              </a:ext>
            </a:extLst>
          </p:cNvPr>
          <p:cNvSpPr>
            <a:spLocks noGrp="1"/>
          </p:cNvSpPr>
          <p:nvPr>
            <p:ph type="body" sz="quarter" idx="56" hasCustomPrompt="1"/>
          </p:nvPr>
        </p:nvSpPr>
        <p:spPr>
          <a:xfrm>
            <a:off x="444555" y="594064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78" name="Marcador de texto 49">
            <a:extLst>
              <a:ext uri="{FF2B5EF4-FFF2-40B4-BE49-F238E27FC236}">
                <a16:creationId xmlns="" xmlns:a16="http://schemas.microsoft.com/office/drawing/2014/main" id="{65F8D072-821C-CD48-5168-97D110689B15}"/>
              </a:ext>
            </a:extLst>
          </p:cNvPr>
          <p:cNvSpPr>
            <a:spLocks noGrp="1"/>
          </p:cNvSpPr>
          <p:nvPr>
            <p:ph type="body" sz="quarter" idx="57" hasCustomPrompt="1"/>
          </p:nvPr>
        </p:nvSpPr>
        <p:spPr>
          <a:xfrm>
            <a:off x="793895" y="5621047"/>
            <a:ext cx="1702659" cy="225206"/>
          </a:xfrm>
          <a:noFill/>
        </p:spPr>
        <p:txBody>
          <a:bodyPr anchor="ctr">
            <a:noAutofit/>
          </a:bodyPr>
          <a:lstStyle>
            <a:lvl1pPr marL="0" indent="0">
              <a:buNone/>
              <a:defRPr sz="1200" b="0"/>
            </a:lvl1pPr>
          </a:lstStyle>
          <a:p>
            <a:pPr lvl="0"/>
            <a:r>
              <a:rPr lang="es-ES" dirty="0"/>
              <a:t>Texto</a:t>
            </a:r>
          </a:p>
        </p:txBody>
      </p:sp>
      <p:sp>
        <p:nvSpPr>
          <p:cNvPr id="79" name="Marcador de texto 49">
            <a:extLst>
              <a:ext uri="{FF2B5EF4-FFF2-40B4-BE49-F238E27FC236}">
                <a16:creationId xmlns="" xmlns:a16="http://schemas.microsoft.com/office/drawing/2014/main" id="{A0D8519B-380E-4C82-BF3E-327326C10252}"/>
              </a:ext>
            </a:extLst>
          </p:cNvPr>
          <p:cNvSpPr>
            <a:spLocks noGrp="1"/>
          </p:cNvSpPr>
          <p:nvPr>
            <p:ph type="body" sz="quarter" idx="58" hasCustomPrompt="1"/>
          </p:nvPr>
        </p:nvSpPr>
        <p:spPr>
          <a:xfrm>
            <a:off x="793895" y="5940644"/>
            <a:ext cx="1702659" cy="225206"/>
          </a:xfrm>
          <a:noFill/>
        </p:spPr>
        <p:txBody>
          <a:bodyPr anchor="ctr">
            <a:noAutofit/>
          </a:bodyPr>
          <a:lstStyle>
            <a:lvl1pPr marL="0" indent="0">
              <a:buNone/>
              <a:defRPr sz="1200" b="0"/>
            </a:lvl1pPr>
          </a:lstStyle>
          <a:p>
            <a:pPr lvl="0"/>
            <a:r>
              <a:rPr lang="es-ES" dirty="0"/>
              <a:t>Texto</a:t>
            </a:r>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9673029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iseño personalizado 1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509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1" name="Marcador de texto 31">
            <a:extLst>
              <a:ext uri="{FF2B5EF4-FFF2-40B4-BE49-F238E27FC236}">
                <a16:creationId xmlns="" xmlns:a16="http://schemas.microsoft.com/office/drawing/2014/main" id="{F4F6B9BA-24E9-5D5B-C793-058B61EF60CD}"/>
              </a:ext>
            </a:extLst>
          </p:cNvPr>
          <p:cNvSpPr>
            <a:spLocks noGrp="1"/>
          </p:cNvSpPr>
          <p:nvPr>
            <p:ph type="body" sz="quarter" idx="36" hasCustomPrompt="1"/>
          </p:nvPr>
        </p:nvSpPr>
        <p:spPr>
          <a:xfrm>
            <a:off x="712204" y="1647712"/>
            <a:ext cx="4446000" cy="4446000"/>
          </a:xfrm>
          <a:prstGeom prst="ellipse">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5400" b="1">
                <a:solidFill>
                  <a:schemeClr val="tx1"/>
                </a:solidFill>
              </a:defRPr>
            </a:lvl1pPr>
            <a:lvl5pPr>
              <a:defRPr/>
            </a:lvl5pPr>
          </a:lstStyle>
          <a:p>
            <a:pPr lvl="0"/>
            <a:r>
              <a:rPr lang="es-ES" dirty="0"/>
              <a:t>Texto</a:t>
            </a:r>
            <a:endParaRPr lang="es-CL" dirty="0"/>
          </a:p>
        </p:txBody>
      </p:sp>
      <p:sp>
        <p:nvSpPr>
          <p:cNvPr id="22" name="Marcador de texto 31">
            <a:extLst>
              <a:ext uri="{FF2B5EF4-FFF2-40B4-BE49-F238E27FC236}">
                <a16:creationId xmlns="" xmlns:a16="http://schemas.microsoft.com/office/drawing/2014/main" id="{C408C058-A33C-DE29-A4BA-8F34D6D1D7A0}"/>
              </a:ext>
            </a:extLst>
          </p:cNvPr>
          <p:cNvSpPr>
            <a:spLocks noGrp="1"/>
          </p:cNvSpPr>
          <p:nvPr>
            <p:ph type="body" sz="quarter" idx="37" hasCustomPrompt="1"/>
          </p:nvPr>
        </p:nvSpPr>
        <p:spPr>
          <a:xfrm>
            <a:off x="5576216" y="1589537"/>
            <a:ext cx="1224000" cy="1224000"/>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3" name="Marcador de texto 31">
            <a:extLst>
              <a:ext uri="{FF2B5EF4-FFF2-40B4-BE49-F238E27FC236}">
                <a16:creationId xmlns="" xmlns:a16="http://schemas.microsoft.com/office/drawing/2014/main" id="{C4845896-B9E6-B145-475C-119B4CC164DD}"/>
              </a:ext>
            </a:extLst>
          </p:cNvPr>
          <p:cNvSpPr>
            <a:spLocks noGrp="1"/>
          </p:cNvSpPr>
          <p:nvPr>
            <p:ph type="body" sz="quarter" idx="38" hasCustomPrompt="1"/>
          </p:nvPr>
        </p:nvSpPr>
        <p:spPr>
          <a:xfrm>
            <a:off x="6096000" y="3265693"/>
            <a:ext cx="1224000" cy="122400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4" name="Marcador de texto 31">
            <a:extLst>
              <a:ext uri="{FF2B5EF4-FFF2-40B4-BE49-F238E27FC236}">
                <a16:creationId xmlns="" xmlns:a16="http://schemas.microsoft.com/office/drawing/2014/main" id="{AA6D4207-CAB7-80F6-F0E4-4B1B7384F397}"/>
              </a:ext>
            </a:extLst>
          </p:cNvPr>
          <p:cNvSpPr>
            <a:spLocks noGrp="1"/>
          </p:cNvSpPr>
          <p:nvPr>
            <p:ph type="body" sz="quarter" idx="39" hasCustomPrompt="1"/>
          </p:nvPr>
        </p:nvSpPr>
        <p:spPr>
          <a:xfrm>
            <a:off x="5576216" y="4941850"/>
            <a:ext cx="1224000" cy="1224000"/>
          </a:xfrm>
          <a:prstGeom prst="ellips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5" name="Marcador de texto 34">
            <a:extLst>
              <a:ext uri="{FF2B5EF4-FFF2-40B4-BE49-F238E27FC236}">
                <a16:creationId xmlns="" xmlns:a16="http://schemas.microsoft.com/office/drawing/2014/main" id="{B795E8F0-235C-42B7-616B-E560D25BA584}"/>
              </a:ext>
            </a:extLst>
          </p:cNvPr>
          <p:cNvSpPr>
            <a:spLocks noGrp="1"/>
          </p:cNvSpPr>
          <p:nvPr>
            <p:ph type="body" sz="quarter" idx="32" hasCustomPrompt="1"/>
          </p:nvPr>
        </p:nvSpPr>
        <p:spPr>
          <a:xfrm>
            <a:off x="7031171" y="1880510"/>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6" name="Marcador de texto 34">
            <a:extLst>
              <a:ext uri="{FF2B5EF4-FFF2-40B4-BE49-F238E27FC236}">
                <a16:creationId xmlns="" xmlns:a16="http://schemas.microsoft.com/office/drawing/2014/main" id="{7D571604-E0BE-DE6A-7F0A-F7A28C04B798}"/>
              </a:ext>
            </a:extLst>
          </p:cNvPr>
          <p:cNvSpPr>
            <a:spLocks noGrp="1"/>
          </p:cNvSpPr>
          <p:nvPr>
            <p:ph type="body" sz="quarter" idx="40" hasCustomPrompt="1"/>
          </p:nvPr>
        </p:nvSpPr>
        <p:spPr>
          <a:xfrm>
            <a:off x="7550955" y="3556666"/>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7" name="Marcador de texto 34">
            <a:extLst>
              <a:ext uri="{FF2B5EF4-FFF2-40B4-BE49-F238E27FC236}">
                <a16:creationId xmlns="" xmlns:a16="http://schemas.microsoft.com/office/drawing/2014/main" id="{171BCFC5-40FE-A27D-30A3-454159999D0E}"/>
              </a:ext>
            </a:extLst>
          </p:cNvPr>
          <p:cNvSpPr>
            <a:spLocks noGrp="1"/>
          </p:cNvSpPr>
          <p:nvPr>
            <p:ph type="body" sz="quarter" idx="41" hasCustomPrompt="1"/>
          </p:nvPr>
        </p:nvSpPr>
        <p:spPr>
          <a:xfrm>
            <a:off x="7031171" y="5232822"/>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42"/>
          </p:nvPr>
        </p:nvSpPr>
        <p:spPr/>
        <p:txBody>
          <a:bodyPr/>
          <a:lstStyle/>
          <a:p>
            <a:endParaRPr lang="es-CL" dirty="0">
              <a:solidFill>
                <a:srgbClr val="000000"/>
              </a:solidFill>
            </a:endParaRPr>
          </a:p>
        </p:txBody>
      </p:sp>
      <p:sp>
        <p:nvSpPr>
          <p:cNvPr id="4" name="Marcador de número de diapositiva 3"/>
          <p:cNvSpPr>
            <a:spLocks noGrp="1"/>
          </p:cNvSpPr>
          <p:nvPr>
            <p:ph type="sldNum" sz="quarter" idx="43"/>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9359389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seño personalizado 20">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Gráfico 3">
            <a:extLst>
              <a:ext uri="{FF2B5EF4-FFF2-40B4-BE49-F238E27FC236}">
                <a16:creationId xmlns="" xmlns:a16="http://schemas.microsoft.com/office/drawing/2014/main" id="{DE8C5804-0487-8079-B88A-7DFFFFF6F81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953888" y="1818218"/>
            <a:ext cx="8284224" cy="2738796"/>
          </a:xfrm>
          <a:prstGeom prst="rect">
            <a:avLst/>
          </a:prstGeom>
        </p:spPr>
      </p:pic>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4" name="Subtítulo 2">
            <a:extLst>
              <a:ext uri="{FF2B5EF4-FFF2-40B4-BE49-F238E27FC236}">
                <a16:creationId xmlns="" xmlns:a16="http://schemas.microsoft.com/office/drawing/2014/main" id="{78C8E64F-AC30-D2D0-7028-0E33E13B507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6" name="Marcador de texto 31">
            <a:extLst>
              <a:ext uri="{FF2B5EF4-FFF2-40B4-BE49-F238E27FC236}">
                <a16:creationId xmlns="" xmlns:a16="http://schemas.microsoft.com/office/drawing/2014/main" id="{0AD32CDB-1227-D0C7-505C-82845CC78984}"/>
              </a:ext>
            </a:extLst>
          </p:cNvPr>
          <p:cNvSpPr>
            <a:spLocks noGrp="1"/>
          </p:cNvSpPr>
          <p:nvPr>
            <p:ph type="body" sz="quarter" idx="36" hasCustomPrompt="1"/>
          </p:nvPr>
        </p:nvSpPr>
        <p:spPr>
          <a:xfrm>
            <a:off x="5566944" y="1744031"/>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7" name="Marcador de texto 31">
            <a:extLst>
              <a:ext uri="{FF2B5EF4-FFF2-40B4-BE49-F238E27FC236}">
                <a16:creationId xmlns="" xmlns:a16="http://schemas.microsoft.com/office/drawing/2014/main" id="{CC888898-535B-E024-B74B-14C4D8BA6233}"/>
              </a:ext>
            </a:extLst>
          </p:cNvPr>
          <p:cNvSpPr>
            <a:spLocks noGrp="1"/>
          </p:cNvSpPr>
          <p:nvPr>
            <p:ph type="body" sz="quarter" idx="37" hasCustomPrompt="1"/>
          </p:nvPr>
        </p:nvSpPr>
        <p:spPr>
          <a:xfrm>
            <a:off x="2202277" y="388930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8" name="Marcador de texto 31">
            <a:extLst>
              <a:ext uri="{FF2B5EF4-FFF2-40B4-BE49-F238E27FC236}">
                <a16:creationId xmlns="" xmlns:a16="http://schemas.microsoft.com/office/drawing/2014/main" id="{FAE2C23C-8B34-CC07-905A-C99D6A540B82}"/>
              </a:ext>
            </a:extLst>
          </p:cNvPr>
          <p:cNvSpPr>
            <a:spLocks noGrp="1"/>
          </p:cNvSpPr>
          <p:nvPr>
            <p:ph type="body" sz="quarter" idx="38" hasCustomPrompt="1"/>
          </p:nvPr>
        </p:nvSpPr>
        <p:spPr>
          <a:xfrm>
            <a:off x="9630212" y="3889308"/>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9" name="Marcador de texto 49">
            <a:extLst>
              <a:ext uri="{FF2B5EF4-FFF2-40B4-BE49-F238E27FC236}">
                <a16:creationId xmlns="" xmlns:a16="http://schemas.microsoft.com/office/drawing/2014/main" id="{3B2F53D3-2892-E394-A035-405645BA448A}"/>
              </a:ext>
            </a:extLst>
          </p:cNvPr>
          <p:cNvSpPr>
            <a:spLocks noGrp="1"/>
          </p:cNvSpPr>
          <p:nvPr>
            <p:ph type="body" sz="quarter" idx="45" hasCustomPrompt="1"/>
          </p:nvPr>
        </p:nvSpPr>
        <p:spPr>
          <a:xfrm>
            <a:off x="2380871" y="2958406"/>
            <a:ext cx="2052000" cy="472606"/>
          </a:xfrm>
          <a:noFill/>
        </p:spPr>
        <p:txBody>
          <a:bodyPr anchor="ctr">
            <a:noAutofit/>
          </a:bodyPr>
          <a:lstStyle>
            <a:lvl1pPr marL="0" indent="0" algn="ctr">
              <a:buNone/>
              <a:defRPr sz="1400" b="1"/>
            </a:lvl1pPr>
          </a:lstStyle>
          <a:p>
            <a:pPr lvl="0"/>
            <a:r>
              <a:rPr lang="es-ES" dirty="0"/>
              <a:t>Texto</a:t>
            </a:r>
          </a:p>
        </p:txBody>
      </p:sp>
      <p:sp>
        <p:nvSpPr>
          <p:cNvPr id="20" name="Marcador de texto 49">
            <a:extLst>
              <a:ext uri="{FF2B5EF4-FFF2-40B4-BE49-F238E27FC236}">
                <a16:creationId xmlns="" xmlns:a16="http://schemas.microsoft.com/office/drawing/2014/main" id="{7425D436-3CC7-81AD-5C5D-83F222A17DA0}"/>
              </a:ext>
            </a:extLst>
          </p:cNvPr>
          <p:cNvSpPr>
            <a:spLocks noGrp="1"/>
          </p:cNvSpPr>
          <p:nvPr>
            <p:ph type="body" sz="quarter" idx="46" hasCustomPrompt="1"/>
          </p:nvPr>
        </p:nvSpPr>
        <p:spPr>
          <a:xfrm>
            <a:off x="5070000" y="2958406"/>
            <a:ext cx="2052000" cy="472606"/>
          </a:xfrm>
          <a:noFill/>
        </p:spPr>
        <p:txBody>
          <a:bodyPr anchor="ctr">
            <a:noAutofit/>
          </a:bodyPr>
          <a:lstStyle>
            <a:lvl1pPr marL="0" indent="0" algn="ctr">
              <a:buNone/>
              <a:defRPr sz="1400" b="1"/>
            </a:lvl1pPr>
          </a:lstStyle>
          <a:p>
            <a:pPr lvl="0"/>
            <a:r>
              <a:rPr lang="es-ES" dirty="0"/>
              <a:t>Texto</a:t>
            </a:r>
          </a:p>
        </p:txBody>
      </p:sp>
      <p:sp>
        <p:nvSpPr>
          <p:cNvPr id="28" name="Marcador de texto 49">
            <a:extLst>
              <a:ext uri="{FF2B5EF4-FFF2-40B4-BE49-F238E27FC236}">
                <a16:creationId xmlns="" xmlns:a16="http://schemas.microsoft.com/office/drawing/2014/main" id="{C44875E4-3B21-CD98-9350-148E637CBD13}"/>
              </a:ext>
            </a:extLst>
          </p:cNvPr>
          <p:cNvSpPr>
            <a:spLocks noGrp="1"/>
          </p:cNvSpPr>
          <p:nvPr>
            <p:ph type="body" sz="quarter" idx="47" hasCustomPrompt="1"/>
          </p:nvPr>
        </p:nvSpPr>
        <p:spPr>
          <a:xfrm>
            <a:off x="7729485" y="2958406"/>
            <a:ext cx="2052000" cy="472606"/>
          </a:xfrm>
          <a:noFill/>
        </p:spPr>
        <p:txBody>
          <a:bodyPr anchor="ctr">
            <a:noAutofit/>
          </a:bodyPr>
          <a:lstStyle>
            <a:lvl1pPr marL="0" indent="0" algn="ctr">
              <a:buNone/>
              <a:defRPr sz="1400" b="1"/>
            </a:lvl1pPr>
          </a:lstStyle>
          <a:p>
            <a:pPr lvl="0"/>
            <a:r>
              <a:rPr lang="es-ES" dirty="0"/>
              <a:t>Texto</a:t>
            </a:r>
          </a:p>
        </p:txBody>
      </p:sp>
      <p:sp>
        <p:nvSpPr>
          <p:cNvPr id="30" name="Marcador de texto 49">
            <a:extLst>
              <a:ext uri="{FF2B5EF4-FFF2-40B4-BE49-F238E27FC236}">
                <a16:creationId xmlns="" xmlns:a16="http://schemas.microsoft.com/office/drawing/2014/main" id="{D283CFB5-CC73-6C6A-D2D4-4525C702EE81}"/>
              </a:ext>
            </a:extLst>
          </p:cNvPr>
          <p:cNvSpPr>
            <a:spLocks noGrp="1"/>
          </p:cNvSpPr>
          <p:nvPr>
            <p:ph type="body" sz="quarter" idx="48" hasCustomPrompt="1"/>
          </p:nvPr>
        </p:nvSpPr>
        <p:spPr>
          <a:xfrm>
            <a:off x="2380871" y="4804660"/>
            <a:ext cx="2052000" cy="1359476"/>
          </a:xfrm>
          <a:noFill/>
        </p:spPr>
        <p:txBody>
          <a:bodyPr anchor="t">
            <a:noAutofit/>
          </a:bodyPr>
          <a:lstStyle>
            <a:lvl1pPr marL="0" indent="0" algn="ctr">
              <a:buNone/>
              <a:defRPr sz="1400" b="0"/>
            </a:lvl1pPr>
          </a:lstStyle>
          <a:p>
            <a:pPr lvl="0"/>
            <a:r>
              <a:rPr lang="es-ES" dirty="0"/>
              <a:t>Texto</a:t>
            </a:r>
          </a:p>
        </p:txBody>
      </p:sp>
      <p:sp>
        <p:nvSpPr>
          <p:cNvPr id="31" name="Marcador de texto 49">
            <a:extLst>
              <a:ext uri="{FF2B5EF4-FFF2-40B4-BE49-F238E27FC236}">
                <a16:creationId xmlns="" xmlns:a16="http://schemas.microsoft.com/office/drawing/2014/main" id="{51E9C9EA-C5EF-6648-E9F0-18FCFAB171E2}"/>
              </a:ext>
            </a:extLst>
          </p:cNvPr>
          <p:cNvSpPr>
            <a:spLocks noGrp="1"/>
          </p:cNvSpPr>
          <p:nvPr>
            <p:ph type="body" sz="quarter" idx="49" hasCustomPrompt="1"/>
          </p:nvPr>
        </p:nvSpPr>
        <p:spPr>
          <a:xfrm>
            <a:off x="5070000" y="4804660"/>
            <a:ext cx="2052000" cy="1359476"/>
          </a:xfrm>
          <a:noFill/>
        </p:spPr>
        <p:txBody>
          <a:bodyPr anchor="t">
            <a:noAutofit/>
          </a:bodyPr>
          <a:lstStyle>
            <a:lvl1pPr marL="0" indent="0" algn="ctr">
              <a:buNone/>
              <a:defRPr sz="1400" b="0"/>
            </a:lvl1pPr>
          </a:lstStyle>
          <a:p>
            <a:pPr lvl="0"/>
            <a:r>
              <a:rPr lang="es-ES" dirty="0"/>
              <a:t>Texto</a:t>
            </a:r>
          </a:p>
        </p:txBody>
      </p:sp>
      <p:sp>
        <p:nvSpPr>
          <p:cNvPr id="32" name="Marcador de texto 49">
            <a:extLst>
              <a:ext uri="{FF2B5EF4-FFF2-40B4-BE49-F238E27FC236}">
                <a16:creationId xmlns="" xmlns:a16="http://schemas.microsoft.com/office/drawing/2014/main" id="{EC84790D-781E-2CF5-BDA8-B453AB6773C5}"/>
              </a:ext>
            </a:extLst>
          </p:cNvPr>
          <p:cNvSpPr>
            <a:spLocks noGrp="1"/>
          </p:cNvSpPr>
          <p:nvPr>
            <p:ph type="body" sz="quarter" idx="50" hasCustomPrompt="1"/>
          </p:nvPr>
        </p:nvSpPr>
        <p:spPr>
          <a:xfrm>
            <a:off x="7729485" y="4804660"/>
            <a:ext cx="2052000" cy="1359476"/>
          </a:xfrm>
          <a:noFill/>
        </p:spPr>
        <p:txBody>
          <a:bodyPr anchor="t">
            <a:noAutofit/>
          </a:bodyPr>
          <a:lstStyle>
            <a:lvl1pPr marL="0" indent="0" algn="ctr">
              <a:buNone/>
              <a:defRPr sz="1400" b="0"/>
            </a:lvl1pPr>
          </a:lstStyle>
          <a:p>
            <a:pPr lvl="0"/>
            <a:r>
              <a:rPr lang="es-ES" dirty="0"/>
              <a:t>Texto</a:t>
            </a:r>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8391671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seño personalizado 2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14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7" name="Marcador de texto 49">
            <a:extLst>
              <a:ext uri="{FF2B5EF4-FFF2-40B4-BE49-F238E27FC236}">
                <a16:creationId xmlns="" xmlns:a16="http://schemas.microsoft.com/office/drawing/2014/main" id="{A4E4D986-E94C-7FD4-C5CF-1EBA6739AA00}"/>
              </a:ext>
            </a:extLst>
          </p:cNvPr>
          <p:cNvSpPr>
            <a:spLocks noGrp="1"/>
          </p:cNvSpPr>
          <p:nvPr>
            <p:ph type="body" sz="quarter" idx="49" hasCustomPrompt="1"/>
          </p:nvPr>
        </p:nvSpPr>
        <p:spPr>
          <a:xfrm>
            <a:off x="1607005" y="1557338"/>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18" name="Marcador de texto 49">
            <a:extLst>
              <a:ext uri="{FF2B5EF4-FFF2-40B4-BE49-F238E27FC236}">
                <a16:creationId xmlns="" xmlns:a16="http://schemas.microsoft.com/office/drawing/2014/main" id="{126D0BE3-DB84-6691-B96D-7C2B3E46B45A}"/>
              </a:ext>
            </a:extLst>
          </p:cNvPr>
          <p:cNvSpPr>
            <a:spLocks noGrp="1"/>
          </p:cNvSpPr>
          <p:nvPr>
            <p:ph type="body" sz="quarter" idx="50" hasCustomPrompt="1"/>
          </p:nvPr>
        </p:nvSpPr>
        <p:spPr>
          <a:xfrm>
            <a:off x="5915958" y="1557338"/>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19" name="Marcador de posición de imagen 86">
            <a:extLst>
              <a:ext uri="{FF2B5EF4-FFF2-40B4-BE49-F238E27FC236}">
                <a16:creationId xmlns="" xmlns:a16="http://schemas.microsoft.com/office/drawing/2014/main" id="{8A7C46C9-1F5E-C1B4-18F9-45A30F6AE62D}"/>
              </a:ext>
            </a:extLst>
          </p:cNvPr>
          <p:cNvSpPr>
            <a:spLocks noGrp="1"/>
          </p:cNvSpPr>
          <p:nvPr>
            <p:ph type="pic" sz="quarter" idx="26" hasCustomPrompt="1"/>
          </p:nvPr>
        </p:nvSpPr>
        <p:spPr>
          <a:xfrm>
            <a:off x="494108" y="1559192"/>
            <a:ext cx="963613" cy="900030"/>
          </a:xfrm>
        </p:spPr>
        <p:txBody>
          <a:bodyPr/>
          <a:lstStyle>
            <a:lvl1pPr>
              <a:defRPr/>
            </a:lvl1pPr>
          </a:lstStyle>
          <a:p>
            <a:r>
              <a:rPr lang="es-ES" dirty="0"/>
              <a:t>ícono</a:t>
            </a:r>
            <a:endParaRPr lang="es-CL" dirty="0"/>
          </a:p>
        </p:txBody>
      </p:sp>
      <p:sp>
        <p:nvSpPr>
          <p:cNvPr id="20" name="Marcador de texto 49">
            <a:extLst>
              <a:ext uri="{FF2B5EF4-FFF2-40B4-BE49-F238E27FC236}">
                <a16:creationId xmlns="" xmlns:a16="http://schemas.microsoft.com/office/drawing/2014/main" id="{7ECABA93-1390-2D67-73EF-70040420B248}"/>
              </a:ext>
            </a:extLst>
          </p:cNvPr>
          <p:cNvSpPr>
            <a:spLocks noGrp="1"/>
          </p:cNvSpPr>
          <p:nvPr>
            <p:ph type="body" sz="quarter" idx="51" hasCustomPrompt="1"/>
          </p:nvPr>
        </p:nvSpPr>
        <p:spPr>
          <a:xfrm>
            <a:off x="1607005" y="2789431"/>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1" name="Marcador de texto 49">
            <a:extLst>
              <a:ext uri="{FF2B5EF4-FFF2-40B4-BE49-F238E27FC236}">
                <a16:creationId xmlns="" xmlns:a16="http://schemas.microsoft.com/office/drawing/2014/main" id="{B3373153-E85F-B310-EA98-E9D5B32E4274}"/>
              </a:ext>
            </a:extLst>
          </p:cNvPr>
          <p:cNvSpPr>
            <a:spLocks noGrp="1"/>
          </p:cNvSpPr>
          <p:nvPr>
            <p:ph type="body" sz="quarter" idx="52" hasCustomPrompt="1"/>
          </p:nvPr>
        </p:nvSpPr>
        <p:spPr>
          <a:xfrm>
            <a:off x="5915958" y="2789431"/>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2" name="Marcador de posición de imagen 86">
            <a:extLst>
              <a:ext uri="{FF2B5EF4-FFF2-40B4-BE49-F238E27FC236}">
                <a16:creationId xmlns="" xmlns:a16="http://schemas.microsoft.com/office/drawing/2014/main" id="{6B82B949-AD19-3848-4F9C-A26A59A12640}"/>
              </a:ext>
            </a:extLst>
          </p:cNvPr>
          <p:cNvSpPr>
            <a:spLocks noGrp="1"/>
          </p:cNvSpPr>
          <p:nvPr>
            <p:ph type="pic" sz="quarter" idx="53" hasCustomPrompt="1"/>
          </p:nvPr>
        </p:nvSpPr>
        <p:spPr>
          <a:xfrm>
            <a:off x="494108" y="2791285"/>
            <a:ext cx="963613" cy="900030"/>
          </a:xfrm>
        </p:spPr>
        <p:txBody>
          <a:bodyPr/>
          <a:lstStyle>
            <a:lvl1pPr>
              <a:defRPr/>
            </a:lvl1pPr>
          </a:lstStyle>
          <a:p>
            <a:r>
              <a:rPr lang="es-ES" dirty="0"/>
              <a:t>ícono</a:t>
            </a:r>
            <a:endParaRPr lang="es-CL" dirty="0"/>
          </a:p>
        </p:txBody>
      </p:sp>
      <p:sp>
        <p:nvSpPr>
          <p:cNvPr id="23" name="Marcador de texto 49">
            <a:extLst>
              <a:ext uri="{FF2B5EF4-FFF2-40B4-BE49-F238E27FC236}">
                <a16:creationId xmlns="" xmlns:a16="http://schemas.microsoft.com/office/drawing/2014/main" id="{D826A53D-1111-5D35-28EE-7E4C19DA5F0B}"/>
              </a:ext>
            </a:extLst>
          </p:cNvPr>
          <p:cNvSpPr>
            <a:spLocks noGrp="1"/>
          </p:cNvSpPr>
          <p:nvPr>
            <p:ph type="body" sz="quarter" idx="54" hasCustomPrompt="1"/>
          </p:nvPr>
        </p:nvSpPr>
        <p:spPr>
          <a:xfrm>
            <a:off x="1607005" y="4021524"/>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4" name="Marcador de texto 49">
            <a:extLst>
              <a:ext uri="{FF2B5EF4-FFF2-40B4-BE49-F238E27FC236}">
                <a16:creationId xmlns="" xmlns:a16="http://schemas.microsoft.com/office/drawing/2014/main" id="{F43F043C-DB58-8E83-F537-FC0E09226BD2}"/>
              </a:ext>
            </a:extLst>
          </p:cNvPr>
          <p:cNvSpPr>
            <a:spLocks noGrp="1"/>
          </p:cNvSpPr>
          <p:nvPr>
            <p:ph type="body" sz="quarter" idx="55" hasCustomPrompt="1"/>
          </p:nvPr>
        </p:nvSpPr>
        <p:spPr>
          <a:xfrm>
            <a:off x="5915958" y="4021524"/>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5" name="Marcador de posición de imagen 86">
            <a:extLst>
              <a:ext uri="{FF2B5EF4-FFF2-40B4-BE49-F238E27FC236}">
                <a16:creationId xmlns="" xmlns:a16="http://schemas.microsoft.com/office/drawing/2014/main" id="{715A5DD4-7AA5-1E4B-53C9-DF5726861BFA}"/>
              </a:ext>
            </a:extLst>
          </p:cNvPr>
          <p:cNvSpPr>
            <a:spLocks noGrp="1"/>
          </p:cNvSpPr>
          <p:nvPr>
            <p:ph type="pic" sz="quarter" idx="56" hasCustomPrompt="1"/>
          </p:nvPr>
        </p:nvSpPr>
        <p:spPr>
          <a:xfrm>
            <a:off x="494108" y="4023378"/>
            <a:ext cx="963613" cy="900030"/>
          </a:xfrm>
        </p:spPr>
        <p:txBody>
          <a:bodyPr/>
          <a:lstStyle>
            <a:lvl1pPr>
              <a:defRPr/>
            </a:lvl1pPr>
          </a:lstStyle>
          <a:p>
            <a:r>
              <a:rPr lang="es-ES" dirty="0"/>
              <a:t>ícono</a:t>
            </a:r>
            <a:endParaRPr lang="es-CL" dirty="0"/>
          </a:p>
        </p:txBody>
      </p:sp>
      <p:sp>
        <p:nvSpPr>
          <p:cNvPr id="26" name="Marcador de texto 49">
            <a:extLst>
              <a:ext uri="{FF2B5EF4-FFF2-40B4-BE49-F238E27FC236}">
                <a16:creationId xmlns="" xmlns:a16="http://schemas.microsoft.com/office/drawing/2014/main" id="{EF8FC757-8585-B948-A3AE-8A8597837748}"/>
              </a:ext>
            </a:extLst>
          </p:cNvPr>
          <p:cNvSpPr>
            <a:spLocks noGrp="1"/>
          </p:cNvSpPr>
          <p:nvPr>
            <p:ph type="body" sz="quarter" idx="57" hasCustomPrompt="1"/>
          </p:nvPr>
        </p:nvSpPr>
        <p:spPr>
          <a:xfrm>
            <a:off x="1607005" y="5253617"/>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7" name="Marcador de texto 49">
            <a:extLst>
              <a:ext uri="{FF2B5EF4-FFF2-40B4-BE49-F238E27FC236}">
                <a16:creationId xmlns="" xmlns:a16="http://schemas.microsoft.com/office/drawing/2014/main" id="{5C2B6A10-590C-BF6B-229A-D906DCDB8E45}"/>
              </a:ext>
            </a:extLst>
          </p:cNvPr>
          <p:cNvSpPr>
            <a:spLocks noGrp="1"/>
          </p:cNvSpPr>
          <p:nvPr>
            <p:ph type="body" sz="quarter" idx="58" hasCustomPrompt="1"/>
          </p:nvPr>
        </p:nvSpPr>
        <p:spPr>
          <a:xfrm>
            <a:off x="5915958" y="5253617"/>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8" name="Marcador de posición de imagen 86">
            <a:extLst>
              <a:ext uri="{FF2B5EF4-FFF2-40B4-BE49-F238E27FC236}">
                <a16:creationId xmlns="" xmlns:a16="http://schemas.microsoft.com/office/drawing/2014/main" id="{98505E1D-3652-8BCC-556E-7BE76B1807ED}"/>
              </a:ext>
            </a:extLst>
          </p:cNvPr>
          <p:cNvSpPr>
            <a:spLocks noGrp="1"/>
          </p:cNvSpPr>
          <p:nvPr>
            <p:ph type="pic" sz="quarter" idx="59" hasCustomPrompt="1"/>
          </p:nvPr>
        </p:nvSpPr>
        <p:spPr>
          <a:xfrm>
            <a:off x="494108" y="5255471"/>
            <a:ext cx="963613" cy="90003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60"/>
          </p:nvPr>
        </p:nvSpPr>
        <p:spPr/>
        <p:txBody>
          <a:bodyPr/>
          <a:lstStyle/>
          <a:p>
            <a:endParaRPr lang="es-CL" dirty="0">
              <a:solidFill>
                <a:srgbClr val="000000"/>
              </a:solidFill>
            </a:endParaRPr>
          </a:p>
        </p:txBody>
      </p:sp>
      <p:sp>
        <p:nvSpPr>
          <p:cNvPr id="4" name="Marcador de número de diapositiva 3"/>
          <p:cNvSpPr>
            <a:spLocks noGrp="1"/>
          </p:cNvSpPr>
          <p:nvPr>
            <p:ph type="sldNum" sz="quarter" idx="6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0913236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iseño personalizado 22">
    <p:bg>
      <p:bgPr>
        <a:solidFill>
          <a:schemeClr val="tx2"/>
        </a:solidFill>
        <a:effectLst/>
      </p:bgPr>
    </p:bg>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16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6" name="Marcador de texto 34">
            <a:extLst>
              <a:ext uri="{FF2B5EF4-FFF2-40B4-BE49-F238E27FC236}">
                <a16:creationId xmlns="" xmlns:a16="http://schemas.microsoft.com/office/drawing/2014/main" id="{D3872FAB-EA4D-B6F0-926C-C0C8E2973C69}"/>
              </a:ext>
            </a:extLst>
          </p:cNvPr>
          <p:cNvSpPr>
            <a:spLocks noGrp="1"/>
          </p:cNvSpPr>
          <p:nvPr>
            <p:ph type="body" sz="quarter" idx="13" hasCustomPrompt="1"/>
          </p:nvPr>
        </p:nvSpPr>
        <p:spPr>
          <a:xfrm>
            <a:off x="447578" y="1336544"/>
            <a:ext cx="5538345" cy="792000"/>
          </a:xfrm>
          <a:solidFill>
            <a:schemeClr val="accent1"/>
          </a:solidFill>
        </p:spPr>
        <p:txBody>
          <a:bodyPr lIns="180000" tIns="180000" rIns="180000" bIns="180000" anchor="t">
            <a:noAutofit/>
          </a:bodyPr>
          <a:lstStyle>
            <a:lvl1pPr marL="0" indent="0">
              <a:buNone/>
              <a:defRPr b="0">
                <a:solidFill>
                  <a:schemeClr val="bg1"/>
                </a:solidFill>
              </a:defRPr>
            </a:lvl1pPr>
          </a:lstStyle>
          <a:p>
            <a:pPr lvl="0"/>
            <a:r>
              <a:rPr lang="es-ES" dirty="0"/>
              <a:t>Texto</a:t>
            </a:r>
            <a:endParaRPr lang="es-CL" dirty="0"/>
          </a:p>
        </p:txBody>
      </p:sp>
      <p:sp>
        <p:nvSpPr>
          <p:cNvPr id="17" name="Marcador de texto 34">
            <a:extLst>
              <a:ext uri="{FF2B5EF4-FFF2-40B4-BE49-F238E27FC236}">
                <a16:creationId xmlns="" xmlns:a16="http://schemas.microsoft.com/office/drawing/2014/main" id="{BB1C435A-2AF8-6141-9D7E-7BED58F2D7D7}"/>
              </a:ext>
            </a:extLst>
          </p:cNvPr>
          <p:cNvSpPr>
            <a:spLocks noGrp="1"/>
          </p:cNvSpPr>
          <p:nvPr>
            <p:ph type="body" sz="quarter" idx="14" hasCustomPrompt="1"/>
          </p:nvPr>
        </p:nvSpPr>
        <p:spPr>
          <a:xfrm>
            <a:off x="447578" y="2257177"/>
            <a:ext cx="5538345"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8" name="Marcador de texto 34">
            <a:extLst>
              <a:ext uri="{FF2B5EF4-FFF2-40B4-BE49-F238E27FC236}">
                <a16:creationId xmlns="" xmlns:a16="http://schemas.microsoft.com/office/drawing/2014/main" id="{DF7DAD86-D0CB-1A4D-2F4F-AA18F26A13F4}"/>
              </a:ext>
            </a:extLst>
          </p:cNvPr>
          <p:cNvSpPr>
            <a:spLocks noGrp="1"/>
          </p:cNvSpPr>
          <p:nvPr>
            <p:ph type="body" sz="quarter" idx="15" hasCustomPrompt="1"/>
          </p:nvPr>
        </p:nvSpPr>
        <p:spPr>
          <a:xfrm>
            <a:off x="6096001" y="2257177"/>
            <a:ext cx="5648422"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9" name="Marcador de texto 34">
            <a:extLst>
              <a:ext uri="{FF2B5EF4-FFF2-40B4-BE49-F238E27FC236}">
                <a16:creationId xmlns="" xmlns:a16="http://schemas.microsoft.com/office/drawing/2014/main" id="{FA2E44B1-578A-AE99-9FC5-8284E259217F}"/>
              </a:ext>
            </a:extLst>
          </p:cNvPr>
          <p:cNvSpPr>
            <a:spLocks noGrp="1"/>
          </p:cNvSpPr>
          <p:nvPr>
            <p:ph type="body" sz="quarter" idx="16" hasCustomPrompt="1"/>
          </p:nvPr>
        </p:nvSpPr>
        <p:spPr>
          <a:xfrm>
            <a:off x="6096001" y="4549625"/>
            <a:ext cx="5648422"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0" name="Marcador de texto 34">
            <a:extLst>
              <a:ext uri="{FF2B5EF4-FFF2-40B4-BE49-F238E27FC236}">
                <a16:creationId xmlns="" xmlns:a16="http://schemas.microsoft.com/office/drawing/2014/main" id="{C71E9E98-22B1-EFA1-56BF-0F9E5F33D66A}"/>
              </a:ext>
            </a:extLst>
          </p:cNvPr>
          <p:cNvSpPr>
            <a:spLocks noGrp="1"/>
          </p:cNvSpPr>
          <p:nvPr>
            <p:ph type="body" sz="quarter" idx="17" hasCustomPrompt="1"/>
          </p:nvPr>
        </p:nvSpPr>
        <p:spPr>
          <a:xfrm>
            <a:off x="2356207" y="4549625"/>
            <a:ext cx="3629716"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1" name="Marcador de texto 34">
            <a:extLst>
              <a:ext uri="{FF2B5EF4-FFF2-40B4-BE49-F238E27FC236}">
                <a16:creationId xmlns="" xmlns:a16="http://schemas.microsoft.com/office/drawing/2014/main" id="{78F6F172-C151-F378-6D8A-CA7597979C10}"/>
              </a:ext>
            </a:extLst>
          </p:cNvPr>
          <p:cNvSpPr>
            <a:spLocks noGrp="1"/>
          </p:cNvSpPr>
          <p:nvPr>
            <p:ph type="body" sz="quarter" idx="18" hasCustomPrompt="1"/>
          </p:nvPr>
        </p:nvSpPr>
        <p:spPr>
          <a:xfrm>
            <a:off x="455488" y="4549625"/>
            <a:ext cx="1790641"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4" name="Marcador de texto 34">
            <a:extLst>
              <a:ext uri="{FF2B5EF4-FFF2-40B4-BE49-F238E27FC236}">
                <a16:creationId xmlns="" xmlns:a16="http://schemas.microsoft.com/office/drawing/2014/main" id="{E57F485E-94AC-32C6-58B0-B508FA1FDE76}"/>
              </a:ext>
            </a:extLst>
          </p:cNvPr>
          <p:cNvSpPr>
            <a:spLocks noGrp="1"/>
          </p:cNvSpPr>
          <p:nvPr>
            <p:ph type="body" sz="quarter" idx="19" hasCustomPrompt="1"/>
          </p:nvPr>
        </p:nvSpPr>
        <p:spPr>
          <a:xfrm>
            <a:off x="6096000" y="1336544"/>
            <a:ext cx="2773399"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5" name="Marcador de texto 34">
            <a:extLst>
              <a:ext uri="{FF2B5EF4-FFF2-40B4-BE49-F238E27FC236}">
                <a16:creationId xmlns="" xmlns:a16="http://schemas.microsoft.com/office/drawing/2014/main" id="{BF59992B-B8E6-235B-79BC-3A77F89E11A9}"/>
              </a:ext>
            </a:extLst>
          </p:cNvPr>
          <p:cNvSpPr>
            <a:spLocks noGrp="1"/>
          </p:cNvSpPr>
          <p:nvPr>
            <p:ph type="body" sz="quarter" idx="20" hasCustomPrompt="1"/>
          </p:nvPr>
        </p:nvSpPr>
        <p:spPr>
          <a:xfrm>
            <a:off x="8969339" y="1336544"/>
            <a:ext cx="2773400"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21"/>
          </p:nvPr>
        </p:nvSpPr>
        <p:spPr/>
        <p:txBody>
          <a:bodyPr/>
          <a:lstStyle/>
          <a:p>
            <a:endParaRPr lang="es-CL" dirty="0">
              <a:solidFill>
                <a:srgbClr val="000000"/>
              </a:solidFill>
            </a:endParaRPr>
          </a:p>
        </p:txBody>
      </p:sp>
      <p:sp>
        <p:nvSpPr>
          <p:cNvPr id="4" name="Marcador de número de diapositiva 3"/>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9867519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seño personalizado 2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192" name="Diapositiva de think-cell" r:id="rId20" imgW="395" imgH="396" progId="TCLayout.ActiveDocument.1">
                  <p:embed/>
                </p:oleObj>
              </mc:Choice>
              <mc:Fallback>
                <p:oleObj name="Diapositiva de think-cell" r:id="rId20" imgW="395" imgH="396"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 name="Marcador de pie de página 2"/>
          <p:cNvSpPr>
            <a:spLocks noGrp="1"/>
          </p:cNvSpPr>
          <p:nvPr>
            <p:ph type="ftr" sz="quarter" idx="28"/>
          </p:nvPr>
        </p:nvSpPr>
        <p:spPr/>
        <p:txBody>
          <a:bodyPr/>
          <a:lstStyle/>
          <a:p>
            <a:endParaRPr lang="es-CL" dirty="0">
              <a:solidFill>
                <a:srgbClr val="000000"/>
              </a:solidFill>
            </a:endParaRPr>
          </a:p>
        </p:txBody>
      </p:sp>
      <p:sp>
        <p:nvSpPr>
          <p:cNvPr id="4" name="Marcador de número de diapositiva 3"/>
          <p:cNvSpPr>
            <a:spLocks noGrp="1"/>
          </p:cNvSpPr>
          <p:nvPr>
            <p:ph type="sldNum" sz="quarter" idx="2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7" name="Rectángulo 56">
            <a:extLst>
              <a:ext uri="{FF2B5EF4-FFF2-40B4-BE49-F238E27FC236}">
                <a16:creationId xmlns="" xmlns:a16="http://schemas.microsoft.com/office/drawing/2014/main" id="{AFA28392-D42B-F722-9584-719962085B5D}"/>
              </a:ext>
            </a:extLst>
          </p:cNvPr>
          <p:cNvSpPr/>
          <p:nvPr userDrawn="1">
            <p:custDataLst>
              <p:tags r:id="rId3"/>
            </p:custDataLst>
          </p:nvPr>
        </p:nvSpPr>
        <p:spPr bwMode="auto">
          <a:xfrm>
            <a:off x="443948" y="3855513"/>
            <a:ext cx="11340064"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a:spcBef>
                <a:spcPct val="0"/>
              </a:spcBef>
              <a:spcAft>
                <a:spcPct val="0"/>
              </a:spcAft>
              <a:buClr>
                <a:srgbClr val="13C045"/>
              </a:buClr>
              <a:buFont typeface="Wingdings" panose="05000000000000000000" pitchFamily="2" charset="2"/>
              <a:buNone/>
            </a:pPr>
            <a:r>
              <a:rPr lang="es-CL" sz="1400" b="1" dirty="0">
                <a:sym typeface="Helvetica Neue Medium"/>
              </a:rPr>
              <a:t>Texto</a:t>
            </a:r>
          </a:p>
        </p:txBody>
      </p:sp>
      <p:sp>
        <p:nvSpPr>
          <p:cNvPr id="58" name="Rectángulo 57">
            <a:extLst>
              <a:ext uri="{FF2B5EF4-FFF2-40B4-BE49-F238E27FC236}">
                <a16:creationId xmlns="" xmlns:a16="http://schemas.microsoft.com/office/drawing/2014/main" id="{AFA28392-D42B-F722-9584-719962085B5D}"/>
              </a:ext>
            </a:extLst>
          </p:cNvPr>
          <p:cNvSpPr/>
          <p:nvPr userDrawn="1">
            <p:custDataLst>
              <p:tags r:id="rId4"/>
            </p:custDataLst>
          </p:nvPr>
        </p:nvSpPr>
        <p:spPr bwMode="auto">
          <a:xfrm>
            <a:off x="443948" y="1557338"/>
            <a:ext cx="11341479"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a:spcBef>
                <a:spcPct val="0"/>
              </a:spcBef>
              <a:spcAft>
                <a:spcPct val="0"/>
              </a:spcAft>
              <a:buClr>
                <a:srgbClr val="13C045"/>
              </a:buClr>
              <a:buFont typeface="Wingdings" panose="05000000000000000000" pitchFamily="2" charset="2"/>
              <a:buNone/>
            </a:pPr>
            <a:r>
              <a:rPr lang="es-CL" sz="1400" b="1" dirty="0">
                <a:sym typeface="Helvetica Neue Medium"/>
              </a:rPr>
              <a:t>Texto</a:t>
            </a:r>
          </a:p>
        </p:txBody>
      </p:sp>
      <p:cxnSp>
        <p:nvCxnSpPr>
          <p:cNvPr id="59" name="Conector recto 58">
            <a:extLst>
              <a:ext uri="{FF2B5EF4-FFF2-40B4-BE49-F238E27FC236}">
                <a16:creationId xmlns="" xmlns:a16="http://schemas.microsoft.com/office/drawing/2014/main" id="{18795959-A4E8-8B11-BE59-2D0E42C4FD83}"/>
              </a:ext>
            </a:extLst>
          </p:cNvPr>
          <p:cNvCxnSpPr/>
          <p:nvPr userDrawn="1">
            <p:custDataLst>
              <p:tags r:id="rId5"/>
            </p:custDataLst>
          </p:nvPr>
        </p:nvCxnSpPr>
        <p:spPr bwMode="auto">
          <a:xfrm>
            <a:off x="6578531"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 xmlns:a16="http://schemas.microsoft.com/office/drawing/2014/main" id="{8EED8BA4-EF73-3E41-3496-042093C3539F}"/>
              </a:ext>
            </a:extLst>
          </p:cNvPr>
          <p:cNvCxnSpPr/>
          <p:nvPr userDrawn="1">
            <p:custDataLst>
              <p:tags r:id="rId6"/>
            </p:custDataLst>
          </p:nvPr>
        </p:nvCxnSpPr>
        <p:spPr bwMode="auto">
          <a:xfrm>
            <a:off x="4533798" y="1342551"/>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 xmlns:a16="http://schemas.microsoft.com/office/drawing/2014/main" id="{6B2B4871-15BA-068E-D6C3-DC43A100EA9E}"/>
              </a:ext>
            </a:extLst>
          </p:cNvPr>
          <p:cNvCxnSpPr/>
          <p:nvPr userDrawn="1">
            <p:custDataLst>
              <p:tags r:id="rId7"/>
            </p:custDataLst>
          </p:nvPr>
        </p:nvCxnSpPr>
        <p:spPr bwMode="auto">
          <a:xfrm>
            <a:off x="8623264"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Conector recto 63">
            <a:extLst>
              <a:ext uri="{FF2B5EF4-FFF2-40B4-BE49-F238E27FC236}">
                <a16:creationId xmlns="" xmlns:a16="http://schemas.microsoft.com/office/drawing/2014/main" id="{742D62C7-056E-A1FB-FAFD-D9E8B2D18178}"/>
              </a:ext>
            </a:extLst>
          </p:cNvPr>
          <p:cNvCxnSpPr/>
          <p:nvPr userDrawn="1">
            <p:custDataLst>
              <p:tags r:id="rId8"/>
            </p:custDataLst>
          </p:nvPr>
        </p:nvCxnSpPr>
        <p:spPr bwMode="auto">
          <a:xfrm>
            <a:off x="444331" y="1557518"/>
            <a:ext cx="0" cy="46080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Conector recto 64">
            <a:extLst>
              <a:ext uri="{FF2B5EF4-FFF2-40B4-BE49-F238E27FC236}">
                <a16:creationId xmlns="" xmlns:a16="http://schemas.microsoft.com/office/drawing/2014/main" id="{828D9CCD-E121-A024-BAD5-6247DF8ED423}"/>
              </a:ext>
            </a:extLst>
          </p:cNvPr>
          <p:cNvCxnSpPr/>
          <p:nvPr userDrawn="1">
            <p:custDataLst>
              <p:tags r:id="rId9"/>
            </p:custDataLst>
          </p:nvPr>
        </p:nvCxnSpPr>
        <p:spPr bwMode="auto">
          <a:xfrm>
            <a:off x="2489064" y="1452418"/>
            <a:ext cx="1" cy="47141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 xmlns:a16="http://schemas.microsoft.com/office/drawing/2014/main" id="{962C4893-076D-60A5-6E77-3630B92E13DD}"/>
              </a:ext>
            </a:extLst>
          </p:cNvPr>
          <p:cNvCxnSpPr/>
          <p:nvPr userDrawn="1">
            <p:custDataLst>
              <p:tags r:id="rId10"/>
            </p:custDataLst>
          </p:nvPr>
        </p:nvCxnSpPr>
        <p:spPr bwMode="auto">
          <a:xfrm>
            <a:off x="10667998" y="1345993"/>
            <a:ext cx="2" cy="4816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Conector recto 70">
            <a:extLst>
              <a:ext uri="{FF2B5EF4-FFF2-40B4-BE49-F238E27FC236}">
                <a16:creationId xmlns="" xmlns:a16="http://schemas.microsoft.com/office/drawing/2014/main" id="{A1233ACE-71E0-7B32-C169-3789258DF077}"/>
              </a:ext>
            </a:extLst>
          </p:cNvPr>
          <p:cNvCxnSpPr/>
          <p:nvPr userDrawn="1">
            <p:custDataLst>
              <p:tags r:id="rId11"/>
            </p:custDataLst>
          </p:nvPr>
        </p:nvCxnSpPr>
        <p:spPr bwMode="auto">
          <a:xfrm flipH="1">
            <a:off x="11784013" y="1557338"/>
            <a:ext cx="1413" cy="460851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Conector recto 72">
            <a:extLst>
              <a:ext uri="{FF2B5EF4-FFF2-40B4-BE49-F238E27FC236}">
                <a16:creationId xmlns="" xmlns:a16="http://schemas.microsoft.com/office/drawing/2014/main" id="{13B33B83-0247-4E39-AA84-898C0D25F801}"/>
              </a:ext>
            </a:extLst>
          </p:cNvPr>
          <p:cNvCxnSpPr/>
          <p:nvPr userDrawn="1">
            <p:custDataLst>
              <p:tags r:id="rId12"/>
            </p:custDataLst>
          </p:nvPr>
        </p:nvCxnSpPr>
        <p:spPr bwMode="auto">
          <a:xfrm>
            <a:off x="444715" y="3855513"/>
            <a:ext cx="11232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cto 73">
            <a:extLst>
              <a:ext uri="{FF2B5EF4-FFF2-40B4-BE49-F238E27FC236}">
                <a16:creationId xmlns="" xmlns:a16="http://schemas.microsoft.com/office/drawing/2014/main" id="{9E752F60-3DAA-1726-F721-345BA060B7A7}"/>
              </a:ext>
            </a:extLst>
          </p:cNvPr>
          <p:cNvCxnSpPr/>
          <p:nvPr userDrawn="1">
            <p:custDataLst>
              <p:tags r:id="rId13"/>
            </p:custDataLst>
          </p:nvPr>
        </p:nvCxnSpPr>
        <p:spPr bwMode="auto">
          <a:xfrm>
            <a:off x="436545" y="6165850"/>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 xmlns:a16="http://schemas.microsoft.com/office/drawing/2014/main" id="{9097AA11-136E-FE5C-B2D9-9D24153B1592}"/>
              </a:ext>
            </a:extLst>
          </p:cNvPr>
          <p:cNvCxnSpPr/>
          <p:nvPr userDrawn="1">
            <p:custDataLst>
              <p:tags r:id="rId14"/>
            </p:custDataLst>
          </p:nvPr>
        </p:nvCxnSpPr>
        <p:spPr bwMode="auto">
          <a:xfrm>
            <a:off x="444331" y="1557338"/>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Marcador de texto 49">
            <a:extLst>
              <a:ext uri="{FF2B5EF4-FFF2-40B4-BE49-F238E27FC236}">
                <a16:creationId xmlns="" xmlns:a16="http://schemas.microsoft.com/office/drawing/2014/main" id="{6C44EA9F-4BE5-4D63-ADEE-6AE9A99BC8DA}"/>
              </a:ext>
            </a:extLst>
          </p:cNvPr>
          <p:cNvSpPr>
            <a:spLocks noGrp="1"/>
          </p:cNvSpPr>
          <p:nvPr>
            <p:ph type="body" sz="quarter" idx="25" hasCustomPrompt="1"/>
          </p:nvPr>
        </p:nvSpPr>
        <p:spPr>
          <a:xfrm>
            <a:off x="10667996" y="1324044"/>
            <a:ext cx="1111061" cy="233294"/>
          </a:xfrm>
          <a:noFill/>
        </p:spPr>
        <p:txBody>
          <a:bodyPr anchor="ctr" anchorCtr="0">
            <a:noAutofit/>
          </a:bodyPr>
          <a:lstStyle>
            <a:lvl1pPr marL="0" indent="0">
              <a:buNone/>
              <a:defRPr sz="900" b="1">
                <a:solidFill>
                  <a:schemeClr val="tx1"/>
                </a:solidFill>
              </a:defRPr>
            </a:lvl1pPr>
          </a:lstStyle>
          <a:p>
            <a:pPr lvl="0"/>
            <a:r>
              <a:rPr lang="es-ES" dirty="0"/>
              <a:t>Texto</a:t>
            </a:r>
          </a:p>
        </p:txBody>
      </p:sp>
      <p:sp>
        <p:nvSpPr>
          <p:cNvPr id="77" name="Marcador de texto 6">
            <a:extLst>
              <a:ext uri="{FF2B5EF4-FFF2-40B4-BE49-F238E27FC236}">
                <a16:creationId xmlns="" xmlns:a16="http://schemas.microsoft.com/office/drawing/2014/main" id="{27B0F344-1CCC-237A-6BD4-0F6C2AB1CD4D}"/>
              </a:ext>
            </a:extLst>
          </p:cNvPr>
          <p:cNvSpPr>
            <a:spLocks noGrp="1"/>
          </p:cNvSpPr>
          <p:nvPr userDrawn="1">
            <p:custDataLst>
              <p:tags r:id="rId15"/>
            </p:custDataLst>
          </p:nvPr>
        </p:nvSpPr>
        <p:spPr bwMode="auto">
          <a:xfrm>
            <a:off x="248906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8" name="Marcador de texto 6">
            <a:extLst>
              <a:ext uri="{FF2B5EF4-FFF2-40B4-BE49-F238E27FC236}">
                <a16:creationId xmlns="" xmlns:a16="http://schemas.microsoft.com/office/drawing/2014/main" id="{27B0F344-1CCC-237A-6BD4-0F6C2AB1CD4D}"/>
              </a:ext>
            </a:extLst>
          </p:cNvPr>
          <p:cNvSpPr>
            <a:spLocks noGrp="1"/>
          </p:cNvSpPr>
          <p:nvPr userDrawn="1">
            <p:custDataLst>
              <p:tags r:id="rId16"/>
            </p:custDataLst>
          </p:nvPr>
        </p:nvSpPr>
        <p:spPr bwMode="auto">
          <a:xfrm>
            <a:off x="4534339"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9" name="Marcador de texto 6">
            <a:extLst>
              <a:ext uri="{FF2B5EF4-FFF2-40B4-BE49-F238E27FC236}">
                <a16:creationId xmlns="" xmlns:a16="http://schemas.microsoft.com/office/drawing/2014/main" id="{27B0F344-1CCC-237A-6BD4-0F6C2AB1CD4D}"/>
              </a:ext>
            </a:extLst>
          </p:cNvPr>
          <p:cNvSpPr>
            <a:spLocks noGrp="1"/>
          </p:cNvSpPr>
          <p:nvPr userDrawn="1">
            <p:custDataLst>
              <p:tags r:id="rId17"/>
            </p:custDataLst>
          </p:nvPr>
        </p:nvSpPr>
        <p:spPr bwMode="auto">
          <a:xfrm>
            <a:off x="657961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80" name="Marcador de texto 6">
            <a:extLst>
              <a:ext uri="{FF2B5EF4-FFF2-40B4-BE49-F238E27FC236}">
                <a16:creationId xmlns="" xmlns:a16="http://schemas.microsoft.com/office/drawing/2014/main" id="{27B0F344-1CCC-237A-6BD4-0F6C2AB1CD4D}"/>
              </a:ext>
            </a:extLst>
          </p:cNvPr>
          <p:cNvSpPr>
            <a:spLocks noGrp="1"/>
          </p:cNvSpPr>
          <p:nvPr userDrawn="1">
            <p:custDataLst>
              <p:tags r:id="rId18"/>
            </p:custDataLst>
          </p:nvPr>
        </p:nvSpPr>
        <p:spPr bwMode="auto">
          <a:xfrm>
            <a:off x="8624886"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Tree>
    <p:extLst>
      <p:ext uri="{BB962C8B-B14F-4D97-AF65-F5344CB8AC3E}">
        <p14:creationId xmlns:p14="http://schemas.microsoft.com/office/powerpoint/2010/main" val="14371800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Carta Gantt Think-Cell">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userDrawn="1"/>
        </p:nvPicPr>
        <p:blipFill>
          <a:blip r:embed="rId2"/>
          <a:stretch>
            <a:fillRect/>
          </a:stretch>
        </p:blipFill>
        <p:spPr>
          <a:xfrm>
            <a:off x="11210998" y="452439"/>
            <a:ext cx="523875" cy="523875"/>
          </a:xfrm>
          <a:prstGeom prst="rect">
            <a:avLst/>
          </a:prstGeom>
        </p:spPr>
      </p:pic>
      <p:sp>
        <p:nvSpPr>
          <p:cNvPr id="7" name="Marcador de contenido 6">
            <a:extLst>
              <a:ext uri="{FF2B5EF4-FFF2-40B4-BE49-F238E27FC236}">
                <a16:creationId xmlns="" xmlns:a16="http://schemas.microsoft.com/office/drawing/2014/main" id="{C1B8FB80-D582-7D41-94DF-9DC79634318C}"/>
              </a:ext>
            </a:extLst>
          </p:cNvPr>
          <p:cNvSpPr>
            <a:spLocks noGrp="1"/>
          </p:cNvSpPr>
          <p:nvPr>
            <p:ph sz="quarter" idx="13" hasCustomPrompt="1"/>
          </p:nvPr>
        </p:nvSpPr>
        <p:spPr>
          <a:xfrm>
            <a:off x="449263" y="1620839"/>
            <a:ext cx="11285610" cy="4730368"/>
          </a:xfrm>
          <a:prstGeom prst="rect">
            <a:avLst/>
          </a:prstGeom>
        </p:spPr>
        <p:txBody>
          <a:bodyPr/>
          <a:lstStyle>
            <a:lvl1pPr marL="0" indent="0">
              <a:buFontTx/>
              <a:buNone/>
              <a:defRPr sz="1600">
                <a:solidFill>
                  <a:srgbClr val="5F5F5F"/>
                </a:solidFill>
                <a:latin typeface="Arial" panose="020B0604020202020204" pitchFamily="34" charset="0"/>
                <a:cs typeface="Arial" panose="020B0604020202020204" pitchFamily="34" charset="0"/>
              </a:defRPr>
            </a:lvl1pPr>
            <a:lvl2pPr marL="304800" indent="0">
              <a:buFontTx/>
              <a:buNone/>
              <a:defRPr sz="1300">
                <a:solidFill>
                  <a:srgbClr val="5F5F5F"/>
                </a:solidFill>
                <a:latin typeface="Arial" panose="020B0604020202020204" pitchFamily="34" charset="0"/>
                <a:cs typeface="Arial" panose="020B0604020202020204" pitchFamily="34" charset="0"/>
              </a:defRPr>
            </a:lvl2pPr>
            <a:lvl3pPr marL="609600" indent="0">
              <a:buFontTx/>
              <a:buNone/>
              <a:defRPr sz="1300">
                <a:solidFill>
                  <a:srgbClr val="5F5F5F"/>
                </a:solidFill>
                <a:latin typeface="Arial" panose="020B0604020202020204" pitchFamily="34" charset="0"/>
                <a:cs typeface="Arial" panose="020B0604020202020204" pitchFamily="34" charset="0"/>
              </a:defRPr>
            </a:lvl3pPr>
            <a:lvl4pPr marL="914400" indent="0">
              <a:buFontTx/>
              <a:buNone/>
              <a:defRPr sz="1300">
                <a:solidFill>
                  <a:srgbClr val="5F5F5F"/>
                </a:solidFill>
                <a:latin typeface="Arial" panose="020B0604020202020204" pitchFamily="34" charset="0"/>
                <a:cs typeface="Arial" panose="020B0604020202020204" pitchFamily="34" charset="0"/>
              </a:defRPr>
            </a:lvl4pPr>
            <a:lvl5pPr marL="1219200" indent="0">
              <a:buFontTx/>
              <a:buNone/>
              <a:defRPr sz="1300">
                <a:solidFill>
                  <a:srgbClr val="5F5F5F"/>
                </a:solidFill>
                <a:latin typeface="Arial" panose="020B0604020202020204" pitchFamily="34" charset="0"/>
                <a:cs typeface="Arial" panose="020B0604020202020204" pitchFamily="34" charset="0"/>
              </a:defRPr>
            </a:lvl5pPr>
          </a:lstStyle>
          <a:p>
            <a:pPr lvl="0"/>
            <a:r>
              <a:rPr lang="es-ES" dirty="0"/>
              <a:t>Insertar gráfico o carta </a:t>
            </a:r>
            <a:r>
              <a:rPr lang="es-ES" dirty="0" err="1"/>
              <a:t>gantt</a:t>
            </a:r>
            <a:endParaRPr lang="es-CL" dirty="0"/>
          </a:p>
        </p:txBody>
      </p:sp>
      <p:sp>
        <p:nvSpPr>
          <p:cNvPr id="18" name="Marcador de número de diapositiva 1">
            <a:extLst>
              <a:ext uri="{FF2B5EF4-FFF2-40B4-BE49-F238E27FC236}">
                <a16:creationId xmlns="" xmlns:a16="http://schemas.microsoft.com/office/drawing/2014/main" id="{E1923C2D-6218-D741-84B4-291E03AE16E4}"/>
              </a:ext>
            </a:extLst>
          </p:cNvPr>
          <p:cNvSpPr>
            <a:spLocks noGrp="1"/>
          </p:cNvSpPr>
          <p:nvPr>
            <p:ph type="sldNum" sz="quarter" idx="52"/>
          </p:nvPr>
        </p:nvSpPr>
        <p:spPr>
          <a:xfrm>
            <a:off x="9890709" y="6617653"/>
            <a:ext cx="1844164" cy="240348"/>
          </a:xfrm>
        </p:spPr>
        <p:txBody>
          <a:bodyPr lIns="0" tIns="0" rIns="0" bIns="0" anchor="t"/>
          <a:lstStyle>
            <a:lvl1pPr>
              <a:defRPr sz="1000">
                <a:solidFill>
                  <a:schemeClr val="accent3"/>
                </a:solidFill>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2" name="Marcador de texto 7">
            <a:extLst>
              <a:ext uri="{FF2B5EF4-FFF2-40B4-BE49-F238E27FC236}">
                <a16:creationId xmlns="" xmlns:a16="http://schemas.microsoft.com/office/drawing/2014/main" id="{9FBA2166-B177-9944-8301-86A54A82775D}"/>
              </a:ext>
            </a:extLst>
          </p:cNvPr>
          <p:cNvSpPr>
            <a:spLocks noGrp="1"/>
          </p:cNvSpPr>
          <p:nvPr>
            <p:ph type="body" sz="quarter" idx="61" hasCustomPrompt="1"/>
          </p:nvPr>
        </p:nvSpPr>
        <p:spPr>
          <a:xfrm>
            <a:off x="449262" y="496571"/>
            <a:ext cx="8347075" cy="335548"/>
          </a:xfrm>
          <a:prstGeom prst="rect">
            <a:avLst/>
          </a:prstGeom>
        </p:spPr>
        <p:txBody>
          <a:bodyPr lIns="0" tIns="0" rIns="0" bIns="0"/>
          <a:lstStyle>
            <a:lvl1pPr marL="0" indent="0">
              <a:buNone/>
              <a:defRPr sz="2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20</a:t>
            </a:r>
          </a:p>
        </p:txBody>
      </p:sp>
      <p:cxnSp>
        <p:nvCxnSpPr>
          <p:cNvPr id="23" name="Conector recto 22">
            <a:extLst>
              <a:ext uri="{FF2B5EF4-FFF2-40B4-BE49-F238E27FC236}">
                <a16:creationId xmlns="" xmlns:a16="http://schemas.microsoft.com/office/drawing/2014/main" id="{0F5330EA-EB83-AA4D-88E5-31473E94B77F}"/>
              </a:ext>
            </a:extLst>
          </p:cNvPr>
          <p:cNvCxnSpPr>
            <a:cxnSpLocks/>
          </p:cNvCxnSpPr>
          <p:nvPr userDrawn="1"/>
        </p:nvCxnSpPr>
        <p:spPr>
          <a:xfrm>
            <a:off x="436563" y="385812"/>
            <a:ext cx="1297221"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4" name="Marcador de texto 7">
            <a:extLst>
              <a:ext uri="{FF2B5EF4-FFF2-40B4-BE49-F238E27FC236}">
                <a16:creationId xmlns="" xmlns:a16="http://schemas.microsoft.com/office/drawing/2014/main" id="{2605FA18-E517-1747-A7A0-6042E69C7C16}"/>
              </a:ext>
            </a:extLst>
          </p:cNvPr>
          <p:cNvSpPr>
            <a:spLocks noGrp="1"/>
          </p:cNvSpPr>
          <p:nvPr>
            <p:ph type="body" sz="quarter" idx="51" hasCustomPrompt="1"/>
          </p:nvPr>
        </p:nvSpPr>
        <p:spPr>
          <a:xfrm>
            <a:off x="449262" y="872882"/>
            <a:ext cx="8347075" cy="356282"/>
          </a:xfrm>
          <a:prstGeom prst="rect">
            <a:avLst/>
          </a:prstGeom>
        </p:spPr>
        <p:txBody>
          <a:bodyPr lIns="0" tIns="0" rIns="0" bIns="0"/>
          <a:lstStyle>
            <a:lvl1pPr marL="0" indent="0">
              <a:buNone/>
              <a:defRPr sz="1800" b="0">
                <a:solidFill>
                  <a:schemeClr val="bg2"/>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18</a:t>
            </a:r>
            <a:endParaRPr lang="es-CL" dirty="0"/>
          </a:p>
        </p:txBody>
      </p:sp>
    </p:spTree>
    <p:extLst>
      <p:ext uri="{BB962C8B-B14F-4D97-AF65-F5344CB8AC3E}">
        <p14:creationId xmlns:p14="http://schemas.microsoft.com/office/powerpoint/2010/main" val="284809746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28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31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6"/>
          <a:srcRect l="22204" t="33265"/>
          <a:stretch/>
        </p:blipFill>
        <p:spPr>
          <a:xfrm>
            <a:off x="0" y="-1"/>
            <a:ext cx="5439188" cy="4576669"/>
          </a:xfrm>
          <a:prstGeom prst="rect">
            <a:avLst/>
          </a:prstGeom>
        </p:spPr>
      </p:pic>
      <p:sp>
        <p:nvSpPr>
          <p:cNvPr id="1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1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4509751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68335"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sp>
        <p:nvSpPr>
          <p:cNvPr id="3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3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44619524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genda 3 tema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5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35" name="Marcador de texto 34">
            <a:extLst>
              <a:ext uri="{FF2B5EF4-FFF2-40B4-BE49-F238E27FC236}">
                <a16:creationId xmlns="" xmlns:a16="http://schemas.microsoft.com/office/drawing/2014/main" id="{BB82F20E-2D17-F38A-E34B-C654A253BCC4}"/>
              </a:ext>
            </a:extLst>
          </p:cNvPr>
          <p:cNvSpPr>
            <a:spLocks noGrp="1"/>
          </p:cNvSpPr>
          <p:nvPr>
            <p:ph type="body" sz="quarter" idx="13" hasCustomPrompt="1"/>
          </p:nvPr>
        </p:nvSpPr>
        <p:spPr>
          <a:xfrm>
            <a:off x="626170" y="2297968"/>
            <a:ext cx="9048001"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 xmlns:a16="http://schemas.microsoft.com/office/drawing/2014/main" id="{16ADD03A-1395-6E97-679C-D7F51E2F2838}"/>
              </a:ext>
            </a:extLst>
          </p:cNvPr>
          <p:cNvSpPr>
            <a:spLocks noGrp="1"/>
          </p:cNvSpPr>
          <p:nvPr>
            <p:ph type="body" sz="quarter" idx="12" hasCustomPrompt="1"/>
          </p:nvPr>
        </p:nvSpPr>
        <p:spPr>
          <a:xfrm>
            <a:off x="447577" y="230078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 xmlns:a16="http://schemas.microsoft.com/office/drawing/2014/main" id="{505AF208-B13D-E587-055E-30DBBBD5543A}"/>
              </a:ext>
            </a:extLst>
          </p:cNvPr>
          <p:cNvSpPr>
            <a:spLocks noGrp="1"/>
          </p:cNvSpPr>
          <p:nvPr>
            <p:ph type="body" sz="quarter" idx="14" hasCustomPrompt="1"/>
          </p:nvPr>
        </p:nvSpPr>
        <p:spPr>
          <a:xfrm>
            <a:off x="626170" y="3478700"/>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38" name="Marcador de texto 31">
            <a:extLst>
              <a:ext uri="{FF2B5EF4-FFF2-40B4-BE49-F238E27FC236}">
                <a16:creationId xmlns="" xmlns:a16="http://schemas.microsoft.com/office/drawing/2014/main" id="{D1EACBFF-A7F4-1FA2-E28A-77A7403DB78D}"/>
              </a:ext>
            </a:extLst>
          </p:cNvPr>
          <p:cNvSpPr>
            <a:spLocks noGrp="1"/>
          </p:cNvSpPr>
          <p:nvPr>
            <p:ph type="body" sz="quarter" idx="15" hasCustomPrompt="1"/>
          </p:nvPr>
        </p:nvSpPr>
        <p:spPr>
          <a:xfrm>
            <a:off x="447577" y="348151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9" name="Marcador de texto 34">
            <a:extLst>
              <a:ext uri="{FF2B5EF4-FFF2-40B4-BE49-F238E27FC236}">
                <a16:creationId xmlns="" xmlns:a16="http://schemas.microsoft.com/office/drawing/2014/main" id="{C6622F28-6A8D-F61E-FDF3-E171FFB2B292}"/>
              </a:ext>
            </a:extLst>
          </p:cNvPr>
          <p:cNvSpPr>
            <a:spLocks noGrp="1"/>
          </p:cNvSpPr>
          <p:nvPr>
            <p:ph type="body" sz="quarter" idx="16" hasCustomPrompt="1"/>
          </p:nvPr>
        </p:nvSpPr>
        <p:spPr>
          <a:xfrm>
            <a:off x="626170" y="4668305"/>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 xmlns:a16="http://schemas.microsoft.com/office/drawing/2014/main" id="{02AAB428-3DBD-D653-E8E7-6AB9615EBBB0}"/>
              </a:ext>
            </a:extLst>
          </p:cNvPr>
          <p:cNvSpPr>
            <a:spLocks noGrp="1"/>
          </p:cNvSpPr>
          <p:nvPr>
            <p:ph type="body" sz="quarter" idx="17" hasCustomPrompt="1"/>
          </p:nvPr>
        </p:nvSpPr>
        <p:spPr>
          <a:xfrm>
            <a:off x="447577" y="467111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 name="Marcador de pie de página 1"/>
          <p:cNvSpPr>
            <a:spLocks noGrp="1"/>
          </p:cNvSpPr>
          <p:nvPr>
            <p:ph type="ftr" sz="quarter" idx="18"/>
          </p:nvPr>
        </p:nvSpPr>
        <p:spPr/>
        <p:txBody>
          <a:bodyPr/>
          <a:lstStyle/>
          <a:p>
            <a:endParaRPr lang="es-CL" dirty="0">
              <a:solidFill>
                <a:srgbClr val="000000"/>
              </a:solidFill>
            </a:endParaRPr>
          </a:p>
        </p:txBody>
      </p:sp>
      <p:sp>
        <p:nvSpPr>
          <p:cNvPr id="4" name="Marcador de número de diapositiva 3"/>
          <p:cNvSpPr>
            <a:spLocks noGrp="1"/>
          </p:cNvSpPr>
          <p:nvPr>
            <p:ph type="sldNum" sz="quarter" idx="1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99869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6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6"/>
          <a:srcRect l="22204" t="33265"/>
          <a:stretch/>
        </p:blipFill>
        <p:spPr>
          <a:xfrm>
            <a:off x="0" y="-1"/>
            <a:ext cx="5439188" cy="4576669"/>
          </a:xfrm>
          <a:prstGeom prst="rect">
            <a:avLst/>
          </a:prstGeom>
        </p:spPr>
      </p:pic>
      <p:sp>
        <p:nvSpPr>
          <p:cNvPr id="1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1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41871052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genda 8 tema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8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 xmlns:a16="http://schemas.microsoft.com/office/drawing/2014/main" id="{36C4881C-3E51-FC59-5883-24021D8BD314}"/>
              </a:ext>
            </a:extLst>
          </p:cNvPr>
          <p:cNvSpPr>
            <a:spLocks noGrp="1"/>
          </p:cNvSpPr>
          <p:nvPr>
            <p:ph type="body" sz="quarter" idx="35" hasCustomPrompt="1"/>
          </p:nvPr>
        </p:nvSpPr>
        <p:spPr>
          <a:xfrm>
            <a:off x="626172"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2" name="Marcador de texto 31">
            <a:extLst>
              <a:ext uri="{FF2B5EF4-FFF2-40B4-BE49-F238E27FC236}">
                <a16:creationId xmlns="" xmlns:a16="http://schemas.microsoft.com/office/drawing/2014/main" id="{C69072E1-6E04-CA54-BFB5-DCF1DA9436D0}"/>
              </a:ext>
            </a:extLst>
          </p:cNvPr>
          <p:cNvSpPr>
            <a:spLocks noGrp="1"/>
          </p:cNvSpPr>
          <p:nvPr>
            <p:ph type="body" sz="quarter" idx="36" hasCustomPrompt="1"/>
          </p:nvPr>
        </p:nvSpPr>
        <p:spPr>
          <a:xfrm>
            <a:off x="447578"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 xmlns:a16="http://schemas.microsoft.com/office/drawing/2014/main" id="{E4764955-B8B9-8384-1CF7-BDF09A3E2EA7}"/>
              </a:ext>
            </a:extLst>
          </p:cNvPr>
          <p:cNvSpPr>
            <a:spLocks noGrp="1"/>
          </p:cNvSpPr>
          <p:nvPr>
            <p:ph type="body" sz="quarter" idx="37" hasCustomPrompt="1"/>
          </p:nvPr>
        </p:nvSpPr>
        <p:spPr>
          <a:xfrm>
            <a:off x="626172"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F806080E-3DB9-A6B3-2C07-40814D52BC1A}"/>
              </a:ext>
            </a:extLst>
          </p:cNvPr>
          <p:cNvSpPr>
            <a:spLocks noGrp="1"/>
          </p:cNvSpPr>
          <p:nvPr>
            <p:ph type="body" sz="quarter" idx="38" hasCustomPrompt="1"/>
          </p:nvPr>
        </p:nvSpPr>
        <p:spPr>
          <a:xfrm>
            <a:off x="447578"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 xmlns:a16="http://schemas.microsoft.com/office/drawing/2014/main" id="{B3685CC4-E913-26E7-F486-8BBD6FF93754}"/>
              </a:ext>
            </a:extLst>
          </p:cNvPr>
          <p:cNvSpPr>
            <a:spLocks noGrp="1"/>
          </p:cNvSpPr>
          <p:nvPr>
            <p:ph type="body" sz="quarter" idx="39" hasCustomPrompt="1"/>
          </p:nvPr>
        </p:nvSpPr>
        <p:spPr>
          <a:xfrm>
            <a:off x="626172"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6" name="Marcador de texto 31">
            <a:extLst>
              <a:ext uri="{FF2B5EF4-FFF2-40B4-BE49-F238E27FC236}">
                <a16:creationId xmlns="" xmlns:a16="http://schemas.microsoft.com/office/drawing/2014/main" id="{1955BF48-41FA-1C54-8221-F81BF1A83D51}"/>
              </a:ext>
            </a:extLst>
          </p:cNvPr>
          <p:cNvSpPr>
            <a:spLocks noGrp="1"/>
          </p:cNvSpPr>
          <p:nvPr>
            <p:ph type="body" sz="quarter" idx="40" hasCustomPrompt="1"/>
          </p:nvPr>
        </p:nvSpPr>
        <p:spPr>
          <a:xfrm>
            <a:off x="447578"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7" name="Marcador de texto 34">
            <a:extLst>
              <a:ext uri="{FF2B5EF4-FFF2-40B4-BE49-F238E27FC236}">
                <a16:creationId xmlns="" xmlns:a16="http://schemas.microsoft.com/office/drawing/2014/main" id="{EEF4BC2E-0F75-7A4F-6313-4F8299C63019}"/>
              </a:ext>
            </a:extLst>
          </p:cNvPr>
          <p:cNvSpPr>
            <a:spLocks noGrp="1"/>
          </p:cNvSpPr>
          <p:nvPr>
            <p:ph type="body" sz="quarter" idx="41" hasCustomPrompt="1"/>
          </p:nvPr>
        </p:nvSpPr>
        <p:spPr>
          <a:xfrm>
            <a:off x="626172"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8" name="Marcador de texto 31">
            <a:extLst>
              <a:ext uri="{FF2B5EF4-FFF2-40B4-BE49-F238E27FC236}">
                <a16:creationId xmlns="" xmlns:a16="http://schemas.microsoft.com/office/drawing/2014/main" id="{465C0AA6-4DCA-EA3F-CA82-295E21E33788}"/>
              </a:ext>
            </a:extLst>
          </p:cNvPr>
          <p:cNvSpPr>
            <a:spLocks noGrp="1"/>
          </p:cNvSpPr>
          <p:nvPr>
            <p:ph type="body" sz="quarter" idx="42" hasCustomPrompt="1"/>
          </p:nvPr>
        </p:nvSpPr>
        <p:spPr>
          <a:xfrm>
            <a:off x="447578"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9" name="Marcador de texto 34">
            <a:extLst>
              <a:ext uri="{FF2B5EF4-FFF2-40B4-BE49-F238E27FC236}">
                <a16:creationId xmlns="" xmlns:a16="http://schemas.microsoft.com/office/drawing/2014/main" id="{FB0DDD56-88BD-DFDD-D2D3-4EF7EA591863}"/>
              </a:ext>
            </a:extLst>
          </p:cNvPr>
          <p:cNvSpPr>
            <a:spLocks noGrp="1"/>
          </p:cNvSpPr>
          <p:nvPr>
            <p:ph type="body" sz="quarter" idx="43" hasCustomPrompt="1"/>
          </p:nvPr>
        </p:nvSpPr>
        <p:spPr>
          <a:xfrm>
            <a:off x="6018596"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0" name="Marcador de texto 31">
            <a:extLst>
              <a:ext uri="{FF2B5EF4-FFF2-40B4-BE49-F238E27FC236}">
                <a16:creationId xmlns="" xmlns:a16="http://schemas.microsoft.com/office/drawing/2014/main" id="{FA0E4429-A960-3F59-7287-F08CAC4D75F0}"/>
              </a:ext>
            </a:extLst>
          </p:cNvPr>
          <p:cNvSpPr>
            <a:spLocks noGrp="1"/>
          </p:cNvSpPr>
          <p:nvPr>
            <p:ph type="body" sz="quarter" idx="44" hasCustomPrompt="1"/>
          </p:nvPr>
        </p:nvSpPr>
        <p:spPr>
          <a:xfrm>
            <a:off x="5840002"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 xmlns:a16="http://schemas.microsoft.com/office/drawing/2014/main" id="{BBFAE26C-E8D3-3868-64CA-2FB139FA9190}"/>
              </a:ext>
            </a:extLst>
          </p:cNvPr>
          <p:cNvSpPr>
            <a:spLocks noGrp="1"/>
          </p:cNvSpPr>
          <p:nvPr>
            <p:ph type="body" sz="quarter" idx="45" hasCustomPrompt="1"/>
          </p:nvPr>
        </p:nvSpPr>
        <p:spPr>
          <a:xfrm>
            <a:off x="6018596"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2" name="Marcador de texto 31">
            <a:extLst>
              <a:ext uri="{FF2B5EF4-FFF2-40B4-BE49-F238E27FC236}">
                <a16:creationId xmlns="" xmlns:a16="http://schemas.microsoft.com/office/drawing/2014/main" id="{3A48C3C8-A660-1896-28E9-543E776D589D}"/>
              </a:ext>
            </a:extLst>
          </p:cNvPr>
          <p:cNvSpPr>
            <a:spLocks noGrp="1"/>
          </p:cNvSpPr>
          <p:nvPr>
            <p:ph type="body" sz="quarter" idx="46" hasCustomPrompt="1"/>
          </p:nvPr>
        </p:nvSpPr>
        <p:spPr>
          <a:xfrm>
            <a:off x="5840002"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 xmlns:a16="http://schemas.microsoft.com/office/drawing/2014/main" id="{CC76659D-EA83-09B7-2000-43A1EDD3BD75}"/>
              </a:ext>
            </a:extLst>
          </p:cNvPr>
          <p:cNvSpPr>
            <a:spLocks noGrp="1"/>
          </p:cNvSpPr>
          <p:nvPr>
            <p:ph type="body" sz="quarter" idx="47" hasCustomPrompt="1"/>
          </p:nvPr>
        </p:nvSpPr>
        <p:spPr>
          <a:xfrm>
            <a:off x="6018596"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4" name="Marcador de texto 31">
            <a:extLst>
              <a:ext uri="{FF2B5EF4-FFF2-40B4-BE49-F238E27FC236}">
                <a16:creationId xmlns="" xmlns:a16="http://schemas.microsoft.com/office/drawing/2014/main" id="{684E5F43-03F5-FA4D-0EA6-3E2A70CE880F}"/>
              </a:ext>
            </a:extLst>
          </p:cNvPr>
          <p:cNvSpPr>
            <a:spLocks noGrp="1"/>
          </p:cNvSpPr>
          <p:nvPr>
            <p:ph type="body" sz="quarter" idx="48" hasCustomPrompt="1"/>
          </p:nvPr>
        </p:nvSpPr>
        <p:spPr>
          <a:xfrm>
            <a:off x="5840002"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 xmlns:a16="http://schemas.microsoft.com/office/drawing/2014/main" id="{8167DC47-DBB4-8851-D8DE-56EA4C485B6F}"/>
              </a:ext>
            </a:extLst>
          </p:cNvPr>
          <p:cNvSpPr>
            <a:spLocks noGrp="1"/>
          </p:cNvSpPr>
          <p:nvPr>
            <p:ph type="body" sz="quarter" idx="49" hasCustomPrompt="1"/>
          </p:nvPr>
        </p:nvSpPr>
        <p:spPr>
          <a:xfrm>
            <a:off x="6018596"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6" name="Marcador de texto 31">
            <a:extLst>
              <a:ext uri="{FF2B5EF4-FFF2-40B4-BE49-F238E27FC236}">
                <a16:creationId xmlns="" xmlns:a16="http://schemas.microsoft.com/office/drawing/2014/main" id="{0D2F8610-F42B-1483-8E0B-8C09023A6006}"/>
              </a:ext>
            </a:extLst>
          </p:cNvPr>
          <p:cNvSpPr>
            <a:spLocks noGrp="1"/>
          </p:cNvSpPr>
          <p:nvPr>
            <p:ph type="body" sz="quarter" idx="50" hasCustomPrompt="1"/>
          </p:nvPr>
        </p:nvSpPr>
        <p:spPr>
          <a:xfrm>
            <a:off x="5840002"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 xmlns:a16="http://schemas.microsoft.com/office/drawing/2014/main" id="{C26E1CCB-40F5-C730-7CB1-0FD3E86B8233}"/>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1673203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Agenda con horari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40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 xmlns:a16="http://schemas.microsoft.com/office/drawing/2014/main" id="{36C4881C-3E51-FC59-5883-24021D8BD314}"/>
              </a:ext>
            </a:extLst>
          </p:cNvPr>
          <p:cNvSpPr>
            <a:spLocks noGrp="1"/>
          </p:cNvSpPr>
          <p:nvPr>
            <p:ph type="body" sz="quarter" idx="35" hasCustomPrompt="1"/>
          </p:nvPr>
        </p:nvSpPr>
        <p:spPr>
          <a:xfrm>
            <a:off x="616842" y="1814254"/>
            <a:ext cx="8244000" cy="658800"/>
          </a:xfrm>
          <a:solidFill>
            <a:schemeClr val="tx2"/>
          </a:solidFill>
        </p:spPr>
        <p:txBody>
          <a:bodyPr lIns="360000" tIns="90000" bIns="90000" anchor="t" anchorCtr="0">
            <a:noAutofit/>
          </a:bodyPr>
          <a:lstStyle>
            <a:lvl1pPr marL="0" indent="0">
              <a:buNone/>
              <a:defRPr sz="1400" b="1" baseline="0"/>
            </a:lvl1pPr>
          </a:lstStyle>
          <a:p>
            <a:pPr lvl="0"/>
            <a:r>
              <a:rPr lang="es-ES" dirty="0"/>
              <a:t>Tema N</a:t>
            </a:r>
            <a:br>
              <a:rPr lang="es-ES" dirty="0"/>
            </a:br>
            <a:endParaRPr lang="es-ES" dirty="0"/>
          </a:p>
        </p:txBody>
      </p:sp>
      <p:sp>
        <p:nvSpPr>
          <p:cNvPr id="42" name="Marcador de texto 31">
            <a:extLst>
              <a:ext uri="{FF2B5EF4-FFF2-40B4-BE49-F238E27FC236}">
                <a16:creationId xmlns="" xmlns:a16="http://schemas.microsoft.com/office/drawing/2014/main" id="{C69072E1-6E04-CA54-BFB5-DCF1DA9436D0}"/>
              </a:ext>
            </a:extLst>
          </p:cNvPr>
          <p:cNvSpPr>
            <a:spLocks noGrp="1"/>
          </p:cNvSpPr>
          <p:nvPr>
            <p:ph type="body" sz="quarter" idx="36" hasCustomPrompt="1"/>
          </p:nvPr>
        </p:nvSpPr>
        <p:spPr>
          <a:xfrm>
            <a:off x="447575" y="1814254"/>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 xmlns:a16="http://schemas.microsoft.com/office/drawing/2014/main" id="{C26E1CCB-40F5-C730-7CB1-0FD3E86B8233}"/>
              </a:ext>
            </a:extLst>
          </p:cNvPr>
          <p:cNvSpPr>
            <a:spLocks noGrp="1"/>
          </p:cNvSpPr>
          <p:nvPr>
            <p:ph type="subTitle" idx="1" hasCustomPrompt="1"/>
          </p:nvPr>
        </p:nvSpPr>
        <p:spPr>
          <a:xfrm>
            <a:off x="447577" y="1303885"/>
            <a:ext cx="8422593" cy="253454"/>
          </a:xfrm>
        </p:spPr>
        <p:txBody>
          <a:bodyPr lIns="0" tIns="0" rIns="0" bIns="0">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Texto</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cxnSp>
        <p:nvCxnSpPr>
          <p:cNvPr id="6" name="Conector recto 5"/>
          <p:cNvCxnSpPr/>
          <p:nvPr userDrawn="1"/>
        </p:nvCxnSpPr>
        <p:spPr>
          <a:xfrm flipV="1">
            <a:off x="447577" y="1553707"/>
            <a:ext cx="4528939" cy="15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arcador de texto 49">
            <a:extLst>
              <a:ext uri="{FF2B5EF4-FFF2-40B4-BE49-F238E27FC236}">
                <a16:creationId xmlns="" xmlns:a16="http://schemas.microsoft.com/office/drawing/2014/main" id="{E92E4CC6-CD15-8A63-0189-506371F9044D}"/>
              </a:ext>
            </a:extLst>
          </p:cNvPr>
          <p:cNvSpPr>
            <a:spLocks noGrp="1"/>
          </p:cNvSpPr>
          <p:nvPr>
            <p:ph type="body" sz="quarter" idx="21" hasCustomPrompt="1"/>
          </p:nvPr>
        </p:nvSpPr>
        <p:spPr>
          <a:xfrm>
            <a:off x="9121257" y="1303885"/>
            <a:ext cx="2664000" cy="252000"/>
          </a:xfrm>
          <a:noFill/>
        </p:spPr>
        <p:txBody>
          <a:bodyPr>
            <a:noAutofit/>
          </a:bodyPr>
          <a:lstStyle>
            <a:lvl1pPr marL="0" indent="0">
              <a:buNone/>
              <a:defRPr sz="1400" b="1"/>
            </a:lvl1pPr>
          </a:lstStyle>
          <a:p>
            <a:pPr lvl="0"/>
            <a:r>
              <a:rPr lang="es-ES" dirty="0"/>
              <a:t>Texto</a:t>
            </a:r>
          </a:p>
        </p:txBody>
      </p:sp>
      <p:sp>
        <p:nvSpPr>
          <p:cNvPr id="37" name="Marcador de texto 34">
            <a:extLst>
              <a:ext uri="{FF2B5EF4-FFF2-40B4-BE49-F238E27FC236}">
                <a16:creationId xmlns="" xmlns:a16="http://schemas.microsoft.com/office/drawing/2014/main" id="{36C4881C-3E51-FC59-5883-24021D8BD314}"/>
              </a:ext>
            </a:extLst>
          </p:cNvPr>
          <p:cNvSpPr>
            <a:spLocks noGrp="1"/>
          </p:cNvSpPr>
          <p:nvPr>
            <p:ph type="body" sz="quarter" idx="60" hasCustomPrompt="1"/>
          </p:nvPr>
        </p:nvSpPr>
        <p:spPr>
          <a:xfrm>
            <a:off x="9121257" y="1814254"/>
            <a:ext cx="2662756" cy="658800"/>
          </a:xfrm>
          <a:solidFill>
            <a:schemeClr val="tx2"/>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8" name="Marcador de texto 34">
            <a:extLst>
              <a:ext uri="{FF2B5EF4-FFF2-40B4-BE49-F238E27FC236}">
                <a16:creationId xmlns="" xmlns:a16="http://schemas.microsoft.com/office/drawing/2014/main" id="{36C4881C-3E51-FC59-5883-24021D8BD314}"/>
              </a:ext>
            </a:extLst>
          </p:cNvPr>
          <p:cNvSpPr>
            <a:spLocks noGrp="1"/>
          </p:cNvSpPr>
          <p:nvPr>
            <p:ph type="body" sz="quarter" idx="61" hasCustomPrompt="1"/>
          </p:nvPr>
        </p:nvSpPr>
        <p:spPr>
          <a:xfrm>
            <a:off x="9121257" y="2668930"/>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9" name="Marcador de texto 34">
            <a:extLst>
              <a:ext uri="{FF2B5EF4-FFF2-40B4-BE49-F238E27FC236}">
                <a16:creationId xmlns="" xmlns:a16="http://schemas.microsoft.com/office/drawing/2014/main" id="{36C4881C-3E51-FC59-5883-24021D8BD314}"/>
              </a:ext>
            </a:extLst>
          </p:cNvPr>
          <p:cNvSpPr>
            <a:spLocks noGrp="1"/>
          </p:cNvSpPr>
          <p:nvPr>
            <p:ph type="body" sz="quarter" idx="62" hasCustomPrompt="1"/>
          </p:nvPr>
        </p:nvSpPr>
        <p:spPr>
          <a:xfrm>
            <a:off x="9121257" y="3523606"/>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0" name="Marcador de texto 34">
            <a:extLst>
              <a:ext uri="{FF2B5EF4-FFF2-40B4-BE49-F238E27FC236}">
                <a16:creationId xmlns="" xmlns:a16="http://schemas.microsoft.com/office/drawing/2014/main" id="{36C4881C-3E51-FC59-5883-24021D8BD314}"/>
              </a:ext>
            </a:extLst>
          </p:cNvPr>
          <p:cNvSpPr>
            <a:spLocks noGrp="1"/>
          </p:cNvSpPr>
          <p:nvPr>
            <p:ph type="body" sz="quarter" idx="63" hasCustomPrompt="1"/>
          </p:nvPr>
        </p:nvSpPr>
        <p:spPr>
          <a:xfrm>
            <a:off x="9121257" y="4378282"/>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58" name="Marcador de texto 34">
            <a:extLst>
              <a:ext uri="{FF2B5EF4-FFF2-40B4-BE49-F238E27FC236}">
                <a16:creationId xmlns="" xmlns:a16="http://schemas.microsoft.com/office/drawing/2014/main" id="{36C4881C-3E51-FC59-5883-24021D8BD314}"/>
              </a:ext>
            </a:extLst>
          </p:cNvPr>
          <p:cNvSpPr>
            <a:spLocks noGrp="1"/>
          </p:cNvSpPr>
          <p:nvPr>
            <p:ph type="body" sz="quarter" idx="64" hasCustomPrompt="1"/>
          </p:nvPr>
        </p:nvSpPr>
        <p:spPr>
          <a:xfrm>
            <a:off x="9121257" y="5232958"/>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9" name="Marcador de texto 34">
            <a:extLst>
              <a:ext uri="{FF2B5EF4-FFF2-40B4-BE49-F238E27FC236}">
                <a16:creationId xmlns="" xmlns:a16="http://schemas.microsoft.com/office/drawing/2014/main" id="{36C4881C-3E51-FC59-5883-24021D8BD314}"/>
              </a:ext>
            </a:extLst>
          </p:cNvPr>
          <p:cNvSpPr>
            <a:spLocks noGrp="1"/>
          </p:cNvSpPr>
          <p:nvPr>
            <p:ph type="body" sz="quarter" idx="65" hasCustomPrompt="1"/>
          </p:nvPr>
        </p:nvSpPr>
        <p:spPr>
          <a:xfrm>
            <a:off x="626170" y="5232958"/>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0" name="Marcador de texto 31">
            <a:extLst>
              <a:ext uri="{FF2B5EF4-FFF2-40B4-BE49-F238E27FC236}">
                <a16:creationId xmlns="" xmlns:a16="http://schemas.microsoft.com/office/drawing/2014/main" id="{C69072E1-6E04-CA54-BFB5-DCF1DA9436D0}"/>
              </a:ext>
            </a:extLst>
          </p:cNvPr>
          <p:cNvSpPr>
            <a:spLocks noGrp="1"/>
          </p:cNvSpPr>
          <p:nvPr>
            <p:ph type="body" sz="quarter" idx="66" hasCustomPrompt="1"/>
          </p:nvPr>
        </p:nvSpPr>
        <p:spPr>
          <a:xfrm>
            <a:off x="456903" y="523295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 xmlns:a16="http://schemas.microsoft.com/office/drawing/2014/main" id="{36C4881C-3E51-FC59-5883-24021D8BD314}"/>
              </a:ext>
            </a:extLst>
          </p:cNvPr>
          <p:cNvSpPr>
            <a:spLocks noGrp="1"/>
          </p:cNvSpPr>
          <p:nvPr>
            <p:ph type="body" sz="quarter" idx="67" hasCustomPrompt="1"/>
          </p:nvPr>
        </p:nvSpPr>
        <p:spPr>
          <a:xfrm>
            <a:off x="626170" y="4378282"/>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2" name="Marcador de texto 31">
            <a:extLst>
              <a:ext uri="{FF2B5EF4-FFF2-40B4-BE49-F238E27FC236}">
                <a16:creationId xmlns="" xmlns:a16="http://schemas.microsoft.com/office/drawing/2014/main" id="{C69072E1-6E04-CA54-BFB5-DCF1DA9436D0}"/>
              </a:ext>
            </a:extLst>
          </p:cNvPr>
          <p:cNvSpPr>
            <a:spLocks noGrp="1"/>
          </p:cNvSpPr>
          <p:nvPr>
            <p:ph type="body" sz="quarter" idx="68" hasCustomPrompt="1"/>
          </p:nvPr>
        </p:nvSpPr>
        <p:spPr>
          <a:xfrm>
            <a:off x="456903" y="437828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 xmlns:a16="http://schemas.microsoft.com/office/drawing/2014/main" id="{36C4881C-3E51-FC59-5883-24021D8BD314}"/>
              </a:ext>
            </a:extLst>
          </p:cNvPr>
          <p:cNvSpPr>
            <a:spLocks noGrp="1"/>
          </p:cNvSpPr>
          <p:nvPr>
            <p:ph type="body" sz="quarter" idx="69" hasCustomPrompt="1"/>
          </p:nvPr>
        </p:nvSpPr>
        <p:spPr>
          <a:xfrm>
            <a:off x="626170" y="3523606"/>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4" name="Marcador de texto 31">
            <a:extLst>
              <a:ext uri="{FF2B5EF4-FFF2-40B4-BE49-F238E27FC236}">
                <a16:creationId xmlns="" xmlns:a16="http://schemas.microsoft.com/office/drawing/2014/main" id="{C69072E1-6E04-CA54-BFB5-DCF1DA9436D0}"/>
              </a:ext>
            </a:extLst>
          </p:cNvPr>
          <p:cNvSpPr>
            <a:spLocks noGrp="1"/>
          </p:cNvSpPr>
          <p:nvPr>
            <p:ph type="body" sz="quarter" idx="70" hasCustomPrompt="1"/>
          </p:nvPr>
        </p:nvSpPr>
        <p:spPr>
          <a:xfrm>
            <a:off x="456903" y="3523606"/>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 xmlns:a16="http://schemas.microsoft.com/office/drawing/2014/main" id="{36C4881C-3E51-FC59-5883-24021D8BD314}"/>
              </a:ext>
            </a:extLst>
          </p:cNvPr>
          <p:cNvSpPr>
            <a:spLocks noGrp="1"/>
          </p:cNvSpPr>
          <p:nvPr>
            <p:ph type="body" sz="quarter" idx="71" hasCustomPrompt="1"/>
          </p:nvPr>
        </p:nvSpPr>
        <p:spPr>
          <a:xfrm>
            <a:off x="612180" y="2668930"/>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6" name="Marcador de texto 31">
            <a:extLst>
              <a:ext uri="{FF2B5EF4-FFF2-40B4-BE49-F238E27FC236}">
                <a16:creationId xmlns="" xmlns:a16="http://schemas.microsoft.com/office/drawing/2014/main" id="{C69072E1-6E04-CA54-BFB5-DCF1DA9436D0}"/>
              </a:ext>
            </a:extLst>
          </p:cNvPr>
          <p:cNvSpPr>
            <a:spLocks noGrp="1"/>
          </p:cNvSpPr>
          <p:nvPr>
            <p:ph type="body" sz="quarter" idx="72" hasCustomPrompt="1"/>
          </p:nvPr>
        </p:nvSpPr>
        <p:spPr>
          <a:xfrm>
            <a:off x="433586" y="266893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Tree>
    <p:extLst>
      <p:ext uri="{BB962C8B-B14F-4D97-AF65-F5344CB8AC3E}">
        <p14:creationId xmlns:p14="http://schemas.microsoft.com/office/powerpoint/2010/main" val="29139075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ase blanca complet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43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9033486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ase blanca - título y sub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5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2726969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ase blanc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7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8576658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ase gris completa">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50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614739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ase gris - Título y subtítulo">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4722868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ase gris">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5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1256214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ase verde - completa">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78575"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sp>
        <p:nvSpPr>
          <p:cNvPr id="30"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4798493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ase verde - Título y subtítulo">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79599"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0"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8438210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94387"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sp>
        <p:nvSpPr>
          <p:cNvPr id="3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3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61247573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ase verde">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80623"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801853046"/>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4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kern="12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4383103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4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7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kern="12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4051858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5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9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kern="12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6289463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71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kern="12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075357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lámina comparativa 3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0B42D332-2844-E942-96BC-37A626E3034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574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74F55793-A0F5-0E78-02E7-EF2CF719E974}"/>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hangingPunct="1">
              <a:lnSpc>
                <a:spcPct val="100000"/>
              </a:lnSpc>
              <a:spcBef>
                <a:spcPts val="0"/>
              </a:spcBef>
            </a:pPr>
            <a:endParaRPr lang="es-CL" sz="1400" kern="1200" dirty="0">
              <a:solidFill>
                <a:prstClr val="white"/>
              </a:solidFill>
            </a:endParaRPr>
          </a:p>
        </p:txBody>
      </p:sp>
      <p:sp>
        <p:nvSpPr>
          <p:cNvPr id="61" name="Marcador de texto 7">
            <a:extLst>
              <a:ext uri="{FF2B5EF4-FFF2-40B4-BE49-F238E27FC236}">
                <a16:creationId xmlns="" xmlns:a16="http://schemas.microsoft.com/office/drawing/2014/main" id="{60D2818D-89F2-5146-96F4-FE5CC94A3B64}"/>
              </a:ext>
            </a:extLst>
          </p:cNvPr>
          <p:cNvSpPr>
            <a:spLocks noGrp="1"/>
          </p:cNvSpPr>
          <p:nvPr>
            <p:ph type="body" sz="quarter" idx="47" hasCustomPrompt="1"/>
          </p:nvPr>
        </p:nvSpPr>
        <p:spPr>
          <a:xfrm>
            <a:off x="449262" y="1905774"/>
            <a:ext cx="753896" cy="566153"/>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14" name="Marcador de texto 7">
            <a:extLst>
              <a:ext uri="{FF2B5EF4-FFF2-40B4-BE49-F238E27FC236}">
                <a16:creationId xmlns="" xmlns:a16="http://schemas.microsoft.com/office/drawing/2014/main" id="{130CF308-4F12-CF40-8431-48ED26F5E46C}"/>
              </a:ext>
            </a:extLst>
          </p:cNvPr>
          <p:cNvSpPr>
            <a:spLocks noGrp="1"/>
          </p:cNvSpPr>
          <p:nvPr>
            <p:ph type="body" sz="quarter" idx="41" hasCustomPrompt="1"/>
          </p:nvPr>
        </p:nvSpPr>
        <p:spPr>
          <a:xfrm>
            <a:off x="823942" y="2161664"/>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3" name="Marcador de texto 7">
            <a:extLst>
              <a:ext uri="{FF2B5EF4-FFF2-40B4-BE49-F238E27FC236}">
                <a16:creationId xmlns="" xmlns:a16="http://schemas.microsoft.com/office/drawing/2014/main" id="{9381C1C0-80DF-6749-9C03-56994A4072C4}"/>
              </a:ext>
            </a:extLst>
          </p:cNvPr>
          <p:cNvSpPr>
            <a:spLocks noGrp="1"/>
          </p:cNvSpPr>
          <p:nvPr>
            <p:ph type="body" sz="quarter" idx="40" hasCustomPrompt="1"/>
          </p:nvPr>
        </p:nvSpPr>
        <p:spPr>
          <a:xfrm>
            <a:off x="2389754" y="2169127"/>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54" name="Marcador de texto 7">
            <a:extLst>
              <a:ext uri="{FF2B5EF4-FFF2-40B4-BE49-F238E27FC236}">
                <a16:creationId xmlns="" xmlns:a16="http://schemas.microsoft.com/office/drawing/2014/main" id="{89620A1F-682C-3E4E-85BD-1A4E04D84C07}"/>
              </a:ext>
            </a:extLst>
          </p:cNvPr>
          <p:cNvSpPr>
            <a:spLocks noGrp="1"/>
          </p:cNvSpPr>
          <p:nvPr>
            <p:ph type="body" sz="quarter" idx="42" hasCustomPrompt="1"/>
          </p:nvPr>
        </p:nvSpPr>
        <p:spPr>
          <a:xfrm>
            <a:off x="2389752" y="1733847"/>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73" name="Marcador de texto 7">
            <a:extLst>
              <a:ext uri="{FF2B5EF4-FFF2-40B4-BE49-F238E27FC236}">
                <a16:creationId xmlns="" xmlns:a16="http://schemas.microsoft.com/office/drawing/2014/main" id="{7BB34F7A-9153-7E41-8706-B75E12C61FAF}"/>
              </a:ext>
            </a:extLst>
          </p:cNvPr>
          <p:cNvSpPr>
            <a:spLocks noGrp="1"/>
          </p:cNvSpPr>
          <p:nvPr>
            <p:ph type="body" sz="quarter" idx="49" hasCustomPrompt="1"/>
          </p:nvPr>
        </p:nvSpPr>
        <p:spPr>
          <a:xfrm>
            <a:off x="2389754" y="374075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74" name="Marcador de texto 7">
            <a:extLst>
              <a:ext uri="{FF2B5EF4-FFF2-40B4-BE49-F238E27FC236}">
                <a16:creationId xmlns="" xmlns:a16="http://schemas.microsoft.com/office/drawing/2014/main" id="{D350E885-470E-4544-9B96-6265ACDD38BD}"/>
              </a:ext>
            </a:extLst>
          </p:cNvPr>
          <p:cNvSpPr>
            <a:spLocks noGrp="1"/>
          </p:cNvSpPr>
          <p:nvPr>
            <p:ph type="body" sz="quarter" idx="50" hasCustomPrompt="1"/>
          </p:nvPr>
        </p:nvSpPr>
        <p:spPr>
          <a:xfrm>
            <a:off x="2389752" y="330547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82" name="Marcador de texto 7">
            <a:extLst>
              <a:ext uri="{FF2B5EF4-FFF2-40B4-BE49-F238E27FC236}">
                <a16:creationId xmlns="" xmlns:a16="http://schemas.microsoft.com/office/drawing/2014/main" id="{B22EF754-D625-F14C-8B51-B265491331F8}"/>
              </a:ext>
            </a:extLst>
          </p:cNvPr>
          <p:cNvSpPr>
            <a:spLocks noGrp="1"/>
          </p:cNvSpPr>
          <p:nvPr>
            <p:ph type="body" sz="quarter" idx="55" hasCustomPrompt="1"/>
          </p:nvPr>
        </p:nvSpPr>
        <p:spPr>
          <a:xfrm>
            <a:off x="2389754" y="531341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83" name="Marcador de texto 7">
            <a:extLst>
              <a:ext uri="{FF2B5EF4-FFF2-40B4-BE49-F238E27FC236}">
                <a16:creationId xmlns="" xmlns:a16="http://schemas.microsoft.com/office/drawing/2014/main" id="{977B32BB-9DE9-AE4E-B3F6-BC2F0A206886}"/>
              </a:ext>
            </a:extLst>
          </p:cNvPr>
          <p:cNvSpPr>
            <a:spLocks noGrp="1"/>
          </p:cNvSpPr>
          <p:nvPr>
            <p:ph type="body" sz="quarter" idx="56" hasCustomPrompt="1"/>
          </p:nvPr>
        </p:nvSpPr>
        <p:spPr>
          <a:xfrm>
            <a:off x="2389752" y="487813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6" name="Marcador de texto 7">
            <a:extLst>
              <a:ext uri="{FF2B5EF4-FFF2-40B4-BE49-F238E27FC236}">
                <a16:creationId xmlns="" xmlns:a16="http://schemas.microsoft.com/office/drawing/2014/main" id="{B8030460-AF27-ED61-6BCA-022178D8FF3F}"/>
              </a:ext>
            </a:extLst>
          </p:cNvPr>
          <p:cNvSpPr>
            <a:spLocks noGrp="1"/>
          </p:cNvSpPr>
          <p:nvPr>
            <p:ph type="body" sz="quarter" idx="65" hasCustomPrompt="1"/>
          </p:nvPr>
        </p:nvSpPr>
        <p:spPr>
          <a:xfrm>
            <a:off x="449262" y="3493942"/>
            <a:ext cx="753896" cy="569855"/>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4" name="Marcador de texto 7">
            <a:extLst>
              <a:ext uri="{FF2B5EF4-FFF2-40B4-BE49-F238E27FC236}">
                <a16:creationId xmlns="" xmlns:a16="http://schemas.microsoft.com/office/drawing/2014/main" id="{4F09BDE9-1F52-40C2-BD9E-64B76A330DF5}"/>
              </a:ext>
            </a:extLst>
          </p:cNvPr>
          <p:cNvSpPr>
            <a:spLocks noGrp="1"/>
          </p:cNvSpPr>
          <p:nvPr>
            <p:ph type="body" sz="quarter" idx="66" hasCustomPrompt="1"/>
          </p:nvPr>
        </p:nvSpPr>
        <p:spPr>
          <a:xfrm>
            <a:off x="823942" y="3749832"/>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15" name="Marcador de texto 7">
            <a:extLst>
              <a:ext uri="{FF2B5EF4-FFF2-40B4-BE49-F238E27FC236}">
                <a16:creationId xmlns="" xmlns:a16="http://schemas.microsoft.com/office/drawing/2014/main" id="{212DCDD1-366D-9A68-3E55-CEB914F9AD75}"/>
              </a:ext>
            </a:extLst>
          </p:cNvPr>
          <p:cNvSpPr>
            <a:spLocks noGrp="1"/>
          </p:cNvSpPr>
          <p:nvPr>
            <p:ph type="body" sz="quarter" idx="67" hasCustomPrompt="1"/>
          </p:nvPr>
        </p:nvSpPr>
        <p:spPr>
          <a:xfrm>
            <a:off x="449262" y="5046017"/>
            <a:ext cx="753896" cy="578264"/>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6" name="Marcador de texto 7">
            <a:extLst>
              <a:ext uri="{FF2B5EF4-FFF2-40B4-BE49-F238E27FC236}">
                <a16:creationId xmlns="" xmlns:a16="http://schemas.microsoft.com/office/drawing/2014/main" id="{5D8DABCA-3E6E-6521-D458-854891BF1192}"/>
              </a:ext>
            </a:extLst>
          </p:cNvPr>
          <p:cNvSpPr>
            <a:spLocks noGrp="1"/>
          </p:cNvSpPr>
          <p:nvPr>
            <p:ph type="body" sz="quarter" idx="68" hasCustomPrompt="1"/>
          </p:nvPr>
        </p:nvSpPr>
        <p:spPr>
          <a:xfrm>
            <a:off x="823942" y="5301906"/>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 name="Título 4">
            <a:extLst>
              <a:ext uri="{FF2B5EF4-FFF2-40B4-BE49-F238E27FC236}">
                <a16:creationId xmlns=""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10" name="Marcador de texto 7">
            <a:extLst>
              <a:ext uri="{FF2B5EF4-FFF2-40B4-BE49-F238E27FC236}">
                <a16:creationId xmlns="" xmlns:a16="http://schemas.microsoft.com/office/drawing/2014/main" id="{53258BAC-810B-C764-8E58-DB47E4CB5471}"/>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 xmlns:a16="http://schemas.microsoft.com/office/drawing/2014/main" id="{42ECFC8D-9E4C-1277-A15B-B59DBD28B896}"/>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200025" indent="-200025">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20" name="Subtítulo 2">
            <a:extLst>
              <a:ext uri="{FF2B5EF4-FFF2-40B4-BE49-F238E27FC236}">
                <a16:creationId xmlns=""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69"/>
          </p:nvPr>
        </p:nvSpPr>
        <p:spPr/>
        <p:txBody>
          <a:bodyPr/>
          <a:lstStyle/>
          <a:p>
            <a:endParaRPr lang="es-CL" dirty="0">
              <a:solidFill>
                <a:srgbClr val="000000"/>
              </a:solidFill>
            </a:endParaRPr>
          </a:p>
        </p:txBody>
      </p:sp>
      <p:sp>
        <p:nvSpPr>
          <p:cNvPr id="8" name="Marcador de número de diapositiva 7"/>
          <p:cNvSpPr>
            <a:spLocks noGrp="1"/>
          </p:cNvSpPr>
          <p:nvPr>
            <p:ph type="sldNum" sz="quarter" idx="7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26"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280578288"/>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Lámina comparativa 1">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F724E63-9886-C6FB-1FC3-6B75A6CCCA11}"/>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hangingPunct="1">
              <a:lnSpc>
                <a:spcPct val="100000"/>
              </a:lnSpc>
              <a:spcBef>
                <a:spcPts val="0"/>
              </a:spcBef>
            </a:pPr>
            <a:endParaRPr lang="es-CL" sz="1400" kern="1200" dirty="0">
              <a:solidFill>
                <a:srgbClr val="000000"/>
              </a:solidFill>
            </a:endParaRPr>
          </a:p>
        </p:txBody>
      </p:sp>
      <p:graphicFrame>
        <p:nvGraphicFramePr>
          <p:cNvPr id="3" name="Objeto 2" hidden="1">
            <a:extLst>
              <a:ext uri="{FF2B5EF4-FFF2-40B4-BE49-F238E27FC236}">
                <a16:creationId xmlns="" xmlns:a16="http://schemas.microsoft.com/office/drawing/2014/main" id="{F257A930-1B12-7B4A-B402-734BCB48BA0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6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Marcador de texto 7">
            <a:extLst>
              <a:ext uri="{FF2B5EF4-FFF2-40B4-BE49-F238E27FC236}">
                <a16:creationId xmlns="" xmlns:a16="http://schemas.microsoft.com/office/drawing/2014/main" id="{B26859F0-E9CF-BDA5-2D2F-7DBFF3416B77}"/>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 xmlns:a16="http://schemas.microsoft.com/office/drawing/2014/main" id="{D94985E1-B3DE-0AEA-1F1D-38549142922E}"/>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192088" indent="-192088">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9" name="Título 8">
            <a:extLst>
              <a:ext uri="{FF2B5EF4-FFF2-40B4-BE49-F238E27FC236}">
                <a16:creationId xmlns="" xmlns:a16="http://schemas.microsoft.com/office/drawing/2014/main" id="{E4945A70-3CC1-30BE-FEDB-E46736A59C0A}"/>
              </a:ext>
            </a:extLst>
          </p:cNvPr>
          <p:cNvSpPr>
            <a:spLocks noGrp="1"/>
          </p:cNvSpPr>
          <p:nvPr>
            <p:ph type="title"/>
          </p:nvPr>
        </p:nvSpPr>
        <p:spPr/>
        <p:txBody>
          <a:bodyPr vert="horz"/>
          <a:lstStyle/>
          <a:p>
            <a:r>
              <a:rPr lang="es-ES"/>
              <a:t>Haga clic para modificar el estilo de título del patrón</a:t>
            </a:r>
            <a:endParaRPr lang="es-CL"/>
          </a:p>
        </p:txBody>
      </p:sp>
      <p:sp>
        <p:nvSpPr>
          <p:cNvPr id="17" name="Subtítulo 2">
            <a:extLst>
              <a:ext uri="{FF2B5EF4-FFF2-40B4-BE49-F238E27FC236}">
                <a16:creationId xmlns="" xmlns:a16="http://schemas.microsoft.com/office/drawing/2014/main" id="{4515C2E5-FAF0-EA40-6643-F8742AD31B5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21"/>
          </p:nvPr>
        </p:nvSpPr>
        <p:spPr/>
        <p:txBody>
          <a:bodyPr/>
          <a:lstStyle/>
          <a:p>
            <a:endParaRPr lang="es-CL" dirty="0">
              <a:solidFill>
                <a:srgbClr val="000000"/>
              </a:solidFill>
            </a:endParaRPr>
          </a:p>
        </p:txBody>
      </p:sp>
      <p:sp>
        <p:nvSpPr>
          <p:cNvPr id="6" name="Marcador de número de diapositiva 5"/>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1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12733536"/>
      </p:ext>
    </p:extLst>
  </p:cSld>
  <p:clrMapOvr>
    <a:masterClrMapping/>
  </p:clrMapOvr>
  <p:transition spd="med"/>
  <p:extLst>
    <p:ext uri="{DCECCB84-F9BA-43D5-87BE-67443E8EF086}">
      <p15:sldGuideLst xmlns:p15="http://schemas.microsoft.com/office/powerpoint/2012/main">
        <p15:guide id="1" orient="horz" pos="3612">
          <p15:clr>
            <a:srgbClr val="FBAE40"/>
          </p15:clr>
        </p15:guide>
        <p15:guide id="2" orient="horz" pos="4226">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Lámina comparativa 4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0B42D332-2844-E942-96BC-37A626E3034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79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ítulo 4">
            <a:extLst>
              <a:ext uri="{FF2B5EF4-FFF2-40B4-BE49-F238E27FC236}">
                <a16:creationId xmlns=""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20" name="Subtítulo 2">
            <a:extLst>
              <a:ext uri="{FF2B5EF4-FFF2-40B4-BE49-F238E27FC236}">
                <a16:creationId xmlns=""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5" name="Marcador de texto 7">
            <a:extLst>
              <a:ext uri="{FF2B5EF4-FFF2-40B4-BE49-F238E27FC236}">
                <a16:creationId xmlns="" xmlns:a16="http://schemas.microsoft.com/office/drawing/2014/main"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6" name="Marcador de texto 7">
            <a:extLst>
              <a:ext uri="{FF2B5EF4-FFF2-40B4-BE49-F238E27FC236}">
                <a16:creationId xmlns="" xmlns:a16="http://schemas.microsoft.com/office/drawing/2014/main"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27" name="Conector recto 26">
            <a:extLst>
              <a:ext uri="{FF2B5EF4-FFF2-40B4-BE49-F238E27FC236}">
                <a16:creationId xmlns="" xmlns:a16="http://schemas.microsoft.com/office/drawing/2014/main" id="{918C4B25-4DE6-4C44-8031-9999A5B2D42B}"/>
              </a:ext>
            </a:extLst>
          </p:cNvPr>
          <p:cNvCxnSpPr/>
          <p:nvPr userDrawn="1"/>
        </p:nvCxnSpPr>
        <p:spPr>
          <a:xfrm>
            <a:off x="3599624" y="1622497"/>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8" name="Marcador de texto 7">
            <a:extLst>
              <a:ext uri="{FF2B5EF4-FFF2-40B4-BE49-F238E27FC236}">
                <a16:creationId xmlns="" xmlns:a16="http://schemas.microsoft.com/office/drawing/2014/main"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9" name="Marcador de texto 7">
            <a:extLst>
              <a:ext uri="{FF2B5EF4-FFF2-40B4-BE49-F238E27FC236}">
                <a16:creationId xmlns="" xmlns:a16="http://schemas.microsoft.com/office/drawing/2014/main"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0" name="Conector recto 29">
            <a:extLst>
              <a:ext uri="{FF2B5EF4-FFF2-40B4-BE49-F238E27FC236}">
                <a16:creationId xmlns="" xmlns:a16="http://schemas.microsoft.com/office/drawing/2014/main" id="{82B8DDEA-E931-994F-86BA-42BAB21F35DB}"/>
              </a:ext>
            </a:extLst>
          </p:cNvPr>
          <p:cNvCxnSpPr/>
          <p:nvPr userDrawn="1"/>
        </p:nvCxnSpPr>
        <p:spPr>
          <a:xfrm>
            <a:off x="3599624" y="2836620"/>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1" name="Marcador de texto 7">
            <a:extLst>
              <a:ext uri="{FF2B5EF4-FFF2-40B4-BE49-F238E27FC236}">
                <a16:creationId xmlns="" xmlns:a16="http://schemas.microsoft.com/office/drawing/2014/main"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2" name="Marcador de texto 7">
            <a:extLst>
              <a:ext uri="{FF2B5EF4-FFF2-40B4-BE49-F238E27FC236}">
                <a16:creationId xmlns="" xmlns:a16="http://schemas.microsoft.com/office/drawing/2014/main"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3" name="Conector recto 32">
            <a:extLst>
              <a:ext uri="{FF2B5EF4-FFF2-40B4-BE49-F238E27FC236}">
                <a16:creationId xmlns="" xmlns:a16="http://schemas.microsoft.com/office/drawing/2014/main" id="{25F53A69-89D3-734D-9B06-56318A2B5E6E}"/>
              </a:ext>
            </a:extLst>
          </p:cNvPr>
          <p:cNvCxnSpPr/>
          <p:nvPr userDrawn="1"/>
        </p:nvCxnSpPr>
        <p:spPr>
          <a:xfrm>
            <a:off x="3599624" y="4050743"/>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4" name="Marcador de texto 7">
            <a:extLst>
              <a:ext uri="{FF2B5EF4-FFF2-40B4-BE49-F238E27FC236}">
                <a16:creationId xmlns="" xmlns:a16="http://schemas.microsoft.com/office/drawing/2014/main"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5" name="Marcador de texto 7">
            <a:extLst>
              <a:ext uri="{FF2B5EF4-FFF2-40B4-BE49-F238E27FC236}">
                <a16:creationId xmlns="" xmlns:a16="http://schemas.microsoft.com/office/drawing/2014/main"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6" name="Conector recto 35">
            <a:extLst>
              <a:ext uri="{FF2B5EF4-FFF2-40B4-BE49-F238E27FC236}">
                <a16:creationId xmlns="" xmlns:a16="http://schemas.microsoft.com/office/drawing/2014/main" id="{A420EF3B-A9EA-F74A-AFB4-B01AC7830323}"/>
              </a:ext>
            </a:extLst>
          </p:cNvPr>
          <p:cNvCxnSpPr/>
          <p:nvPr userDrawn="1"/>
        </p:nvCxnSpPr>
        <p:spPr>
          <a:xfrm>
            <a:off x="3599624" y="5264866"/>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posición de imagen 2">
            <a:extLst>
              <a:ext uri="{FF2B5EF4-FFF2-40B4-BE49-F238E27FC236}">
                <a16:creationId xmlns="" xmlns:a16="http://schemas.microsoft.com/office/drawing/2014/main"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8" name="Marcador de posición de imagen 2">
            <a:extLst>
              <a:ext uri="{FF2B5EF4-FFF2-40B4-BE49-F238E27FC236}">
                <a16:creationId xmlns="" xmlns:a16="http://schemas.microsoft.com/office/drawing/2014/main"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3">
            <a:extLst>
              <a:ext uri="{FF2B5EF4-FFF2-40B4-BE49-F238E27FC236}">
                <a16:creationId xmlns="" xmlns:a16="http://schemas.microsoft.com/office/drawing/2014/main"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0" name="Marcador de posición de imagen 3">
            <a:extLst>
              <a:ext uri="{FF2B5EF4-FFF2-40B4-BE49-F238E27FC236}">
                <a16:creationId xmlns="" xmlns:a16="http://schemas.microsoft.com/office/drawing/2014/main"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1" name="Marcador de posición de imagen 3">
            <a:extLst>
              <a:ext uri="{FF2B5EF4-FFF2-40B4-BE49-F238E27FC236}">
                <a16:creationId xmlns="" xmlns:a16="http://schemas.microsoft.com/office/drawing/2014/main"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2" name="Marcador de posición de imagen 3">
            <a:extLst>
              <a:ext uri="{FF2B5EF4-FFF2-40B4-BE49-F238E27FC236}">
                <a16:creationId xmlns="" xmlns:a16="http://schemas.microsoft.com/office/drawing/2014/main"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 name="Marcador de pie de página 1"/>
          <p:cNvSpPr>
            <a:spLocks noGrp="1"/>
          </p:cNvSpPr>
          <p:nvPr>
            <p:ph type="ftr" sz="quarter" idx="53"/>
          </p:nvPr>
        </p:nvSpPr>
        <p:spPr/>
        <p:txBody>
          <a:bodyPr/>
          <a:lstStyle/>
          <a:p>
            <a:endParaRPr lang="es-CL" dirty="0">
              <a:solidFill>
                <a:srgbClr val="000000"/>
              </a:solidFill>
            </a:endParaRPr>
          </a:p>
        </p:txBody>
      </p:sp>
      <p:sp>
        <p:nvSpPr>
          <p:cNvPr id="3" name="Marcador de número de diapositiva 2"/>
          <p:cNvSpPr>
            <a:spLocks noGrp="1"/>
          </p:cNvSpPr>
          <p:nvPr>
            <p:ph type="sldNum" sz="quarter" idx="5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167549387"/>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4CC8A321-110D-F84C-BC3A-3F4DCCDAB0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81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Marcador de texto 4">
            <a:extLst>
              <a:ext uri="{FF2B5EF4-FFF2-40B4-BE49-F238E27FC236}">
                <a16:creationId xmlns="" xmlns:a16="http://schemas.microsoft.com/office/drawing/2014/main"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rial" panose="020B0604020202020204" pitchFamily="34" charset="0"/>
                <a:cs typeface="Arial" panose="020B0604020202020204" pitchFamily="34" charset="0"/>
              </a:defRPr>
            </a:lvl1pPr>
          </a:lstStyle>
          <a:p>
            <a:pPr lvl="0"/>
            <a:r>
              <a:rPr lang="es-ES" dirty="0" err="1"/>
              <a:t>Nº</a:t>
            </a:r>
            <a:endParaRPr lang="es-CL" dirty="0"/>
          </a:p>
        </p:txBody>
      </p:sp>
      <p:sp>
        <p:nvSpPr>
          <p:cNvPr id="8" name="Marcador de texto 7">
            <a:extLst>
              <a:ext uri="{FF2B5EF4-FFF2-40B4-BE49-F238E27FC236}">
                <a16:creationId xmlns="" xmlns:a16="http://schemas.microsoft.com/office/drawing/2014/main" id="{5AD2C0A8-B6B2-0419-0AFF-3341208219DC}"/>
              </a:ext>
            </a:extLst>
          </p:cNvPr>
          <p:cNvSpPr>
            <a:spLocks noGrp="1"/>
          </p:cNvSpPr>
          <p:nvPr>
            <p:ph type="body" sz="quarter" idx="19" hasCustomPrompt="1"/>
          </p:nvPr>
        </p:nvSpPr>
        <p:spPr>
          <a:xfrm>
            <a:off x="447551" y="427088"/>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 xmlns:a16="http://schemas.microsoft.com/office/drawing/2014/main"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 xmlns:a16="http://schemas.microsoft.com/office/drawing/2014/main"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sp>
        <p:nvSpPr>
          <p:cNvPr id="3" name="Marcador de número de diapositiva 2"/>
          <p:cNvSpPr>
            <a:spLocks noGrp="1"/>
          </p:cNvSpPr>
          <p:nvPr>
            <p:ph type="sldNum" sz="quarter" idx="5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76845324"/>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lámina noticias">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A6585990-3747-324F-0060-32ED55A50EE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83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ounded Rectangle 7">
            <a:extLst>
              <a:ext uri="{FF2B5EF4-FFF2-40B4-BE49-F238E27FC236}">
                <a16:creationId xmlns="" xmlns:a16="http://schemas.microsoft.com/office/drawing/2014/main" id="{43F9EBD2-4C4B-C461-9E65-263C12994DD9}"/>
              </a:ext>
            </a:extLst>
          </p:cNvPr>
          <p:cNvSpPr/>
          <p:nvPr userDrawn="1"/>
        </p:nvSpPr>
        <p:spPr>
          <a:xfrm>
            <a:off x="614475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dirty="0">
              <a:solidFill>
                <a:srgbClr val="FFFFFF"/>
              </a:solidFill>
              <a:latin typeface="Helvetica Neue Medium"/>
              <a:ea typeface="Helvetica Neue Medium"/>
              <a:cs typeface="Helvetica Neue Medium"/>
              <a:sym typeface="Helvetica Neue Medium"/>
            </a:endParaRPr>
          </a:p>
        </p:txBody>
      </p:sp>
      <p:sp>
        <p:nvSpPr>
          <p:cNvPr id="9" name="Rounded Rectangle 8">
            <a:extLst>
              <a:ext uri="{FF2B5EF4-FFF2-40B4-BE49-F238E27FC236}">
                <a16:creationId xmlns="" xmlns:a16="http://schemas.microsoft.com/office/drawing/2014/main" id="{4B761308-A9E1-9890-CCD4-F0057B7603E2}"/>
              </a:ext>
            </a:extLst>
          </p:cNvPr>
          <p:cNvSpPr/>
          <p:nvPr userDrawn="1"/>
        </p:nvSpPr>
        <p:spPr>
          <a:xfrm>
            <a:off x="9004691"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a:solidFill>
                <a:srgbClr val="FFFFFF"/>
              </a:solidFill>
              <a:latin typeface="Helvetica Neue Medium"/>
              <a:ea typeface="Helvetica Neue Medium"/>
              <a:cs typeface="Helvetica Neue Medium"/>
              <a:sym typeface="Helvetica Neue Medium"/>
            </a:endParaRPr>
          </a:p>
        </p:txBody>
      </p:sp>
      <p:sp>
        <p:nvSpPr>
          <p:cNvPr id="6" name="Rounded Rectangle 5">
            <a:extLst>
              <a:ext uri="{FF2B5EF4-FFF2-40B4-BE49-F238E27FC236}">
                <a16:creationId xmlns="" xmlns:a16="http://schemas.microsoft.com/office/drawing/2014/main" id="{2B020FD0-C3CF-079E-6BA3-397032E5E582}"/>
              </a:ext>
            </a:extLst>
          </p:cNvPr>
          <p:cNvSpPr/>
          <p:nvPr userDrawn="1"/>
        </p:nvSpPr>
        <p:spPr>
          <a:xfrm>
            <a:off x="424895"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a:solidFill>
                <a:srgbClr val="FFFFFF"/>
              </a:solidFill>
              <a:latin typeface="Helvetica Neue Medium"/>
              <a:ea typeface="Helvetica Neue Medium"/>
              <a:cs typeface="Helvetica Neue Medium"/>
              <a:sym typeface="Helvetica Neue Medium"/>
            </a:endParaRPr>
          </a:p>
        </p:txBody>
      </p:sp>
      <p:sp>
        <p:nvSpPr>
          <p:cNvPr id="7" name="Rounded Rectangle 6">
            <a:extLst>
              <a:ext uri="{FF2B5EF4-FFF2-40B4-BE49-F238E27FC236}">
                <a16:creationId xmlns="" xmlns:a16="http://schemas.microsoft.com/office/drawing/2014/main" id="{7CC29913-6DCC-A9CB-3E1A-E21B16DDC62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a:solidFill>
                <a:srgbClr val="FFFFFF"/>
              </a:solidFill>
              <a:latin typeface="Helvetica Neue Medium"/>
              <a:ea typeface="Helvetica Neue Medium"/>
              <a:cs typeface="Helvetica Neue Medium"/>
              <a:sym typeface="Helvetica Neue Medium"/>
            </a:endParaRPr>
          </a:p>
        </p:txBody>
      </p:sp>
      <p:sp>
        <p:nvSpPr>
          <p:cNvPr id="65" name="Marcador de texto 7">
            <a:extLst>
              <a:ext uri="{FF2B5EF4-FFF2-40B4-BE49-F238E27FC236}">
                <a16:creationId xmlns="" xmlns:a16="http://schemas.microsoft.com/office/drawing/2014/main" id="{6BF8A88C-2650-B342-AC6A-0910D46C6316}"/>
              </a:ext>
            </a:extLst>
          </p:cNvPr>
          <p:cNvSpPr>
            <a:spLocks noGrp="1"/>
          </p:cNvSpPr>
          <p:nvPr>
            <p:ph type="body" sz="quarter" idx="16" hasCustomPrompt="1"/>
          </p:nvPr>
        </p:nvSpPr>
        <p:spPr>
          <a:xfrm>
            <a:off x="707457"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6" name="Marcador de texto 7">
            <a:extLst>
              <a:ext uri="{FF2B5EF4-FFF2-40B4-BE49-F238E27FC236}">
                <a16:creationId xmlns="" xmlns:a16="http://schemas.microsoft.com/office/drawing/2014/main" id="{8FBF1655-AF76-F945-B38F-FE31E3035DB0}"/>
              </a:ext>
            </a:extLst>
          </p:cNvPr>
          <p:cNvSpPr>
            <a:spLocks noGrp="1"/>
          </p:cNvSpPr>
          <p:nvPr>
            <p:ph type="body" sz="quarter" idx="13" hasCustomPrompt="1"/>
          </p:nvPr>
        </p:nvSpPr>
        <p:spPr>
          <a:xfrm>
            <a:off x="707457"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67" name="Marcador de texto 7">
            <a:extLst>
              <a:ext uri="{FF2B5EF4-FFF2-40B4-BE49-F238E27FC236}">
                <a16:creationId xmlns="" xmlns:a16="http://schemas.microsoft.com/office/drawing/2014/main" id="{D09FBF73-0F86-334D-A640-40FA6422E5DF}"/>
              </a:ext>
            </a:extLst>
          </p:cNvPr>
          <p:cNvSpPr>
            <a:spLocks noGrp="1"/>
          </p:cNvSpPr>
          <p:nvPr>
            <p:ph type="body" sz="quarter" idx="15" hasCustomPrompt="1"/>
          </p:nvPr>
        </p:nvSpPr>
        <p:spPr>
          <a:xfrm>
            <a:off x="707458" y="4554724"/>
            <a:ext cx="2186318" cy="252507"/>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9" name="Marcador de texto 7">
            <a:extLst>
              <a:ext uri="{FF2B5EF4-FFF2-40B4-BE49-F238E27FC236}">
                <a16:creationId xmlns="" xmlns:a16="http://schemas.microsoft.com/office/drawing/2014/main" id="{8DAFB3E8-F17D-0145-B3D7-D9F9A58CEAC9}"/>
              </a:ext>
            </a:extLst>
          </p:cNvPr>
          <p:cNvSpPr>
            <a:spLocks noGrp="1"/>
          </p:cNvSpPr>
          <p:nvPr>
            <p:ph type="body" sz="quarter" idx="17" hasCustomPrompt="1"/>
          </p:nvPr>
        </p:nvSpPr>
        <p:spPr>
          <a:xfrm>
            <a:off x="3544175" y="4040828"/>
            <a:ext cx="2186319" cy="1539730"/>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0" name="Marcador de texto 7">
            <a:extLst>
              <a:ext uri="{FF2B5EF4-FFF2-40B4-BE49-F238E27FC236}">
                <a16:creationId xmlns="" xmlns:a16="http://schemas.microsoft.com/office/drawing/2014/main" id="{69AEA284-6214-104E-8E27-8BB480AF742F}"/>
              </a:ext>
            </a:extLst>
          </p:cNvPr>
          <p:cNvSpPr>
            <a:spLocks noGrp="1"/>
          </p:cNvSpPr>
          <p:nvPr>
            <p:ph type="body" sz="quarter" idx="18" hasCustomPrompt="1"/>
          </p:nvPr>
        </p:nvSpPr>
        <p:spPr>
          <a:xfrm>
            <a:off x="3544175" y="2951931"/>
            <a:ext cx="1257300" cy="511852"/>
          </a:xfrm>
          <a:prstGeom prst="rect">
            <a:avLst/>
          </a:prstGeom>
        </p:spPr>
        <p:txBody>
          <a:bodyPr lIns="0" tIns="0" rIns="0" bIns="0"/>
          <a:lstStyle>
            <a:lvl1pPr marL="0" indent="0">
              <a:buNone/>
              <a:defRPr sz="4000" b="0">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71" name="Marcador de texto 7">
            <a:extLst>
              <a:ext uri="{FF2B5EF4-FFF2-40B4-BE49-F238E27FC236}">
                <a16:creationId xmlns="" xmlns:a16="http://schemas.microsoft.com/office/drawing/2014/main" id="{38C79E41-A17D-4B48-8B91-1215DC2A1AA0}"/>
              </a:ext>
            </a:extLst>
          </p:cNvPr>
          <p:cNvSpPr>
            <a:spLocks noGrp="1"/>
          </p:cNvSpPr>
          <p:nvPr>
            <p:ph type="body" sz="quarter" idx="19" hasCustomPrompt="1"/>
          </p:nvPr>
        </p:nvSpPr>
        <p:spPr>
          <a:xfrm>
            <a:off x="3544175" y="3510797"/>
            <a:ext cx="2186318" cy="262014"/>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3" name="Marcador de texto 7">
            <a:extLst>
              <a:ext uri="{FF2B5EF4-FFF2-40B4-BE49-F238E27FC236}">
                <a16:creationId xmlns="" xmlns:a16="http://schemas.microsoft.com/office/drawing/2014/main" id="{E6767AED-37F8-A841-8040-0EEB3BC4FFDD}"/>
              </a:ext>
            </a:extLst>
          </p:cNvPr>
          <p:cNvSpPr>
            <a:spLocks noGrp="1"/>
          </p:cNvSpPr>
          <p:nvPr>
            <p:ph type="body" sz="quarter" idx="20" hasCustomPrompt="1"/>
          </p:nvPr>
        </p:nvSpPr>
        <p:spPr>
          <a:xfrm>
            <a:off x="6412066"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4" name="Marcador de texto 7">
            <a:extLst>
              <a:ext uri="{FF2B5EF4-FFF2-40B4-BE49-F238E27FC236}">
                <a16:creationId xmlns="" xmlns:a16="http://schemas.microsoft.com/office/drawing/2014/main" id="{55E7DFFB-09B1-2241-828E-6853EF3F2177}"/>
              </a:ext>
            </a:extLst>
          </p:cNvPr>
          <p:cNvSpPr>
            <a:spLocks noGrp="1"/>
          </p:cNvSpPr>
          <p:nvPr>
            <p:ph type="body" sz="quarter" idx="21" hasCustomPrompt="1"/>
          </p:nvPr>
        </p:nvSpPr>
        <p:spPr>
          <a:xfrm>
            <a:off x="6412066"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0" name="Marcador de texto 7">
            <a:extLst>
              <a:ext uri="{FF2B5EF4-FFF2-40B4-BE49-F238E27FC236}">
                <a16:creationId xmlns="" xmlns:a16="http://schemas.microsoft.com/office/drawing/2014/main" id="{A458015D-8739-2F48-BD8C-5FAB6F27784E}"/>
              </a:ext>
            </a:extLst>
          </p:cNvPr>
          <p:cNvSpPr>
            <a:spLocks noGrp="1"/>
          </p:cNvSpPr>
          <p:nvPr>
            <p:ph type="body" sz="quarter" idx="22" hasCustomPrompt="1"/>
          </p:nvPr>
        </p:nvSpPr>
        <p:spPr>
          <a:xfrm>
            <a:off x="6412067"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2" name="Marcador de texto 7">
            <a:extLst>
              <a:ext uri="{FF2B5EF4-FFF2-40B4-BE49-F238E27FC236}">
                <a16:creationId xmlns="" xmlns:a16="http://schemas.microsoft.com/office/drawing/2014/main" id="{37B63F82-511B-904F-AE58-F9D328095577}"/>
              </a:ext>
            </a:extLst>
          </p:cNvPr>
          <p:cNvSpPr>
            <a:spLocks noGrp="1"/>
          </p:cNvSpPr>
          <p:nvPr>
            <p:ph type="body" sz="quarter" idx="23" hasCustomPrompt="1"/>
          </p:nvPr>
        </p:nvSpPr>
        <p:spPr>
          <a:xfrm>
            <a:off x="9238394"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3" name="Marcador de texto 7">
            <a:extLst>
              <a:ext uri="{FF2B5EF4-FFF2-40B4-BE49-F238E27FC236}">
                <a16:creationId xmlns="" xmlns:a16="http://schemas.microsoft.com/office/drawing/2014/main" id="{1B33BBFE-9406-CE41-ACA3-CFE95C7448AC}"/>
              </a:ext>
            </a:extLst>
          </p:cNvPr>
          <p:cNvSpPr>
            <a:spLocks noGrp="1"/>
          </p:cNvSpPr>
          <p:nvPr>
            <p:ph type="body" sz="quarter" idx="24" hasCustomPrompt="1"/>
          </p:nvPr>
        </p:nvSpPr>
        <p:spPr>
          <a:xfrm>
            <a:off x="9238394"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4" name="Marcador de texto 7">
            <a:extLst>
              <a:ext uri="{FF2B5EF4-FFF2-40B4-BE49-F238E27FC236}">
                <a16:creationId xmlns="" xmlns:a16="http://schemas.microsoft.com/office/drawing/2014/main" id="{C874917F-D4AC-584B-91E6-BD1A3D307CF7}"/>
              </a:ext>
            </a:extLst>
          </p:cNvPr>
          <p:cNvSpPr>
            <a:spLocks noGrp="1"/>
          </p:cNvSpPr>
          <p:nvPr>
            <p:ph type="body" sz="quarter" idx="25" hasCustomPrompt="1"/>
          </p:nvPr>
        </p:nvSpPr>
        <p:spPr>
          <a:xfrm>
            <a:off x="9238394"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3" name="Título 2">
            <a:extLst>
              <a:ext uri="{FF2B5EF4-FFF2-40B4-BE49-F238E27FC236}">
                <a16:creationId xmlns="" xmlns:a16="http://schemas.microsoft.com/office/drawing/2014/main" id="{17A72492-A9F9-DCA1-C950-ACF0B08563C3}"/>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 xmlns:a16="http://schemas.microsoft.com/office/drawing/2014/main" id="{4502BE2A-23D2-E8AA-094B-85304AE07A1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 name="Marcador de pie de página 1"/>
          <p:cNvSpPr>
            <a:spLocks noGrp="1"/>
          </p:cNvSpPr>
          <p:nvPr>
            <p:ph type="ftr" sz="quarter" idx="26"/>
          </p:nvPr>
        </p:nvSpPr>
        <p:spPr/>
        <p:txBody>
          <a:bodyPr/>
          <a:lstStyle/>
          <a:p>
            <a:endParaRPr lang="es-CL" dirty="0">
              <a:solidFill>
                <a:srgbClr val="000000"/>
              </a:solidFill>
            </a:endParaRPr>
          </a:p>
        </p:txBody>
      </p:sp>
      <p:sp>
        <p:nvSpPr>
          <p:cNvPr id="4" name="Marcador de número de diapositiva 3"/>
          <p:cNvSpPr>
            <a:spLocks noGrp="1"/>
          </p:cNvSpPr>
          <p:nvPr>
            <p:ph type="sldNum" sz="quarter" idx="2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56477903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8">
          <p15:clr>
            <a:srgbClr val="FBAE40"/>
          </p15:clr>
        </p15:guide>
        <p15:guide id="4" pos="2071">
          <p15:clr>
            <a:srgbClr val="FBAE40"/>
          </p15:clr>
        </p15:guide>
        <p15:guide id="5" pos="56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tivos 3 puntos">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4"/>
          <a:srcRect l="22204" t="33265"/>
          <a:stretch/>
        </p:blipFill>
        <p:spPr>
          <a:xfrm>
            <a:off x="0" y="-1"/>
            <a:ext cx="5439188" cy="4576669"/>
          </a:xfrm>
          <a:prstGeom prst="rect">
            <a:avLst/>
          </a:prstGeom>
        </p:spPr>
      </p:pic>
      <p:graphicFrame>
        <p:nvGraphicFramePr>
          <p:cNvPr id="12" name="Objeto 11" hidden="1">
            <a:extLst>
              <a:ext uri="{FF2B5EF4-FFF2-40B4-BE49-F238E27FC236}">
                <a16:creationId xmlns:a16="http://schemas.microsoft.com/office/drawing/2014/main" xmlns="" id="{5A6D60D2-2296-5945-875B-EFE4B97EFFC5}"/>
              </a:ext>
            </a:extLst>
          </p:cNvPr>
          <p:cNvGraphicFramePr>
            <a:graphicFrameLocks noChangeAspect="1"/>
          </p:cNvGraphicFramePr>
          <p:nvPr userDrawn="1">
            <p:custDataLst>
              <p:tags r:id="rId2"/>
            </p:custDataLst>
            <p:extLst>
              <p:ext uri="{D42A27DB-BD31-4B8C-83A1-F6EECF244321}">
                <p14:modId xmlns:p14="http://schemas.microsoft.com/office/powerpoint/2010/main" val="180682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78" name="Diapositiva de think-cell" r:id="rId5" imgW="7772400" imgH="10058400" progId="TCLayout.ActiveDocument.1">
                  <p:embed/>
                </p:oleObj>
              </mc:Choice>
              <mc:Fallback>
                <p:oleObj name="Diapositiva de think-cell" r:id="rId5" imgW="7772400" imgH="10058400" progId="TCLayout.ActiveDocument.1">
                  <p:embed/>
                  <p:pic>
                    <p:nvPicPr>
                      <p:cNvPr id="12" name="Objeto 11" hidden="1">
                        <a:extLst>
                          <a:ext uri="{FF2B5EF4-FFF2-40B4-BE49-F238E27FC236}">
                            <a16:creationId xmlns:a16="http://schemas.microsoft.com/office/drawing/2014/main" xmlns="" id="{5A6D60D2-2296-5945-875B-EFE4B97EFFC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lIns="0" tIns="0" rIns="0" bIns="0"/>
          <a:lstStyle>
            <a:lvl1pPr>
              <a:lnSpc>
                <a:spcPct val="90000"/>
              </a:lnSpc>
              <a:spcBef>
                <a:spcPts val="0"/>
              </a:spcBef>
              <a:spcAft>
                <a:spcPts val="0"/>
              </a:spcAft>
              <a:defRPr sz="8800" b="1">
                <a:solidFill>
                  <a:schemeClr val="bg1"/>
                </a:solidFill>
                <a:latin typeface="Arial" panose="020B0604020202020204" pitchFamily="34" charset="0"/>
                <a:cs typeface="Arial" panose="020B0604020202020204" pitchFamily="34" charset="0"/>
              </a:defRPr>
            </a:lvl1pPr>
          </a:lstStyle>
          <a:p>
            <a:r>
              <a:rPr lang="es-ES" dirty="0"/>
              <a:t>Menú</a:t>
            </a:r>
            <a:endParaRPr lang="es-CL" dirty="0"/>
          </a:p>
        </p:txBody>
      </p:sp>
      <p:sp>
        <p:nvSpPr>
          <p:cNvPr id="9"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1"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6"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7" name="Marcador de texto 4">
            <a:extLst>
              <a:ext uri="{FF2B5EF4-FFF2-40B4-BE49-F238E27FC236}">
                <a16:creationId xmlns:a16="http://schemas.microsoft.com/office/drawing/2014/main" xmlns=""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a16="http://schemas.microsoft.com/office/drawing/2014/main" xmlns=""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3"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14" name="Marcador de texto 7">
            <a:extLst>
              <a:ext uri="{FF2B5EF4-FFF2-40B4-BE49-F238E27FC236}">
                <a16:creationId xmlns:a16="http://schemas.microsoft.com/office/drawing/2014/main" xmlns=""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15" name="Marcador de texto 7">
            <a:extLst>
              <a:ext uri="{FF2B5EF4-FFF2-40B4-BE49-F238E27FC236}">
                <a16:creationId xmlns:a16="http://schemas.microsoft.com/office/drawing/2014/main" xmlns=""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6"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7"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1393768801"/>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1216">
          <p15:clr>
            <a:srgbClr val="FBAE40"/>
          </p15:clr>
        </p15:guide>
        <p15:guide id="2" orient="horz" pos="2344">
          <p15:clr>
            <a:srgbClr val="FBAE40"/>
          </p15:clr>
        </p15:guide>
        <p15:guide id="3" orient="horz" pos="3373">
          <p15:clr>
            <a:srgbClr val="FBAE40"/>
          </p15:clr>
        </p15:guide>
        <p15:guide id="4" orient="horz" pos="3443">
          <p15:clr>
            <a:srgbClr val="FBAE40"/>
          </p15:clr>
        </p15:guide>
        <p15:guide id="5" orient="horz" pos="2273">
          <p15:clr>
            <a:srgbClr val="FBAE40"/>
          </p15:clr>
        </p15:guide>
        <p15:guide id="6" orient="horz" pos="1146">
          <p15:clr>
            <a:srgbClr val="FBAE40"/>
          </p15:clr>
        </p15:guide>
        <p15:guide id="7" pos="37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3 tema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41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35" name="Marcador de texto 34">
            <a:extLst>
              <a:ext uri="{FF2B5EF4-FFF2-40B4-BE49-F238E27FC236}">
                <a16:creationId xmlns="" xmlns:a16="http://schemas.microsoft.com/office/drawing/2014/main" id="{BB82F20E-2D17-F38A-E34B-C654A253BCC4}"/>
              </a:ext>
            </a:extLst>
          </p:cNvPr>
          <p:cNvSpPr>
            <a:spLocks noGrp="1"/>
          </p:cNvSpPr>
          <p:nvPr>
            <p:ph type="body" sz="quarter" idx="13" hasCustomPrompt="1"/>
          </p:nvPr>
        </p:nvSpPr>
        <p:spPr>
          <a:xfrm>
            <a:off x="626170" y="2297968"/>
            <a:ext cx="9048001"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 xmlns:a16="http://schemas.microsoft.com/office/drawing/2014/main" id="{16ADD03A-1395-6E97-679C-D7F51E2F2838}"/>
              </a:ext>
            </a:extLst>
          </p:cNvPr>
          <p:cNvSpPr>
            <a:spLocks noGrp="1"/>
          </p:cNvSpPr>
          <p:nvPr>
            <p:ph type="body" sz="quarter" idx="12" hasCustomPrompt="1"/>
          </p:nvPr>
        </p:nvSpPr>
        <p:spPr>
          <a:xfrm>
            <a:off x="447577" y="230078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 xmlns:a16="http://schemas.microsoft.com/office/drawing/2014/main" id="{505AF208-B13D-E587-055E-30DBBBD5543A}"/>
              </a:ext>
            </a:extLst>
          </p:cNvPr>
          <p:cNvSpPr>
            <a:spLocks noGrp="1"/>
          </p:cNvSpPr>
          <p:nvPr>
            <p:ph type="body" sz="quarter" idx="14" hasCustomPrompt="1"/>
          </p:nvPr>
        </p:nvSpPr>
        <p:spPr>
          <a:xfrm>
            <a:off x="626170" y="3478700"/>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38" name="Marcador de texto 31">
            <a:extLst>
              <a:ext uri="{FF2B5EF4-FFF2-40B4-BE49-F238E27FC236}">
                <a16:creationId xmlns="" xmlns:a16="http://schemas.microsoft.com/office/drawing/2014/main" id="{D1EACBFF-A7F4-1FA2-E28A-77A7403DB78D}"/>
              </a:ext>
            </a:extLst>
          </p:cNvPr>
          <p:cNvSpPr>
            <a:spLocks noGrp="1"/>
          </p:cNvSpPr>
          <p:nvPr>
            <p:ph type="body" sz="quarter" idx="15" hasCustomPrompt="1"/>
          </p:nvPr>
        </p:nvSpPr>
        <p:spPr>
          <a:xfrm>
            <a:off x="447577" y="348151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9" name="Marcador de texto 34">
            <a:extLst>
              <a:ext uri="{FF2B5EF4-FFF2-40B4-BE49-F238E27FC236}">
                <a16:creationId xmlns="" xmlns:a16="http://schemas.microsoft.com/office/drawing/2014/main" id="{C6622F28-6A8D-F61E-FDF3-E171FFB2B292}"/>
              </a:ext>
            </a:extLst>
          </p:cNvPr>
          <p:cNvSpPr>
            <a:spLocks noGrp="1"/>
          </p:cNvSpPr>
          <p:nvPr>
            <p:ph type="body" sz="quarter" idx="16" hasCustomPrompt="1"/>
          </p:nvPr>
        </p:nvSpPr>
        <p:spPr>
          <a:xfrm>
            <a:off x="626170" y="4668305"/>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 xmlns:a16="http://schemas.microsoft.com/office/drawing/2014/main" id="{02AAB428-3DBD-D653-E8E7-6AB9615EBBB0}"/>
              </a:ext>
            </a:extLst>
          </p:cNvPr>
          <p:cNvSpPr>
            <a:spLocks noGrp="1"/>
          </p:cNvSpPr>
          <p:nvPr>
            <p:ph type="body" sz="quarter" idx="17" hasCustomPrompt="1"/>
          </p:nvPr>
        </p:nvSpPr>
        <p:spPr>
          <a:xfrm>
            <a:off x="447577" y="467111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 name="Marcador de pie de página 1"/>
          <p:cNvSpPr>
            <a:spLocks noGrp="1"/>
          </p:cNvSpPr>
          <p:nvPr>
            <p:ph type="ftr" sz="quarter" idx="18"/>
          </p:nvPr>
        </p:nvSpPr>
        <p:spPr/>
        <p:txBody>
          <a:bodyPr/>
          <a:lstStyle/>
          <a:p>
            <a:endParaRPr lang="es-CL" dirty="0">
              <a:solidFill>
                <a:srgbClr val="000000"/>
              </a:solidFill>
            </a:endParaRPr>
          </a:p>
        </p:txBody>
      </p:sp>
      <p:sp>
        <p:nvSpPr>
          <p:cNvPr id="4" name="Marcador de número de diapositiva 3"/>
          <p:cNvSpPr>
            <a:spLocks noGrp="1"/>
          </p:cNvSpPr>
          <p:nvPr>
            <p:ph type="sldNum" sz="quarter" idx="1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8346406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lámina noticias con foto">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B94836DB-A449-5E5A-4EA3-690CF44CFB7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6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ounded Rectangle 8">
            <a:extLst>
              <a:ext uri="{FF2B5EF4-FFF2-40B4-BE49-F238E27FC236}">
                <a16:creationId xmlns="" xmlns:a16="http://schemas.microsoft.com/office/drawing/2014/main" id="{5D79035D-CD47-D3EF-FE97-9B573CA0A9DF}"/>
              </a:ext>
            </a:extLst>
          </p:cNvPr>
          <p:cNvSpPr/>
          <p:nvPr userDrawn="1"/>
        </p:nvSpPr>
        <p:spPr>
          <a:xfrm>
            <a:off x="6144759"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dirty="0">
              <a:solidFill>
                <a:srgbClr val="FFFFFF"/>
              </a:solidFill>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 xmlns:a16="http://schemas.microsoft.com/office/drawing/2014/main" id="{3A1423AA-21DD-48FC-14CD-A10E4C9A4369}"/>
              </a:ext>
            </a:extLst>
          </p:cNvPr>
          <p:cNvSpPr/>
          <p:nvPr userDrawn="1"/>
        </p:nvSpPr>
        <p:spPr>
          <a:xfrm>
            <a:off x="9004691"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a:solidFill>
                <a:srgbClr val="FFFFFF"/>
              </a:solidFill>
              <a:latin typeface="Helvetica Neue Medium"/>
              <a:ea typeface="Helvetica Neue Medium"/>
              <a:cs typeface="Helvetica Neue Medium"/>
              <a:sym typeface="Helvetica Neue Medium"/>
            </a:endParaRPr>
          </a:p>
        </p:txBody>
      </p:sp>
      <p:sp>
        <p:nvSpPr>
          <p:cNvPr id="11" name="Rounded Rectangle 10">
            <a:extLst>
              <a:ext uri="{FF2B5EF4-FFF2-40B4-BE49-F238E27FC236}">
                <a16:creationId xmlns="" xmlns:a16="http://schemas.microsoft.com/office/drawing/2014/main" id="{E7F2AD97-4318-2D62-02D4-CC56D2EBE040}"/>
              </a:ext>
            </a:extLst>
          </p:cNvPr>
          <p:cNvSpPr/>
          <p:nvPr userDrawn="1"/>
        </p:nvSpPr>
        <p:spPr>
          <a:xfrm>
            <a:off x="424895"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a:solidFill>
                <a:srgbClr val="FFFFFF"/>
              </a:solidFill>
              <a:latin typeface="Helvetica Neue Medium"/>
              <a:ea typeface="Helvetica Neue Medium"/>
              <a:cs typeface="Helvetica Neue Medium"/>
              <a:sym typeface="Helvetica Neue Medium"/>
            </a:endParaRPr>
          </a:p>
        </p:txBody>
      </p:sp>
      <p:sp>
        <p:nvSpPr>
          <p:cNvPr id="5" name="Rounded Rectangle 4">
            <a:extLst>
              <a:ext uri="{FF2B5EF4-FFF2-40B4-BE49-F238E27FC236}">
                <a16:creationId xmlns="" xmlns:a16="http://schemas.microsoft.com/office/drawing/2014/main" id="{3C6D1DD5-4CE5-A48F-7E97-F261817DB98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kern="1200">
              <a:solidFill>
                <a:srgbClr val="FFFFFF"/>
              </a:solidFill>
              <a:latin typeface="Helvetica Neue Medium"/>
              <a:ea typeface="Helvetica Neue Medium"/>
              <a:cs typeface="Helvetica Neue Medium"/>
              <a:sym typeface="Helvetica Neue Medium"/>
            </a:endParaRPr>
          </a:p>
        </p:txBody>
      </p:sp>
      <p:sp>
        <p:nvSpPr>
          <p:cNvPr id="28" name="Marcador de texto 7">
            <a:extLst>
              <a:ext uri="{FF2B5EF4-FFF2-40B4-BE49-F238E27FC236}">
                <a16:creationId xmlns="" xmlns:a16="http://schemas.microsoft.com/office/drawing/2014/main" id="{F57E9CCB-4FEF-3B4C-BB29-A871DC96C82B}"/>
              </a:ext>
            </a:extLst>
          </p:cNvPr>
          <p:cNvSpPr>
            <a:spLocks noGrp="1"/>
          </p:cNvSpPr>
          <p:nvPr>
            <p:ph type="body" sz="quarter" idx="18" hasCustomPrompt="1"/>
          </p:nvPr>
        </p:nvSpPr>
        <p:spPr>
          <a:xfrm>
            <a:off x="676284"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9" name="Marcador de texto 7">
            <a:extLst>
              <a:ext uri="{FF2B5EF4-FFF2-40B4-BE49-F238E27FC236}">
                <a16:creationId xmlns="" xmlns:a16="http://schemas.microsoft.com/office/drawing/2014/main" id="{D012B9D1-835B-7745-97E3-74B7D8ED94F3}"/>
              </a:ext>
            </a:extLst>
          </p:cNvPr>
          <p:cNvSpPr>
            <a:spLocks noGrp="1"/>
          </p:cNvSpPr>
          <p:nvPr>
            <p:ph type="body" sz="quarter" idx="19" hasCustomPrompt="1"/>
          </p:nvPr>
        </p:nvSpPr>
        <p:spPr>
          <a:xfrm>
            <a:off x="676284"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 name="Marcador de posición de imagen 2">
            <a:extLst>
              <a:ext uri="{FF2B5EF4-FFF2-40B4-BE49-F238E27FC236}">
                <a16:creationId xmlns="" xmlns:a16="http://schemas.microsoft.com/office/drawing/2014/main" id="{0EA17AB2-535B-3E41-9012-14AE4DF3B697}"/>
              </a:ext>
            </a:extLst>
          </p:cNvPr>
          <p:cNvSpPr>
            <a:spLocks noGrp="1"/>
          </p:cNvSpPr>
          <p:nvPr>
            <p:ph type="pic" sz="quarter" idx="20" hasCustomPrompt="1"/>
          </p:nvPr>
        </p:nvSpPr>
        <p:spPr>
          <a:xfrm>
            <a:off x="676275"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33" name="Marcador de texto 7">
            <a:extLst>
              <a:ext uri="{FF2B5EF4-FFF2-40B4-BE49-F238E27FC236}">
                <a16:creationId xmlns="" xmlns:a16="http://schemas.microsoft.com/office/drawing/2014/main" id="{0DCF0A1D-0E92-3E4E-AE6C-06E920D6E6EC}"/>
              </a:ext>
            </a:extLst>
          </p:cNvPr>
          <p:cNvSpPr>
            <a:spLocks noGrp="1"/>
          </p:cNvSpPr>
          <p:nvPr>
            <p:ph type="body" sz="quarter" idx="21" hasCustomPrompt="1"/>
          </p:nvPr>
        </p:nvSpPr>
        <p:spPr>
          <a:xfrm>
            <a:off x="3513002" y="2870424"/>
            <a:ext cx="2336790" cy="511852"/>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4" name="Marcador de texto 7">
            <a:extLst>
              <a:ext uri="{FF2B5EF4-FFF2-40B4-BE49-F238E27FC236}">
                <a16:creationId xmlns="" xmlns:a16="http://schemas.microsoft.com/office/drawing/2014/main" id="{6C423F7D-EEBF-3A44-B527-08BE6EB1B0E3}"/>
              </a:ext>
            </a:extLst>
          </p:cNvPr>
          <p:cNvSpPr>
            <a:spLocks noGrp="1"/>
          </p:cNvSpPr>
          <p:nvPr>
            <p:ph type="body" sz="quarter" idx="22" hasCustomPrompt="1"/>
          </p:nvPr>
        </p:nvSpPr>
        <p:spPr>
          <a:xfrm>
            <a:off x="3513002" y="3429292"/>
            <a:ext cx="2336791" cy="1239876"/>
          </a:xfrm>
          <a:prstGeom prst="rect">
            <a:avLst/>
          </a:prstGeom>
        </p:spPr>
        <p:txBody>
          <a:bodyPr lIns="0" tIns="0" rIns="0" bIns="0"/>
          <a:lstStyle>
            <a:lvl1pPr marL="0" indent="0">
              <a:spcBef>
                <a:spcPts val="600"/>
              </a:spcBef>
              <a:spcAft>
                <a:spcPts val="600"/>
              </a:spcAft>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5" name="Marcador de posición de imagen 2">
            <a:extLst>
              <a:ext uri="{FF2B5EF4-FFF2-40B4-BE49-F238E27FC236}">
                <a16:creationId xmlns="" xmlns:a16="http://schemas.microsoft.com/office/drawing/2014/main" id="{93186F0C-C7B9-764C-B99E-96FA0437C4CE}"/>
              </a:ext>
            </a:extLst>
          </p:cNvPr>
          <p:cNvSpPr>
            <a:spLocks noGrp="1"/>
          </p:cNvSpPr>
          <p:nvPr>
            <p:ph type="pic" sz="quarter" idx="23" hasCustomPrompt="1"/>
          </p:nvPr>
        </p:nvSpPr>
        <p:spPr>
          <a:xfrm>
            <a:off x="3512993" y="4852194"/>
            <a:ext cx="2336800" cy="1465263"/>
          </a:xfrm>
          <a:prstGeom prst="rect">
            <a:avLst/>
          </a:prstGeom>
        </p:spPr>
        <p:txBody>
          <a:bodyPr lIns="0" tIns="0" rIns="0" bIns="0" anchor="ctr"/>
          <a:lstStyle>
            <a:lvl1pPr marL="0" indent="0" algn="ctr">
              <a:buNone/>
              <a:defRPr sz="1600">
                <a:solidFill>
                  <a:schemeClr val="bg1"/>
                </a:solidFill>
              </a:defRPr>
            </a:lvl1pPr>
          </a:lstStyle>
          <a:p>
            <a:r>
              <a:rPr lang="es-CL" dirty="0"/>
              <a:t>Doble clic para incorporar una imagen</a:t>
            </a:r>
          </a:p>
        </p:txBody>
      </p:sp>
      <p:sp>
        <p:nvSpPr>
          <p:cNvPr id="37" name="Marcador de texto 7">
            <a:extLst>
              <a:ext uri="{FF2B5EF4-FFF2-40B4-BE49-F238E27FC236}">
                <a16:creationId xmlns="" xmlns:a16="http://schemas.microsoft.com/office/drawing/2014/main" id="{B61C247D-37DA-1141-B436-E9CA5E4D938A}"/>
              </a:ext>
            </a:extLst>
          </p:cNvPr>
          <p:cNvSpPr>
            <a:spLocks noGrp="1"/>
          </p:cNvSpPr>
          <p:nvPr>
            <p:ph type="body" sz="quarter" idx="24" hasCustomPrompt="1"/>
          </p:nvPr>
        </p:nvSpPr>
        <p:spPr>
          <a:xfrm>
            <a:off x="6380893"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8" name="Marcador de texto 7">
            <a:extLst>
              <a:ext uri="{FF2B5EF4-FFF2-40B4-BE49-F238E27FC236}">
                <a16:creationId xmlns="" xmlns:a16="http://schemas.microsoft.com/office/drawing/2014/main" id="{BBA61BC9-7FB0-9C4F-B8DC-AC4C5F1DD8DE}"/>
              </a:ext>
            </a:extLst>
          </p:cNvPr>
          <p:cNvSpPr>
            <a:spLocks noGrp="1"/>
          </p:cNvSpPr>
          <p:nvPr>
            <p:ph type="body" sz="quarter" idx="25" hasCustomPrompt="1"/>
          </p:nvPr>
        </p:nvSpPr>
        <p:spPr>
          <a:xfrm>
            <a:off x="6380893"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4" name="Marcador de posición de imagen 2">
            <a:extLst>
              <a:ext uri="{FF2B5EF4-FFF2-40B4-BE49-F238E27FC236}">
                <a16:creationId xmlns="" xmlns:a16="http://schemas.microsoft.com/office/drawing/2014/main" id="{57D13356-69C7-2542-A744-E65AE47B81E2}"/>
              </a:ext>
            </a:extLst>
          </p:cNvPr>
          <p:cNvSpPr>
            <a:spLocks noGrp="1"/>
          </p:cNvSpPr>
          <p:nvPr>
            <p:ph type="pic" sz="quarter" idx="26" hasCustomPrompt="1"/>
          </p:nvPr>
        </p:nvSpPr>
        <p:spPr>
          <a:xfrm>
            <a:off x="6380884"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46" name="Marcador de texto 7">
            <a:extLst>
              <a:ext uri="{FF2B5EF4-FFF2-40B4-BE49-F238E27FC236}">
                <a16:creationId xmlns="" xmlns:a16="http://schemas.microsoft.com/office/drawing/2014/main" id="{31421233-7F3D-574E-9B40-A3D57BE496C8}"/>
              </a:ext>
            </a:extLst>
          </p:cNvPr>
          <p:cNvSpPr>
            <a:spLocks noGrp="1"/>
          </p:cNvSpPr>
          <p:nvPr>
            <p:ph type="body" sz="quarter" idx="27" hasCustomPrompt="1"/>
          </p:nvPr>
        </p:nvSpPr>
        <p:spPr>
          <a:xfrm>
            <a:off x="9207220" y="2870424"/>
            <a:ext cx="2336791"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47" name="Marcador de texto 7">
            <a:extLst>
              <a:ext uri="{FF2B5EF4-FFF2-40B4-BE49-F238E27FC236}">
                <a16:creationId xmlns="" xmlns:a16="http://schemas.microsoft.com/office/drawing/2014/main" id="{B2A73391-D262-9140-B309-BB12AA19FA1C}"/>
              </a:ext>
            </a:extLst>
          </p:cNvPr>
          <p:cNvSpPr>
            <a:spLocks noGrp="1"/>
          </p:cNvSpPr>
          <p:nvPr>
            <p:ph type="body" sz="quarter" idx="28" hasCustomPrompt="1"/>
          </p:nvPr>
        </p:nvSpPr>
        <p:spPr>
          <a:xfrm>
            <a:off x="9207221"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8" name="Marcador de posición de imagen 2">
            <a:extLst>
              <a:ext uri="{FF2B5EF4-FFF2-40B4-BE49-F238E27FC236}">
                <a16:creationId xmlns="" xmlns:a16="http://schemas.microsoft.com/office/drawing/2014/main" id="{45275E7E-6C59-1249-AD15-26DA1036953E}"/>
              </a:ext>
            </a:extLst>
          </p:cNvPr>
          <p:cNvSpPr>
            <a:spLocks noGrp="1"/>
          </p:cNvSpPr>
          <p:nvPr>
            <p:ph type="pic" sz="quarter" idx="29" hasCustomPrompt="1"/>
          </p:nvPr>
        </p:nvSpPr>
        <p:spPr>
          <a:xfrm>
            <a:off x="9207212"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2" name="Título 1">
            <a:extLst>
              <a:ext uri="{FF2B5EF4-FFF2-40B4-BE49-F238E27FC236}">
                <a16:creationId xmlns="" xmlns:a16="http://schemas.microsoft.com/office/drawing/2014/main" id="{9778E4AE-1610-C062-F7EC-A41B30388AB8}"/>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 xmlns:a16="http://schemas.microsoft.com/office/drawing/2014/main" id="{B31A843B-023E-04B5-0A32-E5F49E45D484}"/>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30"/>
          </p:nvPr>
        </p:nvSpPr>
        <p:spPr/>
        <p:txBody>
          <a:bodyPr/>
          <a:lstStyle/>
          <a:p>
            <a:endParaRPr lang="es-CL" dirty="0">
              <a:solidFill>
                <a:srgbClr val="000000"/>
              </a:solidFill>
            </a:endParaRPr>
          </a:p>
        </p:txBody>
      </p:sp>
      <p:sp>
        <p:nvSpPr>
          <p:cNvPr id="6" name="Marcador de número de diapositiva 5"/>
          <p:cNvSpPr>
            <a:spLocks noGrp="1"/>
          </p:cNvSpPr>
          <p:nvPr>
            <p:ph type="sldNum" sz="quarter" idx="3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87149084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7">
          <p15:clr>
            <a:srgbClr val="FBAE40"/>
          </p15:clr>
        </p15:guide>
        <p15:guide id="4" pos="2071">
          <p15:clr>
            <a:srgbClr val="FBAE40"/>
          </p15:clr>
        </p15:guide>
        <p15:guide id="5" pos="5655">
          <p15:clr>
            <a:srgbClr val="FBAE40"/>
          </p15:clr>
        </p15:guide>
        <p15:guide id="6" orient="horz" pos="667">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8C5653FB-0B55-DF49-89A0-7BB644B8BB0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188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3978333C-7507-9031-20FB-A4008EE62379}"/>
              </a:ext>
            </a:extLst>
          </p:cNvPr>
          <p:cNvSpPr>
            <a:spLocks noGrp="1"/>
          </p:cNvSpPr>
          <p:nvPr>
            <p:ph type="title" hasCustomPrompt="1"/>
          </p:nvPr>
        </p:nvSpPr>
        <p:spPr>
          <a:xfrm>
            <a:off x="777916" y="747271"/>
            <a:ext cx="3733124" cy="1284729"/>
          </a:xfrm>
          <a:prstGeom prst="rect">
            <a:avLst/>
          </a:prstGeom>
        </p:spPr>
        <p:txBody>
          <a:bodyPr vert="horz" lIns="0" tIns="0" rIns="0" bIns="0"/>
          <a:lstStyle>
            <a:lvl1pPr>
              <a:lnSpc>
                <a:spcPct val="90000"/>
              </a:lnSpc>
              <a:spcBef>
                <a:spcPts val="0"/>
              </a:spcBef>
              <a:spcAft>
                <a:spcPts val="0"/>
              </a:spcAft>
              <a:defRPr sz="4000" b="1">
                <a:solidFill>
                  <a:schemeClr val="accent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40 puntos</a:t>
            </a:r>
            <a:endParaRPr lang="es-CL" dirty="0"/>
          </a:p>
        </p:txBody>
      </p:sp>
      <p:sp>
        <p:nvSpPr>
          <p:cNvPr id="7" name="Marcador de texto 7">
            <a:extLst>
              <a:ext uri="{FF2B5EF4-FFF2-40B4-BE49-F238E27FC236}">
                <a16:creationId xmlns="" xmlns:a16="http://schemas.microsoft.com/office/drawing/2014/main" id="{C4D46A67-F299-766E-9BB6-1ADEC7FB26E8}"/>
              </a:ext>
            </a:extLst>
          </p:cNvPr>
          <p:cNvSpPr>
            <a:spLocks noGrp="1"/>
          </p:cNvSpPr>
          <p:nvPr>
            <p:ph type="body" sz="quarter" idx="53" hasCustomPrompt="1"/>
          </p:nvPr>
        </p:nvSpPr>
        <p:spPr>
          <a:xfrm>
            <a:off x="6359129" y="2897348"/>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8" name="Marcador de texto 7">
            <a:extLst>
              <a:ext uri="{FF2B5EF4-FFF2-40B4-BE49-F238E27FC236}">
                <a16:creationId xmlns="" xmlns:a16="http://schemas.microsoft.com/office/drawing/2014/main" id="{AAF2811A-08D5-387F-FDB1-55A4B69B06C2}"/>
              </a:ext>
            </a:extLst>
          </p:cNvPr>
          <p:cNvSpPr>
            <a:spLocks noGrp="1"/>
          </p:cNvSpPr>
          <p:nvPr>
            <p:ph type="body" sz="quarter" idx="54" hasCustomPrompt="1"/>
          </p:nvPr>
        </p:nvSpPr>
        <p:spPr>
          <a:xfrm>
            <a:off x="6359127" y="3429000"/>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17" name="Straight Connector 16">
            <a:extLst>
              <a:ext uri="{FF2B5EF4-FFF2-40B4-BE49-F238E27FC236}">
                <a16:creationId xmlns="" xmlns:a16="http://schemas.microsoft.com/office/drawing/2014/main" id="{EB39A987-683D-9D36-91F6-E2CFA93EF42C}"/>
              </a:ext>
            </a:extLst>
          </p:cNvPr>
          <p:cNvCxnSpPr>
            <a:cxnSpLocks/>
          </p:cNvCxnSpPr>
          <p:nvPr userDrawn="1"/>
        </p:nvCxnSpPr>
        <p:spPr>
          <a:xfrm>
            <a:off x="6359127" y="4794422"/>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7">
            <a:extLst>
              <a:ext uri="{FF2B5EF4-FFF2-40B4-BE49-F238E27FC236}">
                <a16:creationId xmlns="" xmlns:a16="http://schemas.microsoft.com/office/drawing/2014/main" id="{CC11910E-7802-190C-8172-59CD358D1250}"/>
              </a:ext>
            </a:extLst>
          </p:cNvPr>
          <p:cNvSpPr>
            <a:spLocks noGrp="1"/>
          </p:cNvSpPr>
          <p:nvPr>
            <p:ph type="body" sz="quarter" idx="55" hasCustomPrompt="1"/>
          </p:nvPr>
        </p:nvSpPr>
        <p:spPr>
          <a:xfrm>
            <a:off x="6359129" y="747272"/>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4" name="Marcador de texto 7">
            <a:extLst>
              <a:ext uri="{FF2B5EF4-FFF2-40B4-BE49-F238E27FC236}">
                <a16:creationId xmlns="" xmlns:a16="http://schemas.microsoft.com/office/drawing/2014/main" id="{7DA5667F-22FC-3BA9-6888-7B08F0BABC55}"/>
              </a:ext>
            </a:extLst>
          </p:cNvPr>
          <p:cNvSpPr>
            <a:spLocks noGrp="1"/>
          </p:cNvSpPr>
          <p:nvPr>
            <p:ph type="body" sz="quarter" idx="56" hasCustomPrompt="1"/>
          </p:nvPr>
        </p:nvSpPr>
        <p:spPr>
          <a:xfrm>
            <a:off x="6359127" y="1278924"/>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25" name="Marcador de texto 7">
            <a:extLst>
              <a:ext uri="{FF2B5EF4-FFF2-40B4-BE49-F238E27FC236}">
                <a16:creationId xmlns="" xmlns:a16="http://schemas.microsoft.com/office/drawing/2014/main" id="{80F45604-88D7-0389-F6F0-4F7F3717C6B4}"/>
              </a:ext>
            </a:extLst>
          </p:cNvPr>
          <p:cNvSpPr>
            <a:spLocks noGrp="1"/>
          </p:cNvSpPr>
          <p:nvPr>
            <p:ph type="body" sz="quarter" idx="57" hasCustomPrompt="1"/>
          </p:nvPr>
        </p:nvSpPr>
        <p:spPr>
          <a:xfrm>
            <a:off x="6359129" y="5121564"/>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7" name="Marcador de texto 7">
            <a:extLst>
              <a:ext uri="{FF2B5EF4-FFF2-40B4-BE49-F238E27FC236}">
                <a16:creationId xmlns="" xmlns:a16="http://schemas.microsoft.com/office/drawing/2014/main" id="{FA076D8B-DCE0-E493-F1BC-D55FBC503840}"/>
              </a:ext>
            </a:extLst>
          </p:cNvPr>
          <p:cNvSpPr>
            <a:spLocks noGrp="1"/>
          </p:cNvSpPr>
          <p:nvPr>
            <p:ph type="body" sz="quarter" idx="58" hasCustomPrompt="1"/>
          </p:nvPr>
        </p:nvSpPr>
        <p:spPr>
          <a:xfrm>
            <a:off x="6359127" y="5653216"/>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34" name="Straight Connector 33">
            <a:extLst>
              <a:ext uri="{FF2B5EF4-FFF2-40B4-BE49-F238E27FC236}">
                <a16:creationId xmlns="" xmlns:a16="http://schemas.microsoft.com/office/drawing/2014/main" id="{9D20BB05-D91B-DA0A-EC81-79B99DB4AB72}"/>
              </a:ext>
            </a:extLst>
          </p:cNvPr>
          <p:cNvCxnSpPr>
            <a:cxnSpLocks/>
          </p:cNvCxnSpPr>
          <p:nvPr userDrawn="1"/>
        </p:nvCxnSpPr>
        <p:spPr>
          <a:xfrm>
            <a:off x="6359127" y="2626955"/>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727951531"/>
      </p:ext>
    </p:extLst>
  </p:cSld>
  <p:clrMapOvr>
    <a:masterClrMapping/>
  </p:clrMapOvr>
  <p:transition spd="med"/>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07">
          <p15:clr>
            <a:srgbClr val="FBAE40"/>
          </p15:clr>
        </p15:guide>
        <p15:guide id="6" orient="horz" pos="2160">
          <p15:clr>
            <a:srgbClr val="FBAE40"/>
          </p15:clr>
        </p15:guide>
        <p15:guide id="7" orient="horz" pos="1139">
          <p15:clr>
            <a:srgbClr val="FBAE40"/>
          </p15:clr>
        </p15:guide>
        <p15:guide id="8" orient="horz" pos="1915">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iseño personalizado 1">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91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cxnSp>
        <p:nvCxnSpPr>
          <p:cNvPr id="46"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Marcador de texto 49">
            <a:extLst>
              <a:ext uri="{FF2B5EF4-FFF2-40B4-BE49-F238E27FC236}">
                <a16:creationId xmlns="" xmlns:a16="http://schemas.microsoft.com/office/drawing/2014/main" id="{65C59AB4-EB1B-910E-6161-60B72778EAD9}"/>
              </a:ext>
            </a:extLst>
          </p:cNvPr>
          <p:cNvSpPr>
            <a:spLocks noGrp="1"/>
          </p:cNvSpPr>
          <p:nvPr>
            <p:ph type="body" sz="quarter" idx="13" hasCustomPrompt="1"/>
          </p:nvPr>
        </p:nvSpPr>
        <p:spPr>
          <a:xfrm>
            <a:off x="3327807"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1" name="Marcador de texto 49">
            <a:extLst>
              <a:ext uri="{FF2B5EF4-FFF2-40B4-BE49-F238E27FC236}">
                <a16:creationId xmlns="" xmlns:a16="http://schemas.microsoft.com/office/drawing/2014/main" id="{4CEB7449-A855-A744-2297-5979CA016347}"/>
              </a:ext>
            </a:extLst>
          </p:cNvPr>
          <p:cNvSpPr>
            <a:spLocks noGrp="1"/>
          </p:cNvSpPr>
          <p:nvPr>
            <p:ph type="body" sz="quarter" idx="14" hasCustomPrompt="1"/>
          </p:nvPr>
        </p:nvSpPr>
        <p:spPr>
          <a:xfrm>
            <a:off x="3327807"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2" name="Marcador de texto 49">
            <a:extLst>
              <a:ext uri="{FF2B5EF4-FFF2-40B4-BE49-F238E27FC236}">
                <a16:creationId xmlns="" xmlns:a16="http://schemas.microsoft.com/office/drawing/2014/main" id="{B66DFA7E-7D5B-0238-9B03-786291CC29B2}"/>
              </a:ext>
            </a:extLst>
          </p:cNvPr>
          <p:cNvSpPr>
            <a:spLocks noGrp="1"/>
          </p:cNvSpPr>
          <p:nvPr>
            <p:ph type="body" sz="quarter" idx="15" hasCustomPrompt="1"/>
          </p:nvPr>
        </p:nvSpPr>
        <p:spPr>
          <a:xfrm>
            <a:off x="3327807" y="4808628"/>
            <a:ext cx="2673350" cy="1351948"/>
          </a:xfrm>
          <a:solidFill>
            <a:schemeClr val="tx2"/>
          </a:solidFill>
        </p:spPr>
        <p:txBody>
          <a:bodyPr>
            <a:noAutofit/>
          </a:bodyPr>
          <a:lstStyle>
            <a:lvl1pPr marL="0" indent="0">
              <a:buNone/>
              <a:defRPr b="1"/>
            </a:lvl1pPr>
          </a:lstStyle>
          <a:p>
            <a:pPr lvl="0"/>
            <a:r>
              <a:rPr lang="es-ES" dirty="0"/>
              <a:t>Texto</a:t>
            </a:r>
          </a:p>
        </p:txBody>
      </p:sp>
      <p:sp>
        <p:nvSpPr>
          <p:cNvPr id="63" name="Marcador de texto 49">
            <a:extLst>
              <a:ext uri="{FF2B5EF4-FFF2-40B4-BE49-F238E27FC236}">
                <a16:creationId xmlns="" xmlns:a16="http://schemas.microsoft.com/office/drawing/2014/main" id="{8D23CBBE-52F5-9B12-B294-878C4299DA79}"/>
              </a:ext>
            </a:extLst>
          </p:cNvPr>
          <p:cNvSpPr>
            <a:spLocks noGrp="1"/>
          </p:cNvSpPr>
          <p:nvPr>
            <p:ph type="body" sz="quarter" idx="16" hasCustomPrompt="1"/>
          </p:nvPr>
        </p:nvSpPr>
        <p:spPr>
          <a:xfrm>
            <a:off x="466198"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4" name="Marcador de texto 49">
            <a:extLst>
              <a:ext uri="{FF2B5EF4-FFF2-40B4-BE49-F238E27FC236}">
                <a16:creationId xmlns="" xmlns:a16="http://schemas.microsoft.com/office/drawing/2014/main" id="{764CEE0A-8B73-3992-6679-F38F1F1DE93E}"/>
              </a:ext>
            </a:extLst>
          </p:cNvPr>
          <p:cNvSpPr>
            <a:spLocks noGrp="1"/>
          </p:cNvSpPr>
          <p:nvPr>
            <p:ph type="body" sz="quarter" idx="17" hasCustomPrompt="1"/>
          </p:nvPr>
        </p:nvSpPr>
        <p:spPr>
          <a:xfrm>
            <a:off x="6189416"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5" name="Marcador de texto 49">
            <a:extLst>
              <a:ext uri="{FF2B5EF4-FFF2-40B4-BE49-F238E27FC236}">
                <a16:creationId xmlns="" xmlns:a16="http://schemas.microsoft.com/office/drawing/2014/main" id="{F9B072E7-2728-AC8E-B295-70399B4A3315}"/>
              </a:ext>
            </a:extLst>
          </p:cNvPr>
          <p:cNvSpPr>
            <a:spLocks noGrp="1"/>
          </p:cNvSpPr>
          <p:nvPr>
            <p:ph type="body" sz="quarter" idx="18" hasCustomPrompt="1"/>
          </p:nvPr>
        </p:nvSpPr>
        <p:spPr>
          <a:xfrm>
            <a:off x="6189416"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6" name="Marcador de texto 49">
            <a:extLst>
              <a:ext uri="{FF2B5EF4-FFF2-40B4-BE49-F238E27FC236}">
                <a16:creationId xmlns="" xmlns:a16="http://schemas.microsoft.com/office/drawing/2014/main" id="{3A25178A-DBEE-DFC4-D7BB-76092A781306}"/>
              </a:ext>
            </a:extLst>
          </p:cNvPr>
          <p:cNvSpPr>
            <a:spLocks noGrp="1"/>
          </p:cNvSpPr>
          <p:nvPr>
            <p:ph type="body" sz="quarter" idx="19" hasCustomPrompt="1"/>
          </p:nvPr>
        </p:nvSpPr>
        <p:spPr>
          <a:xfrm>
            <a:off x="6189416" y="4808628"/>
            <a:ext cx="2673350" cy="1351948"/>
          </a:xfrm>
          <a:solidFill>
            <a:schemeClr val="tx2"/>
          </a:solidFill>
        </p:spPr>
        <p:txBody>
          <a:bodyPr>
            <a:noAutofit/>
          </a:bodyPr>
          <a:lstStyle>
            <a:lvl1pPr marL="0" indent="0">
              <a:buNone/>
              <a:defRPr b="1"/>
            </a:lvl1pPr>
          </a:lstStyle>
          <a:p>
            <a:pPr lvl="0"/>
            <a:r>
              <a:rPr lang="es-ES" dirty="0"/>
              <a:t>Texto</a:t>
            </a:r>
          </a:p>
        </p:txBody>
      </p:sp>
      <p:sp>
        <p:nvSpPr>
          <p:cNvPr id="70" name="Marcador de gráfico 69">
            <a:extLst>
              <a:ext uri="{FF2B5EF4-FFF2-40B4-BE49-F238E27FC236}">
                <a16:creationId xmlns="" xmlns:a16="http://schemas.microsoft.com/office/drawing/2014/main" id="{AD4783C1-4989-01EE-0D03-80854F12E165}"/>
              </a:ext>
            </a:extLst>
          </p:cNvPr>
          <p:cNvSpPr>
            <a:spLocks noGrp="1"/>
          </p:cNvSpPr>
          <p:nvPr>
            <p:ph type="chart" sz="quarter" idx="20"/>
          </p:nvPr>
        </p:nvSpPr>
        <p:spPr>
          <a:xfrm>
            <a:off x="607543" y="3423652"/>
            <a:ext cx="2390660" cy="955675"/>
          </a:xfrm>
        </p:spPr>
        <p:txBody>
          <a:bodyPr/>
          <a:lstStyle/>
          <a:p>
            <a:endParaRPr lang="es-CL" dirty="0"/>
          </a:p>
        </p:txBody>
      </p:sp>
      <p:sp>
        <p:nvSpPr>
          <p:cNvPr id="71" name="Marcador de texto 49">
            <a:extLst>
              <a:ext uri="{FF2B5EF4-FFF2-40B4-BE49-F238E27FC236}">
                <a16:creationId xmlns="" xmlns:a16="http://schemas.microsoft.com/office/drawing/2014/main" id="{E92E4CC6-CD15-8A63-0189-506371F9044D}"/>
              </a:ext>
            </a:extLst>
          </p:cNvPr>
          <p:cNvSpPr>
            <a:spLocks noGrp="1"/>
          </p:cNvSpPr>
          <p:nvPr>
            <p:ph type="body" sz="quarter" idx="21" hasCustomPrompt="1"/>
          </p:nvPr>
        </p:nvSpPr>
        <p:spPr>
          <a:xfrm>
            <a:off x="9061411" y="1323167"/>
            <a:ext cx="2673350" cy="234292"/>
          </a:xfrm>
          <a:noFill/>
        </p:spPr>
        <p:txBody>
          <a:bodyPr>
            <a:noAutofit/>
          </a:bodyPr>
          <a:lstStyle>
            <a:lvl1pPr marL="0" indent="0">
              <a:buNone/>
              <a:defRPr sz="1400" b="1"/>
            </a:lvl1pPr>
          </a:lstStyle>
          <a:p>
            <a:pPr lvl="0"/>
            <a:r>
              <a:rPr lang="es-ES" dirty="0"/>
              <a:t>Texto</a:t>
            </a:r>
          </a:p>
        </p:txBody>
      </p:sp>
      <p:sp>
        <p:nvSpPr>
          <p:cNvPr id="73" name="Marcador de texto 49">
            <a:extLst>
              <a:ext uri="{FF2B5EF4-FFF2-40B4-BE49-F238E27FC236}">
                <a16:creationId xmlns="" xmlns:a16="http://schemas.microsoft.com/office/drawing/2014/main" id="{227F04DF-FF13-1B7B-6980-D1476CA90427}"/>
              </a:ext>
            </a:extLst>
          </p:cNvPr>
          <p:cNvSpPr>
            <a:spLocks noGrp="1"/>
          </p:cNvSpPr>
          <p:nvPr>
            <p:ph type="body" sz="quarter" idx="22" hasCustomPrompt="1"/>
          </p:nvPr>
        </p:nvSpPr>
        <p:spPr>
          <a:xfrm>
            <a:off x="9059961" y="1557338"/>
            <a:ext cx="2674800" cy="4602056"/>
          </a:xfrm>
          <a:noFill/>
        </p:spPr>
        <p:txBody>
          <a:bodyPr>
            <a:noAutofit/>
          </a:bodyPr>
          <a:lstStyle>
            <a:lvl1pPr marL="0" indent="0">
              <a:buNone/>
              <a:defRPr b="0"/>
            </a:lvl1pPr>
          </a:lstStyle>
          <a:p>
            <a:pPr lvl="0"/>
            <a:r>
              <a:rPr lang="es-ES" dirty="0"/>
              <a:t>Texto</a:t>
            </a:r>
          </a:p>
        </p:txBody>
      </p:sp>
      <p:sp>
        <p:nvSpPr>
          <p:cNvPr id="2" name="Marcador de texto 49">
            <a:extLst>
              <a:ext uri="{FF2B5EF4-FFF2-40B4-BE49-F238E27FC236}">
                <a16:creationId xmlns="" xmlns:a16="http://schemas.microsoft.com/office/drawing/2014/main" id="{575D903E-9997-F823-2239-6D56BF5AF4D2}"/>
              </a:ext>
            </a:extLst>
          </p:cNvPr>
          <p:cNvSpPr>
            <a:spLocks noGrp="1"/>
          </p:cNvSpPr>
          <p:nvPr>
            <p:ph type="body" sz="quarter" idx="55" hasCustomPrompt="1"/>
          </p:nvPr>
        </p:nvSpPr>
        <p:spPr>
          <a:xfrm>
            <a:off x="466198" y="4628667"/>
            <a:ext cx="287997" cy="225206"/>
          </a:xfrm>
          <a:solidFill>
            <a:schemeClr val="bg2"/>
          </a:solidFill>
          <a:ln>
            <a:noFill/>
          </a:ln>
        </p:spPr>
        <p:txBody>
          <a:bodyPr anchor="ctr">
            <a:noAutofit/>
          </a:bodyPr>
          <a:lstStyle>
            <a:lvl1pPr marL="0" indent="0">
              <a:buNone/>
              <a:defRPr sz="1200" b="1"/>
            </a:lvl1pPr>
          </a:lstStyle>
          <a:p>
            <a:pPr lvl="0"/>
            <a:r>
              <a:rPr lang="es-ES" dirty="0"/>
              <a:t>  </a:t>
            </a:r>
          </a:p>
        </p:txBody>
      </p:sp>
      <p:sp>
        <p:nvSpPr>
          <p:cNvPr id="3" name="Marcador de texto 49">
            <a:extLst>
              <a:ext uri="{FF2B5EF4-FFF2-40B4-BE49-F238E27FC236}">
                <a16:creationId xmlns="" xmlns:a16="http://schemas.microsoft.com/office/drawing/2014/main" id="{5A2286CE-A375-62A1-4841-BAF1DF07D6EE}"/>
              </a:ext>
            </a:extLst>
          </p:cNvPr>
          <p:cNvSpPr>
            <a:spLocks noGrp="1"/>
          </p:cNvSpPr>
          <p:nvPr>
            <p:ph type="body" sz="quarter" idx="56" hasCustomPrompt="1"/>
          </p:nvPr>
        </p:nvSpPr>
        <p:spPr>
          <a:xfrm>
            <a:off x="466198" y="494826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4" name="Marcador de texto 49">
            <a:extLst>
              <a:ext uri="{FF2B5EF4-FFF2-40B4-BE49-F238E27FC236}">
                <a16:creationId xmlns="" xmlns:a16="http://schemas.microsoft.com/office/drawing/2014/main" id="{486C3E63-6CDB-A6E3-D4BD-5C80CB4D560A}"/>
              </a:ext>
            </a:extLst>
          </p:cNvPr>
          <p:cNvSpPr>
            <a:spLocks noGrp="1"/>
          </p:cNvSpPr>
          <p:nvPr>
            <p:ph type="body" sz="quarter" idx="57" hasCustomPrompt="1"/>
          </p:nvPr>
        </p:nvSpPr>
        <p:spPr>
          <a:xfrm>
            <a:off x="815538" y="4628667"/>
            <a:ext cx="2324010" cy="225206"/>
          </a:xfrm>
          <a:noFill/>
        </p:spPr>
        <p:txBody>
          <a:bodyPr anchor="ctr">
            <a:noAutofit/>
          </a:bodyPr>
          <a:lstStyle>
            <a:lvl1pPr marL="0" indent="0">
              <a:buNone/>
              <a:defRPr sz="1200" b="0"/>
            </a:lvl1pPr>
          </a:lstStyle>
          <a:p>
            <a:pPr lvl="0"/>
            <a:r>
              <a:rPr lang="es-ES" dirty="0"/>
              <a:t>Texto</a:t>
            </a:r>
          </a:p>
        </p:txBody>
      </p:sp>
      <p:sp>
        <p:nvSpPr>
          <p:cNvPr id="5" name="Marcador de texto 49">
            <a:extLst>
              <a:ext uri="{FF2B5EF4-FFF2-40B4-BE49-F238E27FC236}">
                <a16:creationId xmlns="" xmlns:a16="http://schemas.microsoft.com/office/drawing/2014/main" id="{5C8D17A8-879B-2B22-CC0A-63E09D60494D}"/>
              </a:ext>
            </a:extLst>
          </p:cNvPr>
          <p:cNvSpPr>
            <a:spLocks noGrp="1"/>
          </p:cNvSpPr>
          <p:nvPr>
            <p:ph type="body" sz="quarter" idx="58" hasCustomPrompt="1"/>
          </p:nvPr>
        </p:nvSpPr>
        <p:spPr>
          <a:xfrm>
            <a:off x="815538" y="4948264"/>
            <a:ext cx="2324010" cy="225206"/>
          </a:xfrm>
          <a:noFill/>
        </p:spPr>
        <p:txBody>
          <a:bodyPr anchor="ctr">
            <a:noAutofit/>
          </a:bodyPr>
          <a:lstStyle>
            <a:lvl1pPr marL="0" indent="0">
              <a:buNone/>
              <a:defRPr sz="1200" b="0"/>
            </a:lvl1pPr>
          </a:lstStyle>
          <a:p>
            <a:pPr lvl="0"/>
            <a:r>
              <a:rPr lang="es-ES" dirty="0"/>
              <a:t>Texto</a:t>
            </a:r>
          </a:p>
        </p:txBody>
      </p:sp>
      <p:sp>
        <p:nvSpPr>
          <p:cNvPr id="6" name="Marcador de pie de página 5"/>
          <p:cNvSpPr>
            <a:spLocks noGrp="1"/>
          </p:cNvSpPr>
          <p:nvPr>
            <p:ph type="ftr" sz="quarter" idx="59"/>
          </p:nvPr>
        </p:nvSpPr>
        <p:spPr/>
        <p:txBody>
          <a:bodyPr/>
          <a:lstStyle/>
          <a:p>
            <a:endParaRPr lang="es-CL" dirty="0">
              <a:solidFill>
                <a:srgbClr val="000000"/>
              </a:solidFill>
            </a:endParaRPr>
          </a:p>
        </p:txBody>
      </p:sp>
      <p:sp>
        <p:nvSpPr>
          <p:cNvPr id="7" name="Marcador de número de diapositiva 6"/>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9849163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iseño personalizado 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93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9" name="Marcador de texto 34">
            <a:extLst>
              <a:ext uri="{FF2B5EF4-FFF2-40B4-BE49-F238E27FC236}">
                <a16:creationId xmlns="" xmlns:a16="http://schemas.microsoft.com/office/drawing/2014/main" id="{54260D41-C7E4-30CE-4873-5F856A836A5C}"/>
              </a:ext>
            </a:extLst>
          </p:cNvPr>
          <p:cNvSpPr>
            <a:spLocks noGrp="1"/>
          </p:cNvSpPr>
          <p:nvPr>
            <p:ph type="body" sz="quarter" idx="13" hasCustomPrompt="1"/>
          </p:nvPr>
        </p:nvSpPr>
        <p:spPr>
          <a:xfrm>
            <a:off x="2857514" y="16143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 xmlns:a16="http://schemas.microsoft.com/office/drawing/2014/main" id="{270DEEBE-1143-EA9A-3500-A5C7B5DA4E0D}"/>
              </a:ext>
            </a:extLst>
          </p:cNvPr>
          <p:cNvSpPr>
            <a:spLocks noGrp="1"/>
          </p:cNvSpPr>
          <p:nvPr>
            <p:ph type="body" sz="quarter" idx="12" hasCustomPrompt="1"/>
          </p:nvPr>
        </p:nvSpPr>
        <p:spPr>
          <a:xfrm>
            <a:off x="2678920" y="161717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2" name="Marcador de texto 49">
            <a:extLst>
              <a:ext uri="{FF2B5EF4-FFF2-40B4-BE49-F238E27FC236}">
                <a16:creationId xmlns="" xmlns:a16="http://schemas.microsoft.com/office/drawing/2014/main" id="{EF76D1EF-4B7A-1EF1-D0B5-EC99EEDF2899}"/>
              </a:ext>
            </a:extLst>
          </p:cNvPr>
          <p:cNvSpPr>
            <a:spLocks noGrp="1"/>
          </p:cNvSpPr>
          <p:nvPr>
            <p:ph type="body" sz="quarter" idx="31" hasCustomPrompt="1"/>
          </p:nvPr>
        </p:nvSpPr>
        <p:spPr>
          <a:xfrm>
            <a:off x="3154195" y="2096444"/>
            <a:ext cx="7087066" cy="524496"/>
          </a:xfrm>
          <a:noFill/>
        </p:spPr>
        <p:txBody>
          <a:bodyPr anchor="t">
            <a:noAutofit/>
          </a:bodyPr>
          <a:lstStyle>
            <a:lvl1pPr marL="0" indent="0">
              <a:buNone/>
              <a:defRPr b="0"/>
            </a:lvl1pPr>
          </a:lstStyle>
          <a:p>
            <a:pPr lvl="0"/>
            <a:r>
              <a:rPr lang="es-ES" dirty="0"/>
              <a:t>Texto</a:t>
            </a:r>
          </a:p>
        </p:txBody>
      </p:sp>
      <p:sp>
        <p:nvSpPr>
          <p:cNvPr id="43" name="Marcador de texto 34">
            <a:extLst>
              <a:ext uri="{FF2B5EF4-FFF2-40B4-BE49-F238E27FC236}">
                <a16:creationId xmlns="" xmlns:a16="http://schemas.microsoft.com/office/drawing/2014/main" id="{CEBB605A-2901-A563-041E-CD22DC6509CB}"/>
              </a:ext>
            </a:extLst>
          </p:cNvPr>
          <p:cNvSpPr>
            <a:spLocks noGrp="1"/>
          </p:cNvSpPr>
          <p:nvPr>
            <p:ph type="body" sz="quarter" idx="32" hasCustomPrompt="1"/>
          </p:nvPr>
        </p:nvSpPr>
        <p:spPr>
          <a:xfrm>
            <a:off x="2857514" y="3208541"/>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A0EBDC63-CF68-9C5C-1FE0-979E86DC66C8}"/>
              </a:ext>
            </a:extLst>
          </p:cNvPr>
          <p:cNvSpPr>
            <a:spLocks noGrp="1"/>
          </p:cNvSpPr>
          <p:nvPr>
            <p:ph type="body" sz="quarter" idx="33" hasCustomPrompt="1"/>
          </p:nvPr>
        </p:nvSpPr>
        <p:spPr>
          <a:xfrm>
            <a:off x="2678920" y="32113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49">
            <a:extLst>
              <a:ext uri="{FF2B5EF4-FFF2-40B4-BE49-F238E27FC236}">
                <a16:creationId xmlns="" xmlns:a16="http://schemas.microsoft.com/office/drawing/2014/main" id="{DFB45C69-9237-7502-2F0E-6C4965F7706B}"/>
              </a:ext>
            </a:extLst>
          </p:cNvPr>
          <p:cNvSpPr>
            <a:spLocks noGrp="1"/>
          </p:cNvSpPr>
          <p:nvPr>
            <p:ph type="body" sz="quarter" idx="34" hasCustomPrompt="1"/>
          </p:nvPr>
        </p:nvSpPr>
        <p:spPr>
          <a:xfrm>
            <a:off x="3154195" y="3690620"/>
            <a:ext cx="7087066" cy="524496"/>
          </a:xfrm>
          <a:noFill/>
        </p:spPr>
        <p:txBody>
          <a:bodyPr anchor="t">
            <a:noAutofit/>
          </a:bodyPr>
          <a:lstStyle>
            <a:lvl1pPr marL="0" indent="0">
              <a:buNone/>
              <a:defRPr b="0"/>
            </a:lvl1pPr>
          </a:lstStyle>
          <a:p>
            <a:pPr lvl="0"/>
            <a:r>
              <a:rPr lang="es-ES" dirty="0"/>
              <a:t>Texto</a:t>
            </a:r>
          </a:p>
        </p:txBody>
      </p:sp>
      <p:sp>
        <p:nvSpPr>
          <p:cNvPr id="46" name="Marcador de texto 34">
            <a:extLst>
              <a:ext uri="{FF2B5EF4-FFF2-40B4-BE49-F238E27FC236}">
                <a16:creationId xmlns="" xmlns:a16="http://schemas.microsoft.com/office/drawing/2014/main" id="{E7AFF7E1-CE70-256E-B1FD-367171882CAD}"/>
              </a:ext>
            </a:extLst>
          </p:cNvPr>
          <p:cNvSpPr>
            <a:spLocks noGrp="1"/>
          </p:cNvSpPr>
          <p:nvPr>
            <p:ph type="body" sz="quarter" idx="35" hasCustomPrompt="1"/>
          </p:nvPr>
        </p:nvSpPr>
        <p:spPr>
          <a:xfrm>
            <a:off x="2857514" y="4889858"/>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7" name="Marcador de texto 31">
            <a:extLst>
              <a:ext uri="{FF2B5EF4-FFF2-40B4-BE49-F238E27FC236}">
                <a16:creationId xmlns="" xmlns:a16="http://schemas.microsoft.com/office/drawing/2014/main" id="{5B730CF1-E63F-93AF-0411-16DD50A5BB92}"/>
              </a:ext>
            </a:extLst>
          </p:cNvPr>
          <p:cNvSpPr>
            <a:spLocks noGrp="1"/>
          </p:cNvSpPr>
          <p:nvPr>
            <p:ph type="body" sz="quarter" idx="36" hasCustomPrompt="1"/>
          </p:nvPr>
        </p:nvSpPr>
        <p:spPr>
          <a:xfrm>
            <a:off x="2678920" y="489267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8" name="Marcador de texto 49">
            <a:extLst>
              <a:ext uri="{FF2B5EF4-FFF2-40B4-BE49-F238E27FC236}">
                <a16:creationId xmlns="" xmlns:a16="http://schemas.microsoft.com/office/drawing/2014/main" id="{709655F6-925F-1171-7427-F6BB0CE1115E}"/>
              </a:ext>
            </a:extLst>
          </p:cNvPr>
          <p:cNvSpPr>
            <a:spLocks noGrp="1"/>
          </p:cNvSpPr>
          <p:nvPr>
            <p:ph type="body" sz="quarter" idx="37" hasCustomPrompt="1"/>
          </p:nvPr>
        </p:nvSpPr>
        <p:spPr>
          <a:xfrm>
            <a:off x="3154195" y="5371937"/>
            <a:ext cx="7087066" cy="524496"/>
          </a:xfrm>
          <a:noFill/>
        </p:spPr>
        <p:txBody>
          <a:bodyPr anchor="t">
            <a:noAutofit/>
          </a:bodyPr>
          <a:lstStyle>
            <a:lvl1pPr marL="0" indent="0">
              <a:buNone/>
              <a:defRPr b="0"/>
            </a:lvl1pPr>
          </a:lstStyle>
          <a:p>
            <a:pPr lvl="0"/>
            <a:r>
              <a:rPr lang="es-ES" dirty="0"/>
              <a:t>Texto</a:t>
            </a:r>
          </a:p>
        </p:txBody>
      </p:sp>
      <p:sp>
        <p:nvSpPr>
          <p:cNvPr id="49" name="Marcador de texto 49">
            <a:extLst>
              <a:ext uri="{FF2B5EF4-FFF2-40B4-BE49-F238E27FC236}">
                <a16:creationId xmlns="" xmlns:a16="http://schemas.microsoft.com/office/drawing/2014/main" id="{42E1B947-66E3-6C9A-AD76-1071AA9F3BFD}"/>
              </a:ext>
            </a:extLst>
          </p:cNvPr>
          <p:cNvSpPr>
            <a:spLocks noGrp="1"/>
          </p:cNvSpPr>
          <p:nvPr>
            <p:ph type="body" sz="quarter" idx="38" hasCustomPrompt="1"/>
          </p:nvPr>
        </p:nvSpPr>
        <p:spPr>
          <a:xfrm>
            <a:off x="447578" y="1304925"/>
            <a:ext cx="2010487" cy="4860925"/>
          </a:xfrm>
          <a:solidFill>
            <a:schemeClr val="tx2"/>
          </a:solidFill>
        </p:spPr>
        <p:txBody>
          <a:bodyPr anchor="t">
            <a:noAutofit/>
          </a:bodyPr>
          <a:lstStyle>
            <a:lvl1pPr marL="0" indent="0">
              <a:buNone/>
              <a:defRPr b="1"/>
            </a:lvl1pPr>
          </a:lstStyle>
          <a:p>
            <a:pPr lvl="0"/>
            <a:r>
              <a:rPr lang="es-ES" dirty="0"/>
              <a:t>Texto</a:t>
            </a:r>
          </a:p>
        </p:txBody>
      </p:sp>
      <p:sp>
        <p:nvSpPr>
          <p:cNvPr id="3" name="Marcador de pie de página 2"/>
          <p:cNvSpPr>
            <a:spLocks noGrp="1"/>
          </p:cNvSpPr>
          <p:nvPr>
            <p:ph type="ftr" sz="quarter" idx="39"/>
          </p:nvPr>
        </p:nvSpPr>
        <p:spPr/>
        <p:txBody>
          <a:bodyPr/>
          <a:lstStyle/>
          <a:p>
            <a:endParaRPr lang="es-CL" dirty="0">
              <a:solidFill>
                <a:srgbClr val="000000"/>
              </a:solidFill>
            </a:endParaRPr>
          </a:p>
        </p:txBody>
      </p:sp>
      <p:sp>
        <p:nvSpPr>
          <p:cNvPr id="4" name="Marcador de número de diapositiva 3"/>
          <p:cNvSpPr>
            <a:spLocks noGrp="1"/>
          </p:cNvSpPr>
          <p:nvPr>
            <p:ph type="sldNum" sz="quarter" idx="4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9875581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Diseño personalizado 3">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5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24" name="Marcador de texto 34">
            <a:extLst>
              <a:ext uri="{FF2B5EF4-FFF2-40B4-BE49-F238E27FC236}">
                <a16:creationId xmlns="" xmlns:a16="http://schemas.microsoft.com/office/drawing/2014/main" id="{D3FED2ED-68EA-2514-B9F2-137CE0FBEF75}"/>
              </a:ext>
            </a:extLst>
          </p:cNvPr>
          <p:cNvSpPr>
            <a:spLocks noGrp="1"/>
          </p:cNvSpPr>
          <p:nvPr>
            <p:ph type="body" sz="quarter" idx="13" hasCustomPrompt="1"/>
          </p:nvPr>
        </p:nvSpPr>
        <p:spPr>
          <a:xfrm>
            <a:off x="447578" y="1724070"/>
            <a:ext cx="1964755" cy="842149"/>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5" name="Marcador de texto 34">
            <a:extLst>
              <a:ext uri="{FF2B5EF4-FFF2-40B4-BE49-F238E27FC236}">
                <a16:creationId xmlns="" xmlns:a16="http://schemas.microsoft.com/office/drawing/2014/main" id="{FC417ABA-4D17-F30A-3CED-EF43519DF696}"/>
              </a:ext>
            </a:extLst>
          </p:cNvPr>
          <p:cNvSpPr>
            <a:spLocks noGrp="1"/>
          </p:cNvSpPr>
          <p:nvPr>
            <p:ph type="body" sz="quarter" idx="23" hasCustomPrompt="1"/>
          </p:nvPr>
        </p:nvSpPr>
        <p:spPr>
          <a:xfrm>
            <a:off x="2650003" y="1724071"/>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8" name="Marcador de texto 34">
            <a:extLst>
              <a:ext uri="{FF2B5EF4-FFF2-40B4-BE49-F238E27FC236}">
                <a16:creationId xmlns="" xmlns:a16="http://schemas.microsoft.com/office/drawing/2014/main" id="{1E6897B5-047B-7914-25A0-1BB2AC3CEFCD}"/>
              </a:ext>
            </a:extLst>
          </p:cNvPr>
          <p:cNvSpPr>
            <a:spLocks noGrp="1"/>
          </p:cNvSpPr>
          <p:nvPr>
            <p:ph type="body" sz="quarter" idx="24" hasCustomPrompt="1"/>
          </p:nvPr>
        </p:nvSpPr>
        <p:spPr>
          <a:xfrm>
            <a:off x="2650003" y="2225517"/>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9" name="Marcador de texto 34">
            <a:extLst>
              <a:ext uri="{FF2B5EF4-FFF2-40B4-BE49-F238E27FC236}">
                <a16:creationId xmlns="" xmlns:a16="http://schemas.microsoft.com/office/drawing/2014/main" id="{D8C02170-A848-14DC-6890-D9BB4C8D3D26}"/>
              </a:ext>
            </a:extLst>
          </p:cNvPr>
          <p:cNvSpPr>
            <a:spLocks noGrp="1"/>
          </p:cNvSpPr>
          <p:nvPr>
            <p:ph type="body" sz="quarter" idx="25" hasCustomPrompt="1"/>
          </p:nvPr>
        </p:nvSpPr>
        <p:spPr>
          <a:xfrm>
            <a:off x="447578" y="2815451"/>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0" name="Marcador de texto 34">
            <a:extLst>
              <a:ext uri="{FF2B5EF4-FFF2-40B4-BE49-F238E27FC236}">
                <a16:creationId xmlns="" xmlns:a16="http://schemas.microsoft.com/office/drawing/2014/main" id="{2B1D595A-2D1E-C8E8-7298-219AF32DE953}"/>
              </a:ext>
            </a:extLst>
          </p:cNvPr>
          <p:cNvSpPr>
            <a:spLocks noGrp="1"/>
          </p:cNvSpPr>
          <p:nvPr>
            <p:ph type="body" sz="quarter" idx="26" hasCustomPrompt="1"/>
          </p:nvPr>
        </p:nvSpPr>
        <p:spPr>
          <a:xfrm>
            <a:off x="2650003" y="2815452"/>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1" name="Marcador de texto 34">
            <a:extLst>
              <a:ext uri="{FF2B5EF4-FFF2-40B4-BE49-F238E27FC236}">
                <a16:creationId xmlns="" xmlns:a16="http://schemas.microsoft.com/office/drawing/2014/main" id="{44B13F70-4330-4D83-AFC6-7BE57EFD86AC}"/>
              </a:ext>
            </a:extLst>
          </p:cNvPr>
          <p:cNvSpPr>
            <a:spLocks noGrp="1"/>
          </p:cNvSpPr>
          <p:nvPr>
            <p:ph type="body" sz="quarter" idx="27" hasCustomPrompt="1"/>
          </p:nvPr>
        </p:nvSpPr>
        <p:spPr>
          <a:xfrm>
            <a:off x="2650003" y="3316898"/>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1" name="Marcador de texto 34">
            <a:extLst>
              <a:ext uri="{FF2B5EF4-FFF2-40B4-BE49-F238E27FC236}">
                <a16:creationId xmlns="" xmlns:a16="http://schemas.microsoft.com/office/drawing/2014/main" id="{F58EA09C-FF04-D370-6DC3-6F54C2578A46}"/>
              </a:ext>
            </a:extLst>
          </p:cNvPr>
          <p:cNvSpPr>
            <a:spLocks noGrp="1"/>
          </p:cNvSpPr>
          <p:nvPr>
            <p:ph type="body" sz="quarter" idx="28" hasCustomPrompt="1"/>
          </p:nvPr>
        </p:nvSpPr>
        <p:spPr>
          <a:xfrm>
            <a:off x="447578" y="3936328"/>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2" name="Marcador de texto 34">
            <a:extLst>
              <a:ext uri="{FF2B5EF4-FFF2-40B4-BE49-F238E27FC236}">
                <a16:creationId xmlns="" xmlns:a16="http://schemas.microsoft.com/office/drawing/2014/main" id="{89E1D36B-B1C8-B29F-41B3-BADA1606726F}"/>
              </a:ext>
            </a:extLst>
          </p:cNvPr>
          <p:cNvSpPr>
            <a:spLocks noGrp="1"/>
          </p:cNvSpPr>
          <p:nvPr>
            <p:ph type="body" sz="quarter" idx="29" hasCustomPrompt="1"/>
          </p:nvPr>
        </p:nvSpPr>
        <p:spPr>
          <a:xfrm>
            <a:off x="2650003" y="3936329"/>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3" name="Marcador de texto 34">
            <a:extLst>
              <a:ext uri="{FF2B5EF4-FFF2-40B4-BE49-F238E27FC236}">
                <a16:creationId xmlns="" xmlns:a16="http://schemas.microsoft.com/office/drawing/2014/main" id="{3C9E6747-A8D8-BCEB-C54E-F8B5C0BFAB1C}"/>
              </a:ext>
            </a:extLst>
          </p:cNvPr>
          <p:cNvSpPr>
            <a:spLocks noGrp="1"/>
          </p:cNvSpPr>
          <p:nvPr>
            <p:ph type="body" sz="quarter" idx="30" hasCustomPrompt="1"/>
          </p:nvPr>
        </p:nvSpPr>
        <p:spPr>
          <a:xfrm>
            <a:off x="2650003" y="4437775"/>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4" name="Marcador de texto 34">
            <a:extLst>
              <a:ext uri="{FF2B5EF4-FFF2-40B4-BE49-F238E27FC236}">
                <a16:creationId xmlns="" xmlns:a16="http://schemas.microsoft.com/office/drawing/2014/main" id="{4E817DF5-9FAF-CD74-138D-074948AD1EA2}"/>
              </a:ext>
            </a:extLst>
          </p:cNvPr>
          <p:cNvSpPr>
            <a:spLocks noGrp="1"/>
          </p:cNvSpPr>
          <p:nvPr>
            <p:ph type="body" sz="quarter" idx="31" hasCustomPrompt="1"/>
          </p:nvPr>
        </p:nvSpPr>
        <p:spPr>
          <a:xfrm>
            <a:off x="447578" y="5027709"/>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5" name="Marcador de texto 34">
            <a:extLst>
              <a:ext uri="{FF2B5EF4-FFF2-40B4-BE49-F238E27FC236}">
                <a16:creationId xmlns="" xmlns:a16="http://schemas.microsoft.com/office/drawing/2014/main" id="{0F1C697D-41E0-C8E2-8472-73A20CD23D45}"/>
              </a:ext>
            </a:extLst>
          </p:cNvPr>
          <p:cNvSpPr>
            <a:spLocks noGrp="1"/>
          </p:cNvSpPr>
          <p:nvPr>
            <p:ph type="body" sz="quarter" idx="32" hasCustomPrompt="1"/>
          </p:nvPr>
        </p:nvSpPr>
        <p:spPr>
          <a:xfrm>
            <a:off x="2650003" y="5027710"/>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6" name="Marcador de texto 34">
            <a:extLst>
              <a:ext uri="{FF2B5EF4-FFF2-40B4-BE49-F238E27FC236}">
                <a16:creationId xmlns="" xmlns:a16="http://schemas.microsoft.com/office/drawing/2014/main" id="{3335E92C-B5CE-9004-644D-DFC87A2FB46C}"/>
              </a:ext>
            </a:extLst>
          </p:cNvPr>
          <p:cNvSpPr>
            <a:spLocks noGrp="1"/>
          </p:cNvSpPr>
          <p:nvPr>
            <p:ph type="body" sz="quarter" idx="33" hasCustomPrompt="1"/>
          </p:nvPr>
        </p:nvSpPr>
        <p:spPr>
          <a:xfrm>
            <a:off x="2650003" y="5529156"/>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2" name="Marcador de pie de página 1"/>
          <p:cNvSpPr>
            <a:spLocks noGrp="1"/>
          </p:cNvSpPr>
          <p:nvPr>
            <p:ph type="ftr" sz="quarter" idx="34"/>
          </p:nvPr>
        </p:nvSpPr>
        <p:spPr/>
        <p:txBody>
          <a:bodyPr/>
          <a:lstStyle/>
          <a:p>
            <a:endParaRPr lang="es-CL" dirty="0">
              <a:solidFill>
                <a:srgbClr val="000000"/>
              </a:solidFill>
            </a:endParaRPr>
          </a:p>
        </p:txBody>
      </p:sp>
      <p:sp>
        <p:nvSpPr>
          <p:cNvPr id="3" name="Marcador de número de diapositiva 2"/>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64754"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2650003"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3610652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iseño personalizado 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8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27" name="28 Conector recto">
            <a:extLst>
              <a:ext uri="{FF2B5EF4-FFF2-40B4-BE49-F238E27FC236}">
                <a16:creationId xmlns="" xmlns:a16="http://schemas.microsoft.com/office/drawing/2014/main" id="{7C2338FF-14EA-817D-87DC-28AD2B96B0CD}"/>
              </a:ext>
            </a:extLst>
          </p:cNvPr>
          <p:cNvCxnSpPr>
            <a:cxnSpLocks/>
          </p:cNvCxnSpPr>
          <p:nvPr userDrawn="1"/>
        </p:nvCxnSpPr>
        <p:spPr>
          <a:xfrm>
            <a:off x="447578" y="1543924"/>
            <a:ext cx="760665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Marcador de texto 49">
            <a:extLst>
              <a:ext uri="{FF2B5EF4-FFF2-40B4-BE49-F238E27FC236}">
                <a16:creationId xmlns="" xmlns:a16="http://schemas.microsoft.com/office/drawing/2014/main" id="{E05734F2-CED4-8924-A343-49E26EF86A5F}"/>
              </a:ext>
            </a:extLst>
          </p:cNvPr>
          <p:cNvSpPr>
            <a:spLocks noGrp="1"/>
          </p:cNvSpPr>
          <p:nvPr>
            <p:ph type="body" sz="quarter" idx="13" hasCustomPrompt="1"/>
          </p:nvPr>
        </p:nvSpPr>
        <p:spPr>
          <a:xfrm>
            <a:off x="447579" y="167627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2" name="Marcador de texto 49">
            <a:extLst>
              <a:ext uri="{FF2B5EF4-FFF2-40B4-BE49-F238E27FC236}">
                <a16:creationId xmlns="" xmlns:a16="http://schemas.microsoft.com/office/drawing/2014/main" id="{8FC76D54-EED4-75EA-2F7D-11A14BC405D0}"/>
              </a:ext>
            </a:extLst>
          </p:cNvPr>
          <p:cNvSpPr>
            <a:spLocks noGrp="1"/>
          </p:cNvSpPr>
          <p:nvPr>
            <p:ph type="body" sz="quarter" idx="22" hasCustomPrompt="1"/>
          </p:nvPr>
        </p:nvSpPr>
        <p:spPr>
          <a:xfrm>
            <a:off x="447579" y="246629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3" name="Marcador de texto 49">
            <a:extLst>
              <a:ext uri="{FF2B5EF4-FFF2-40B4-BE49-F238E27FC236}">
                <a16:creationId xmlns="" xmlns:a16="http://schemas.microsoft.com/office/drawing/2014/main" id="{3505BCEB-9E33-3B35-0374-A3B0CF960075}"/>
              </a:ext>
            </a:extLst>
          </p:cNvPr>
          <p:cNvSpPr>
            <a:spLocks noGrp="1"/>
          </p:cNvSpPr>
          <p:nvPr>
            <p:ph type="body" sz="quarter" idx="23" hasCustomPrompt="1"/>
          </p:nvPr>
        </p:nvSpPr>
        <p:spPr>
          <a:xfrm>
            <a:off x="447579" y="325894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4" name="Marcador de texto 49">
            <a:extLst>
              <a:ext uri="{FF2B5EF4-FFF2-40B4-BE49-F238E27FC236}">
                <a16:creationId xmlns="" xmlns:a16="http://schemas.microsoft.com/office/drawing/2014/main" id="{288C4292-B6DD-013E-3D47-0F7C2ED05AA0}"/>
              </a:ext>
            </a:extLst>
          </p:cNvPr>
          <p:cNvSpPr>
            <a:spLocks noGrp="1"/>
          </p:cNvSpPr>
          <p:nvPr>
            <p:ph type="body" sz="quarter" idx="24" hasCustomPrompt="1"/>
          </p:nvPr>
        </p:nvSpPr>
        <p:spPr>
          <a:xfrm>
            <a:off x="447579" y="404896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5" name="Marcador de texto 49">
            <a:extLst>
              <a:ext uri="{FF2B5EF4-FFF2-40B4-BE49-F238E27FC236}">
                <a16:creationId xmlns="" xmlns:a16="http://schemas.microsoft.com/office/drawing/2014/main" id="{67352EFF-57E4-1068-B717-A2AE8FDBC1A8}"/>
              </a:ext>
            </a:extLst>
          </p:cNvPr>
          <p:cNvSpPr>
            <a:spLocks noGrp="1"/>
          </p:cNvSpPr>
          <p:nvPr>
            <p:ph type="body" sz="quarter" idx="25" hasCustomPrompt="1"/>
          </p:nvPr>
        </p:nvSpPr>
        <p:spPr>
          <a:xfrm>
            <a:off x="447579" y="4838983"/>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6" name="Marcador de texto 49">
            <a:extLst>
              <a:ext uri="{FF2B5EF4-FFF2-40B4-BE49-F238E27FC236}">
                <a16:creationId xmlns="" xmlns:a16="http://schemas.microsoft.com/office/drawing/2014/main" id="{EDC46FD0-0231-1AF6-74CB-0E80FEFC7A3D}"/>
              </a:ext>
            </a:extLst>
          </p:cNvPr>
          <p:cNvSpPr>
            <a:spLocks noGrp="1"/>
          </p:cNvSpPr>
          <p:nvPr>
            <p:ph type="body" sz="quarter" idx="26" hasCustomPrompt="1"/>
          </p:nvPr>
        </p:nvSpPr>
        <p:spPr>
          <a:xfrm>
            <a:off x="447579" y="5628999"/>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40" name="Marcador de texto 49">
            <a:extLst>
              <a:ext uri="{FF2B5EF4-FFF2-40B4-BE49-F238E27FC236}">
                <a16:creationId xmlns="" xmlns:a16="http://schemas.microsoft.com/office/drawing/2014/main" id="{27C0CCB8-FC2B-04DE-8EA2-891488D44061}"/>
              </a:ext>
            </a:extLst>
          </p:cNvPr>
          <p:cNvSpPr>
            <a:spLocks noGrp="1"/>
          </p:cNvSpPr>
          <p:nvPr>
            <p:ph type="body" sz="quarter" idx="28" hasCustomPrompt="1"/>
          </p:nvPr>
        </p:nvSpPr>
        <p:spPr>
          <a:xfrm>
            <a:off x="9051025" y="1538471"/>
            <a:ext cx="2673350" cy="4620923"/>
          </a:xfrm>
          <a:noFill/>
        </p:spPr>
        <p:txBody>
          <a:bodyPr>
            <a:noAutofit/>
          </a:bodyPr>
          <a:lstStyle>
            <a:lvl1pPr marL="0" indent="0">
              <a:buNone/>
              <a:defRPr b="0"/>
            </a:lvl1pPr>
          </a:lstStyle>
          <a:p>
            <a:pPr lvl="0"/>
            <a:r>
              <a:rPr lang="es-ES" dirty="0"/>
              <a:t>Texto</a:t>
            </a:r>
          </a:p>
        </p:txBody>
      </p:sp>
      <p:pic>
        <p:nvPicPr>
          <p:cNvPr id="42" name="Imagen 41">
            <a:extLst>
              <a:ext uri="{FF2B5EF4-FFF2-40B4-BE49-F238E27FC236}">
                <a16:creationId xmlns="" xmlns:a16="http://schemas.microsoft.com/office/drawing/2014/main" id="{D9C29C8D-FCDA-A370-6DCD-03A8D289E8B6}"/>
              </a:ext>
            </a:extLst>
          </p:cNvPr>
          <p:cNvPicPr>
            <a:picLocks noChangeAspect="1"/>
          </p:cNvPicPr>
          <p:nvPr userDrawn="1"/>
        </p:nvPicPr>
        <p:blipFill rotWithShape="1">
          <a:blip r:embed="rId6"/>
          <a:srcRect r="11760"/>
          <a:stretch/>
        </p:blipFill>
        <p:spPr>
          <a:xfrm>
            <a:off x="8234812" y="3140458"/>
            <a:ext cx="625321" cy="1171633"/>
          </a:xfrm>
          <a:prstGeom prst="rect">
            <a:avLst/>
          </a:prstGeom>
          <a:solidFill>
            <a:schemeClr val="tx2"/>
          </a:solidFill>
        </p:spPr>
      </p:pic>
      <p:sp>
        <p:nvSpPr>
          <p:cNvPr id="46" name="Marcador de texto 49">
            <a:extLst>
              <a:ext uri="{FF2B5EF4-FFF2-40B4-BE49-F238E27FC236}">
                <a16:creationId xmlns="" xmlns:a16="http://schemas.microsoft.com/office/drawing/2014/main" id="{E87D6ED8-C300-9A48-0B0F-EE18C324D39E}"/>
              </a:ext>
            </a:extLst>
          </p:cNvPr>
          <p:cNvSpPr>
            <a:spLocks noGrp="1"/>
          </p:cNvSpPr>
          <p:nvPr>
            <p:ph type="body" sz="quarter" idx="30" hasCustomPrompt="1"/>
          </p:nvPr>
        </p:nvSpPr>
        <p:spPr>
          <a:xfrm>
            <a:off x="2662582" y="2468051"/>
            <a:ext cx="5391653" cy="524496"/>
          </a:xfrm>
          <a:noFill/>
        </p:spPr>
        <p:txBody>
          <a:bodyPr anchor="ctr">
            <a:noAutofit/>
          </a:bodyPr>
          <a:lstStyle>
            <a:lvl1pPr marL="0" indent="0">
              <a:buNone/>
              <a:defRPr b="0"/>
            </a:lvl1pPr>
          </a:lstStyle>
          <a:p>
            <a:pPr lvl="0"/>
            <a:r>
              <a:rPr lang="es-ES" dirty="0"/>
              <a:t>Texto</a:t>
            </a:r>
          </a:p>
        </p:txBody>
      </p:sp>
      <p:sp>
        <p:nvSpPr>
          <p:cNvPr id="47" name="Marcador de texto 49">
            <a:extLst>
              <a:ext uri="{FF2B5EF4-FFF2-40B4-BE49-F238E27FC236}">
                <a16:creationId xmlns="" xmlns:a16="http://schemas.microsoft.com/office/drawing/2014/main" id="{2BE26540-2188-2C21-582F-F962681DFC4A}"/>
              </a:ext>
            </a:extLst>
          </p:cNvPr>
          <p:cNvSpPr>
            <a:spLocks noGrp="1"/>
          </p:cNvSpPr>
          <p:nvPr>
            <p:ph type="body" sz="quarter" idx="31" hasCustomPrompt="1"/>
          </p:nvPr>
        </p:nvSpPr>
        <p:spPr>
          <a:xfrm>
            <a:off x="2662582" y="1678911"/>
            <a:ext cx="5391653" cy="524496"/>
          </a:xfrm>
          <a:noFill/>
        </p:spPr>
        <p:txBody>
          <a:bodyPr anchor="ctr">
            <a:noAutofit/>
          </a:bodyPr>
          <a:lstStyle>
            <a:lvl1pPr marL="0" indent="0">
              <a:buNone/>
              <a:defRPr b="0"/>
            </a:lvl1pPr>
          </a:lstStyle>
          <a:p>
            <a:pPr lvl="0"/>
            <a:r>
              <a:rPr lang="es-ES" dirty="0"/>
              <a:t>Texto</a:t>
            </a:r>
          </a:p>
        </p:txBody>
      </p:sp>
      <p:sp>
        <p:nvSpPr>
          <p:cNvPr id="48" name="Marcador de texto 49">
            <a:extLst>
              <a:ext uri="{FF2B5EF4-FFF2-40B4-BE49-F238E27FC236}">
                <a16:creationId xmlns="" xmlns:a16="http://schemas.microsoft.com/office/drawing/2014/main" id="{C61D23D2-F540-A494-1982-6F9C066B71EA}"/>
              </a:ext>
            </a:extLst>
          </p:cNvPr>
          <p:cNvSpPr>
            <a:spLocks noGrp="1"/>
          </p:cNvSpPr>
          <p:nvPr>
            <p:ph type="body" sz="quarter" idx="32" hasCustomPrompt="1"/>
          </p:nvPr>
        </p:nvSpPr>
        <p:spPr>
          <a:xfrm>
            <a:off x="2662582" y="4046330"/>
            <a:ext cx="5391653" cy="524496"/>
          </a:xfrm>
          <a:noFill/>
        </p:spPr>
        <p:txBody>
          <a:bodyPr anchor="ctr">
            <a:noAutofit/>
          </a:bodyPr>
          <a:lstStyle>
            <a:lvl1pPr marL="0" indent="0">
              <a:buNone/>
              <a:defRPr b="0"/>
            </a:lvl1pPr>
          </a:lstStyle>
          <a:p>
            <a:pPr lvl="0"/>
            <a:r>
              <a:rPr lang="es-ES" dirty="0"/>
              <a:t>Texto</a:t>
            </a:r>
          </a:p>
        </p:txBody>
      </p:sp>
      <p:sp>
        <p:nvSpPr>
          <p:cNvPr id="49" name="Marcador de texto 49">
            <a:extLst>
              <a:ext uri="{FF2B5EF4-FFF2-40B4-BE49-F238E27FC236}">
                <a16:creationId xmlns="" xmlns:a16="http://schemas.microsoft.com/office/drawing/2014/main" id="{3D7B4374-5F06-4775-3250-01DEA4323E48}"/>
              </a:ext>
            </a:extLst>
          </p:cNvPr>
          <p:cNvSpPr>
            <a:spLocks noGrp="1"/>
          </p:cNvSpPr>
          <p:nvPr>
            <p:ph type="body" sz="quarter" idx="33" hasCustomPrompt="1"/>
          </p:nvPr>
        </p:nvSpPr>
        <p:spPr>
          <a:xfrm>
            <a:off x="2662582" y="3257190"/>
            <a:ext cx="5391653" cy="524496"/>
          </a:xfrm>
          <a:noFill/>
        </p:spPr>
        <p:txBody>
          <a:bodyPr anchor="ctr">
            <a:noAutofit/>
          </a:bodyPr>
          <a:lstStyle>
            <a:lvl1pPr marL="0" indent="0">
              <a:buNone/>
              <a:defRPr b="0"/>
            </a:lvl1pPr>
          </a:lstStyle>
          <a:p>
            <a:pPr lvl="0"/>
            <a:r>
              <a:rPr lang="es-ES" dirty="0"/>
              <a:t>Texto</a:t>
            </a:r>
          </a:p>
        </p:txBody>
      </p:sp>
      <p:sp>
        <p:nvSpPr>
          <p:cNvPr id="50" name="Marcador de texto 49">
            <a:extLst>
              <a:ext uri="{FF2B5EF4-FFF2-40B4-BE49-F238E27FC236}">
                <a16:creationId xmlns="" xmlns:a16="http://schemas.microsoft.com/office/drawing/2014/main" id="{0D26AE7A-DFD2-9007-3969-9D0341D277A2}"/>
              </a:ext>
            </a:extLst>
          </p:cNvPr>
          <p:cNvSpPr>
            <a:spLocks noGrp="1"/>
          </p:cNvSpPr>
          <p:nvPr>
            <p:ph type="body" sz="quarter" idx="34" hasCustomPrompt="1"/>
          </p:nvPr>
        </p:nvSpPr>
        <p:spPr>
          <a:xfrm>
            <a:off x="2662582" y="5624610"/>
            <a:ext cx="5391653" cy="524496"/>
          </a:xfrm>
          <a:noFill/>
        </p:spPr>
        <p:txBody>
          <a:bodyPr anchor="ctr">
            <a:noAutofit/>
          </a:bodyPr>
          <a:lstStyle>
            <a:lvl1pPr marL="0" indent="0">
              <a:buNone/>
              <a:defRPr b="0"/>
            </a:lvl1pPr>
          </a:lstStyle>
          <a:p>
            <a:pPr lvl="0"/>
            <a:r>
              <a:rPr lang="es-ES" dirty="0"/>
              <a:t>Texto</a:t>
            </a:r>
          </a:p>
        </p:txBody>
      </p:sp>
      <p:sp>
        <p:nvSpPr>
          <p:cNvPr id="51" name="Marcador de texto 49">
            <a:extLst>
              <a:ext uri="{FF2B5EF4-FFF2-40B4-BE49-F238E27FC236}">
                <a16:creationId xmlns="" xmlns:a16="http://schemas.microsoft.com/office/drawing/2014/main" id="{F59C4BB5-8F40-671F-252D-24802B079891}"/>
              </a:ext>
            </a:extLst>
          </p:cNvPr>
          <p:cNvSpPr>
            <a:spLocks noGrp="1"/>
          </p:cNvSpPr>
          <p:nvPr>
            <p:ph type="body" sz="quarter" idx="35" hasCustomPrompt="1"/>
          </p:nvPr>
        </p:nvSpPr>
        <p:spPr>
          <a:xfrm>
            <a:off x="2662582" y="4835470"/>
            <a:ext cx="5391653" cy="524496"/>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1"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37"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Marcador de texto 49">
            <a:extLst>
              <a:ext uri="{FF2B5EF4-FFF2-40B4-BE49-F238E27FC236}">
                <a16:creationId xmlns="" xmlns:a16="http://schemas.microsoft.com/office/drawing/2014/main" id="{E92E4CC6-CD15-8A63-0189-506371F9044D}"/>
              </a:ext>
            </a:extLst>
          </p:cNvPr>
          <p:cNvSpPr>
            <a:spLocks noGrp="1"/>
          </p:cNvSpPr>
          <p:nvPr>
            <p:ph type="body" sz="quarter" idx="38"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7370967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Diseño personalizado 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 xmlns:a16="http://schemas.microsoft.com/office/drawing/2014/main" id="{CD9AFF18-1D00-7A0A-2E10-B238816600D2}"/>
              </a:ext>
            </a:extLst>
          </p:cNvPr>
          <p:cNvCxnSpPr>
            <a:cxnSpLocks/>
          </p:cNvCxnSpPr>
          <p:nvPr userDrawn="1"/>
        </p:nvCxnSpPr>
        <p:spPr>
          <a:xfrm>
            <a:off x="442913" y="1548251"/>
            <a:ext cx="8015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 xmlns:a16="http://schemas.microsoft.com/office/drawing/2014/main" id="{05118DE9-F0E6-8EDC-C655-FBEFD2029434}"/>
              </a:ext>
            </a:extLst>
          </p:cNvPr>
          <p:cNvSpPr>
            <a:spLocks noGrp="1"/>
          </p:cNvSpPr>
          <p:nvPr>
            <p:ph type="chart" sz="quarter" idx="28"/>
          </p:nvPr>
        </p:nvSpPr>
        <p:spPr>
          <a:xfrm>
            <a:off x="447674" y="1772089"/>
            <a:ext cx="8015605" cy="4393762"/>
          </a:xfrm>
        </p:spPr>
        <p:txBody>
          <a:bodyPr/>
          <a:lstStyle/>
          <a:p>
            <a:endParaRPr lang="es-CL" dirty="0"/>
          </a:p>
        </p:txBody>
      </p:sp>
      <p:sp>
        <p:nvSpPr>
          <p:cNvPr id="153" name="Marcador de texto 49">
            <a:extLst>
              <a:ext uri="{FF2B5EF4-FFF2-40B4-BE49-F238E27FC236}">
                <a16:creationId xmlns="" xmlns:a16="http://schemas.microsoft.com/office/drawing/2014/main" id="{84A0D9FB-A827-29B3-A8AF-CC075A07AF4E}"/>
              </a:ext>
            </a:extLst>
          </p:cNvPr>
          <p:cNvSpPr>
            <a:spLocks noGrp="1"/>
          </p:cNvSpPr>
          <p:nvPr>
            <p:ph type="body" sz="quarter" idx="29" hasCustomPrompt="1"/>
          </p:nvPr>
        </p:nvSpPr>
        <p:spPr>
          <a:xfrm>
            <a:off x="9051025" y="185649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5" name="Marcador de texto 49">
            <a:extLst>
              <a:ext uri="{FF2B5EF4-FFF2-40B4-BE49-F238E27FC236}">
                <a16:creationId xmlns="" xmlns:a16="http://schemas.microsoft.com/office/drawing/2014/main" id="{E0BFBE7D-4676-C06D-3A55-782C4BFBC11C}"/>
              </a:ext>
            </a:extLst>
          </p:cNvPr>
          <p:cNvSpPr>
            <a:spLocks noGrp="1"/>
          </p:cNvSpPr>
          <p:nvPr>
            <p:ph type="body" sz="quarter" idx="30" hasCustomPrompt="1"/>
          </p:nvPr>
        </p:nvSpPr>
        <p:spPr>
          <a:xfrm>
            <a:off x="10144442" y="1856488"/>
            <a:ext cx="1579933" cy="470147"/>
          </a:xfrm>
          <a:noFill/>
        </p:spPr>
        <p:txBody>
          <a:bodyPr anchor="ctr">
            <a:noAutofit/>
          </a:bodyPr>
          <a:lstStyle>
            <a:lvl1pPr marL="0" indent="0">
              <a:buNone/>
              <a:defRPr b="0"/>
            </a:lvl1pPr>
          </a:lstStyle>
          <a:p>
            <a:pPr lvl="0"/>
            <a:r>
              <a:rPr lang="es-ES" dirty="0"/>
              <a:t>Texto</a:t>
            </a:r>
          </a:p>
        </p:txBody>
      </p:sp>
      <p:sp>
        <p:nvSpPr>
          <p:cNvPr id="158" name="Marcador de texto 49">
            <a:extLst>
              <a:ext uri="{FF2B5EF4-FFF2-40B4-BE49-F238E27FC236}">
                <a16:creationId xmlns="" xmlns:a16="http://schemas.microsoft.com/office/drawing/2014/main" id="{63E4258C-2A54-8DE0-E85D-413FC8B848C9}"/>
              </a:ext>
            </a:extLst>
          </p:cNvPr>
          <p:cNvSpPr>
            <a:spLocks noGrp="1"/>
          </p:cNvSpPr>
          <p:nvPr>
            <p:ph type="body" sz="quarter" idx="31" hasCustomPrompt="1"/>
          </p:nvPr>
        </p:nvSpPr>
        <p:spPr>
          <a:xfrm>
            <a:off x="9051025" y="276073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9" name="Marcador de texto 49">
            <a:extLst>
              <a:ext uri="{FF2B5EF4-FFF2-40B4-BE49-F238E27FC236}">
                <a16:creationId xmlns="" xmlns:a16="http://schemas.microsoft.com/office/drawing/2014/main" id="{B71F0879-DDEA-DED9-DDCF-BB39B74B6E7C}"/>
              </a:ext>
            </a:extLst>
          </p:cNvPr>
          <p:cNvSpPr>
            <a:spLocks noGrp="1"/>
          </p:cNvSpPr>
          <p:nvPr>
            <p:ph type="body" sz="quarter" idx="32" hasCustomPrompt="1"/>
          </p:nvPr>
        </p:nvSpPr>
        <p:spPr>
          <a:xfrm>
            <a:off x="10144442" y="2760728"/>
            <a:ext cx="1579933" cy="470147"/>
          </a:xfrm>
          <a:noFill/>
        </p:spPr>
        <p:txBody>
          <a:bodyPr anchor="ctr">
            <a:noAutofit/>
          </a:bodyPr>
          <a:lstStyle>
            <a:lvl1pPr marL="0" indent="0">
              <a:buNone/>
              <a:defRPr b="0"/>
            </a:lvl1pPr>
          </a:lstStyle>
          <a:p>
            <a:pPr lvl="0"/>
            <a:r>
              <a:rPr lang="es-ES" dirty="0"/>
              <a:t>Texto</a:t>
            </a:r>
          </a:p>
        </p:txBody>
      </p:sp>
      <p:sp>
        <p:nvSpPr>
          <p:cNvPr id="160" name="Marcador de texto 49">
            <a:extLst>
              <a:ext uri="{FF2B5EF4-FFF2-40B4-BE49-F238E27FC236}">
                <a16:creationId xmlns="" xmlns:a16="http://schemas.microsoft.com/office/drawing/2014/main" id="{D5AA7D63-3309-0336-ECE6-AD0D41559AB3}"/>
              </a:ext>
            </a:extLst>
          </p:cNvPr>
          <p:cNvSpPr>
            <a:spLocks noGrp="1"/>
          </p:cNvSpPr>
          <p:nvPr>
            <p:ph type="body" sz="quarter" idx="33" hasCustomPrompt="1"/>
          </p:nvPr>
        </p:nvSpPr>
        <p:spPr>
          <a:xfrm>
            <a:off x="9051025" y="365481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1" name="Marcador de texto 49">
            <a:extLst>
              <a:ext uri="{FF2B5EF4-FFF2-40B4-BE49-F238E27FC236}">
                <a16:creationId xmlns="" xmlns:a16="http://schemas.microsoft.com/office/drawing/2014/main" id="{4F9B9F28-3436-E9BC-C3EC-87DCACB6D85C}"/>
              </a:ext>
            </a:extLst>
          </p:cNvPr>
          <p:cNvSpPr>
            <a:spLocks noGrp="1"/>
          </p:cNvSpPr>
          <p:nvPr>
            <p:ph type="body" sz="quarter" idx="34" hasCustomPrompt="1"/>
          </p:nvPr>
        </p:nvSpPr>
        <p:spPr>
          <a:xfrm>
            <a:off x="10144442" y="3654808"/>
            <a:ext cx="1579933" cy="470147"/>
          </a:xfrm>
          <a:noFill/>
        </p:spPr>
        <p:txBody>
          <a:bodyPr anchor="ctr">
            <a:noAutofit/>
          </a:bodyPr>
          <a:lstStyle>
            <a:lvl1pPr marL="0" indent="0">
              <a:buNone/>
              <a:defRPr b="0"/>
            </a:lvl1pPr>
          </a:lstStyle>
          <a:p>
            <a:pPr lvl="0"/>
            <a:r>
              <a:rPr lang="es-ES" dirty="0"/>
              <a:t>Texto</a:t>
            </a:r>
          </a:p>
        </p:txBody>
      </p:sp>
      <p:sp>
        <p:nvSpPr>
          <p:cNvPr id="162" name="Marcador de texto 49">
            <a:extLst>
              <a:ext uri="{FF2B5EF4-FFF2-40B4-BE49-F238E27FC236}">
                <a16:creationId xmlns="" xmlns:a16="http://schemas.microsoft.com/office/drawing/2014/main" id="{0E1592C8-6918-D2CB-A559-D07AAE05468F}"/>
              </a:ext>
            </a:extLst>
          </p:cNvPr>
          <p:cNvSpPr>
            <a:spLocks noGrp="1"/>
          </p:cNvSpPr>
          <p:nvPr>
            <p:ph type="body" sz="quarter" idx="35" hasCustomPrompt="1"/>
          </p:nvPr>
        </p:nvSpPr>
        <p:spPr>
          <a:xfrm>
            <a:off x="9051025" y="455905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3" name="Marcador de texto 49">
            <a:extLst>
              <a:ext uri="{FF2B5EF4-FFF2-40B4-BE49-F238E27FC236}">
                <a16:creationId xmlns="" xmlns:a16="http://schemas.microsoft.com/office/drawing/2014/main" id="{63B870C0-B543-BA7F-A686-1E756AEAFDDB}"/>
              </a:ext>
            </a:extLst>
          </p:cNvPr>
          <p:cNvSpPr>
            <a:spLocks noGrp="1"/>
          </p:cNvSpPr>
          <p:nvPr>
            <p:ph type="body" sz="quarter" idx="36" hasCustomPrompt="1"/>
          </p:nvPr>
        </p:nvSpPr>
        <p:spPr>
          <a:xfrm>
            <a:off x="10144442" y="4559048"/>
            <a:ext cx="1579933" cy="470147"/>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23"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Marcador de texto 49">
            <a:extLst>
              <a:ext uri="{FF2B5EF4-FFF2-40B4-BE49-F238E27FC236}">
                <a16:creationId xmlns="" xmlns:a16="http://schemas.microsoft.com/office/drawing/2014/main" id="{E92E4CC6-CD15-8A63-0189-506371F9044D}"/>
              </a:ext>
            </a:extLst>
          </p:cNvPr>
          <p:cNvSpPr>
            <a:spLocks noGrp="1"/>
          </p:cNvSpPr>
          <p:nvPr>
            <p:ph type="body" sz="quarter" idx="39"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9986357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iseño personalizado 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03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 xmlns:a16="http://schemas.microsoft.com/office/drawing/2014/main" id="{CD9AFF18-1D00-7A0A-2E10-B238816600D2}"/>
              </a:ext>
            </a:extLst>
          </p:cNvPr>
          <p:cNvCxnSpPr>
            <a:cxnSpLocks/>
          </p:cNvCxnSpPr>
          <p:nvPr userDrawn="1"/>
        </p:nvCxnSpPr>
        <p:spPr>
          <a:xfrm>
            <a:off x="432753"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 xmlns:a16="http://schemas.microsoft.com/office/drawing/2014/main" id="{05118DE9-F0E6-8EDC-C655-FBEFD2029434}"/>
              </a:ext>
            </a:extLst>
          </p:cNvPr>
          <p:cNvSpPr>
            <a:spLocks noGrp="1"/>
          </p:cNvSpPr>
          <p:nvPr>
            <p:ph type="chart" sz="quarter" idx="28"/>
          </p:nvPr>
        </p:nvSpPr>
        <p:spPr>
          <a:xfrm>
            <a:off x="432719" y="1727722"/>
            <a:ext cx="5180966" cy="3563466"/>
          </a:xfrm>
        </p:spPr>
        <p:txBody>
          <a:bodyPr/>
          <a:lstStyle/>
          <a:p>
            <a:endParaRPr lang="es-CL" dirty="0"/>
          </a:p>
        </p:txBody>
      </p:sp>
      <p:sp>
        <p:nvSpPr>
          <p:cNvPr id="9" name="Marcador de texto 49">
            <a:extLst>
              <a:ext uri="{FF2B5EF4-FFF2-40B4-BE49-F238E27FC236}">
                <a16:creationId xmlns="" xmlns:a16="http://schemas.microsoft.com/office/drawing/2014/main" id="{36C9AA89-70A9-96EF-08A2-1941754773F3}"/>
              </a:ext>
            </a:extLst>
          </p:cNvPr>
          <p:cNvSpPr>
            <a:spLocks noGrp="1"/>
          </p:cNvSpPr>
          <p:nvPr>
            <p:ph type="body" sz="quarter" idx="31" hasCustomPrompt="1"/>
          </p:nvPr>
        </p:nvSpPr>
        <p:spPr>
          <a:xfrm>
            <a:off x="442913" y="5647847"/>
            <a:ext cx="11328787" cy="470147"/>
          </a:xfrm>
          <a:noFill/>
        </p:spPr>
        <p:txBody>
          <a:bodyPr anchor="ctr">
            <a:noAutofit/>
          </a:bodyPr>
          <a:lstStyle>
            <a:lvl1pPr marL="0" indent="0" algn="ctr">
              <a:buNone/>
              <a:defRPr b="0"/>
            </a:lvl1pPr>
          </a:lstStyle>
          <a:p>
            <a:pPr lvl="0"/>
            <a:r>
              <a:rPr lang="es-ES" dirty="0"/>
              <a:t>Texto</a:t>
            </a:r>
          </a:p>
        </p:txBody>
      </p:sp>
      <p:cxnSp>
        <p:nvCxnSpPr>
          <p:cNvPr id="20" name="28 Conector recto">
            <a:extLst>
              <a:ext uri="{FF2B5EF4-FFF2-40B4-BE49-F238E27FC236}">
                <a16:creationId xmlns="" xmlns:a16="http://schemas.microsoft.com/office/drawing/2014/main" id="{D1AAE0B0-B1C7-7622-B4F0-C30A227DC181}"/>
              </a:ext>
            </a:extLst>
          </p:cNvPr>
          <p:cNvCxnSpPr>
            <a:cxnSpLocks/>
          </p:cNvCxnSpPr>
          <p:nvPr userDrawn="1"/>
        </p:nvCxnSpPr>
        <p:spPr>
          <a:xfrm>
            <a:off x="6590672"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Marcador de gráfico 150">
            <a:extLst>
              <a:ext uri="{FF2B5EF4-FFF2-40B4-BE49-F238E27FC236}">
                <a16:creationId xmlns="" xmlns:a16="http://schemas.microsoft.com/office/drawing/2014/main" id="{36CEC36F-5B5E-A05B-2DEC-D3CE91C8A6D4}"/>
              </a:ext>
            </a:extLst>
          </p:cNvPr>
          <p:cNvSpPr>
            <a:spLocks noGrp="1"/>
          </p:cNvSpPr>
          <p:nvPr>
            <p:ph type="chart" sz="quarter" idx="33"/>
          </p:nvPr>
        </p:nvSpPr>
        <p:spPr>
          <a:xfrm>
            <a:off x="6601875" y="1727722"/>
            <a:ext cx="5180966" cy="3563466"/>
          </a:xfrm>
        </p:spPr>
        <p:txBody>
          <a:bodyPr/>
          <a:lstStyle/>
          <a:p>
            <a:endParaRPr lang="es-CL" dirty="0"/>
          </a:p>
        </p:txBody>
      </p:sp>
      <p:sp>
        <p:nvSpPr>
          <p:cNvPr id="3" name="Marcador de pie de página 2"/>
          <p:cNvSpPr>
            <a:spLocks noGrp="1"/>
          </p:cNvSpPr>
          <p:nvPr>
            <p:ph type="ftr" sz="quarter" idx="34"/>
          </p:nvPr>
        </p:nvSpPr>
        <p:spPr/>
        <p:txBody>
          <a:bodyPr/>
          <a:lstStyle/>
          <a:p>
            <a:endParaRPr lang="es-CL" dirty="0">
              <a:solidFill>
                <a:srgbClr val="000000"/>
              </a:solidFill>
            </a:endParaRPr>
          </a:p>
        </p:txBody>
      </p:sp>
      <p:sp>
        <p:nvSpPr>
          <p:cNvPr id="4" name="Marcador de número de diapositiva 3"/>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17"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5180400" cy="219443"/>
          </a:xfrm>
          <a:noFill/>
        </p:spPr>
        <p:txBody>
          <a:bodyPr>
            <a:noAutofit/>
          </a:bodyPr>
          <a:lstStyle>
            <a:lvl1pPr marL="0" indent="0">
              <a:buNone/>
              <a:defRPr sz="1300" b="1"/>
            </a:lvl1pPr>
          </a:lstStyle>
          <a:p>
            <a:pPr lvl="0"/>
            <a:r>
              <a:rPr lang="es-ES" dirty="0"/>
              <a:t>Texto</a:t>
            </a:r>
          </a:p>
        </p:txBody>
      </p:sp>
      <p:sp>
        <p:nvSpPr>
          <p:cNvPr id="18" name="Marcador de texto 49">
            <a:extLst>
              <a:ext uri="{FF2B5EF4-FFF2-40B4-BE49-F238E27FC236}">
                <a16:creationId xmlns="" xmlns:a16="http://schemas.microsoft.com/office/drawing/2014/main" id="{A2C8F08A-5581-007E-062D-4AE64E25E91E}"/>
              </a:ext>
            </a:extLst>
          </p:cNvPr>
          <p:cNvSpPr>
            <a:spLocks noGrp="1"/>
          </p:cNvSpPr>
          <p:nvPr>
            <p:ph type="body" sz="quarter" idx="36" hasCustomPrompt="1"/>
          </p:nvPr>
        </p:nvSpPr>
        <p:spPr>
          <a:xfrm>
            <a:off x="6591300" y="1328808"/>
            <a:ext cx="51804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1055421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iseño personalizado 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5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5" name="Marcador de texto 34">
            <a:extLst>
              <a:ext uri="{FF2B5EF4-FFF2-40B4-BE49-F238E27FC236}">
                <a16:creationId xmlns="" xmlns:a16="http://schemas.microsoft.com/office/drawing/2014/main" id="{44BA7B2D-169E-09F6-14BA-09E44D14D9AC}"/>
              </a:ext>
            </a:extLst>
          </p:cNvPr>
          <p:cNvSpPr>
            <a:spLocks noGrp="1"/>
          </p:cNvSpPr>
          <p:nvPr>
            <p:ph type="body" sz="quarter" idx="13" hasCustomPrompt="1"/>
          </p:nvPr>
        </p:nvSpPr>
        <p:spPr>
          <a:xfrm>
            <a:off x="2871480" y="1722909"/>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26" name="Marcador de texto 31">
            <a:extLst>
              <a:ext uri="{FF2B5EF4-FFF2-40B4-BE49-F238E27FC236}">
                <a16:creationId xmlns="" xmlns:a16="http://schemas.microsoft.com/office/drawing/2014/main" id="{C4827CB1-5EFF-9B5B-992A-EC194F6BEB68}"/>
              </a:ext>
            </a:extLst>
          </p:cNvPr>
          <p:cNvSpPr>
            <a:spLocks noGrp="1"/>
          </p:cNvSpPr>
          <p:nvPr>
            <p:ph type="body" sz="quarter" idx="12" hasCustomPrompt="1"/>
          </p:nvPr>
        </p:nvSpPr>
        <p:spPr>
          <a:xfrm>
            <a:off x="2692887" y="199265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0" name="Marcador de texto 34">
            <a:extLst>
              <a:ext uri="{FF2B5EF4-FFF2-40B4-BE49-F238E27FC236}">
                <a16:creationId xmlns="" xmlns:a16="http://schemas.microsoft.com/office/drawing/2014/main" id="{4CD7CCD0-1E82-0F5E-6B7E-DADD1ACFA3A8}"/>
              </a:ext>
            </a:extLst>
          </p:cNvPr>
          <p:cNvSpPr>
            <a:spLocks noGrp="1"/>
          </p:cNvSpPr>
          <p:nvPr>
            <p:ph type="body" sz="quarter" idx="28" hasCustomPrompt="1"/>
          </p:nvPr>
        </p:nvSpPr>
        <p:spPr>
          <a:xfrm>
            <a:off x="2871480" y="2853618"/>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31" name="Marcador de texto 31">
            <a:extLst>
              <a:ext uri="{FF2B5EF4-FFF2-40B4-BE49-F238E27FC236}">
                <a16:creationId xmlns="" xmlns:a16="http://schemas.microsoft.com/office/drawing/2014/main" id="{21B01A52-5DC3-F441-4910-6ED91E6343A2}"/>
              </a:ext>
            </a:extLst>
          </p:cNvPr>
          <p:cNvSpPr>
            <a:spLocks noGrp="1"/>
          </p:cNvSpPr>
          <p:nvPr>
            <p:ph type="body" sz="quarter" idx="29" hasCustomPrompt="1"/>
          </p:nvPr>
        </p:nvSpPr>
        <p:spPr>
          <a:xfrm>
            <a:off x="2692887" y="3123359"/>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 xmlns:a16="http://schemas.microsoft.com/office/drawing/2014/main" id="{39D00571-CBCE-1055-7B0C-D0ADE391B2EC}"/>
              </a:ext>
            </a:extLst>
          </p:cNvPr>
          <p:cNvSpPr>
            <a:spLocks noGrp="1"/>
          </p:cNvSpPr>
          <p:nvPr>
            <p:ph type="body" sz="quarter" idx="30" hasCustomPrompt="1"/>
          </p:nvPr>
        </p:nvSpPr>
        <p:spPr>
          <a:xfrm>
            <a:off x="2871480" y="4003992"/>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1" name="Marcador de texto 31">
            <a:extLst>
              <a:ext uri="{FF2B5EF4-FFF2-40B4-BE49-F238E27FC236}">
                <a16:creationId xmlns="" xmlns:a16="http://schemas.microsoft.com/office/drawing/2014/main" id="{4AA8B7D6-A2BC-ECA8-5D7A-A7EB93B16770}"/>
              </a:ext>
            </a:extLst>
          </p:cNvPr>
          <p:cNvSpPr>
            <a:spLocks noGrp="1"/>
          </p:cNvSpPr>
          <p:nvPr>
            <p:ph type="body" sz="quarter" idx="31" hasCustomPrompt="1"/>
          </p:nvPr>
        </p:nvSpPr>
        <p:spPr>
          <a:xfrm>
            <a:off x="2692887" y="427373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 xmlns:a16="http://schemas.microsoft.com/office/drawing/2014/main" id="{E8B7423C-1808-9B07-6A30-59653C8D7A4F}"/>
              </a:ext>
            </a:extLst>
          </p:cNvPr>
          <p:cNvSpPr>
            <a:spLocks noGrp="1"/>
          </p:cNvSpPr>
          <p:nvPr>
            <p:ph type="body" sz="quarter" idx="32" hasCustomPrompt="1"/>
          </p:nvPr>
        </p:nvSpPr>
        <p:spPr>
          <a:xfrm>
            <a:off x="2871480" y="5134701"/>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4B45B11D-EF15-BFF9-9BC0-E2669B1D1557}"/>
              </a:ext>
            </a:extLst>
          </p:cNvPr>
          <p:cNvSpPr>
            <a:spLocks noGrp="1"/>
          </p:cNvSpPr>
          <p:nvPr>
            <p:ph type="body" sz="quarter" idx="33" hasCustomPrompt="1"/>
          </p:nvPr>
        </p:nvSpPr>
        <p:spPr>
          <a:xfrm>
            <a:off x="2692887" y="540444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 xmlns:a16="http://schemas.microsoft.com/office/drawing/2014/main" id="{7A429157-FE10-D61D-F2FC-B70E632F37CE}"/>
              </a:ext>
            </a:extLst>
          </p:cNvPr>
          <p:cNvSpPr>
            <a:spLocks noGrp="1"/>
          </p:cNvSpPr>
          <p:nvPr>
            <p:ph type="body" sz="quarter" idx="34" hasCustomPrompt="1"/>
          </p:nvPr>
        </p:nvSpPr>
        <p:spPr>
          <a:xfrm>
            <a:off x="442913" y="1722909"/>
            <a:ext cx="2104510" cy="4308045"/>
          </a:xfrm>
          <a:solidFill>
            <a:schemeClr val="tx2"/>
          </a:solidFill>
        </p:spPr>
        <p:txBody>
          <a:bodyPr lIns="180000" tIns="180000" rIns="180000" bIns="180000" anchor="t">
            <a:noAutofit/>
          </a:bodyPr>
          <a:lstStyle>
            <a:lvl1pPr marL="0" indent="0">
              <a:buNone/>
              <a:defRPr b="0"/>
            </a:lvl1pPr>
          </a:lstStyle>
          <a:p>
            <a:pPr lvl="0"/>
            <a:r>
              <a:rPr lang="es-ES" dirty="0"/>
              <a:t>Tema N</a:t>
            </a:r>
            <a:endParaRPr lang="es-CL" dirty="0"/>
          </a:p>
        </p:txBody>
      </p:sp>
      <p:sp>
        <p:nvSpPr>
          <p:cNvPr id="3" name="Marcador de pie de página 2"/>
          <p:cNvSpPr>
            <a:spLocks noGrp="1"/>
          </p:cNvSpPr>
          <p:nvPr>
            <p:ph type="ftr" sz="quarter" idx="35"/>
          </p:nvPr>
        </p:nvSpPr>
        <p:spPr/>
        <p:txBody>
          <a:bodyPr/>
          <a:lstStyle/>
          <a:p>
            <a:endParaRPr lang="es-CL" dirty="0">
              <a:solidFill>
                <a:srgbClr val="000000"/>
              </a:solidFill>
            </a:endParaRPr>
          </a:p>
        </p:txBody>
      </p:sp>
      <p:sp>
        <p:nvSpPr>
          <p:cNvPr id="4" name="Marcador de número de diapositiva 3"/>
          <p:cNvSpPr>
            <a:spLocks noGrp="1"/>
          </p:cNvSpPr>
          <p:nvPr>
            <p:ph type="sldNum" sz="quarter" idx="3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0"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2106000" cy="219443"/>
          </a:xfrm>
          <a:noFill/>
        </p:spPr>
        <p:txBody>
          <a:bodyPr>
            <a:noAutofit/>
          </a:bodyPr>
          <a:lstStyle>
            <a:lvl1pPr marL="0" indent="0">
              <a:buNone/>
              <a:defRPr sz="1300" b="1"/>
            </a:lvl1pPr>
          </a:lstStyle>
          <a:p>
            <a:pPr lvl="0"/>
            <a:r>
              <a:rPr lang="es-ES" dirty="0"/>
              <a:t>Texto</a:t>
            </a:r>
          </a:p>
        </p:txBody>
      </p:sp>
      <p:sp>
        <p:nvSpPr>
          <p:cNvPr id="21"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2871480"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40997646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iseño personalizado 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07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9" name="Conector recto 8">
            <a:extLst>
              <a:ext uri="{FF2B5EF4-FFF2-40B4-BE49-F238E27FC236}">
                <a16:creationId xmlns="" xmlns:a16="http://schemas.microsoft.com/office/drawing/2014/main" id="{7D00A3F0-1DBD-1D33-8E5F-B66DB97D8FD7}"/>
              </a:ext>
            </a:extLst>
          </p:cNvPr>
          <p:cNvCxnSpPr>
            <a:cxnSpLocks/>
          </p:cNvCxnSpPr>
          <p:nvPr userDrawn="1"/>
        </p:nvCxnSpPr>
        <p:spPr>
          <a:xfrm>
            <a:off x="2349500" y="1557338"/>
            <a:ext cx="0" cy="2523770"/>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 xmlns:a16="http://schemas.microsoft.com/office/drawing/2014/main" id="{D8DA6DB9-6655-E31D-4DF8-A9BFB349B924}"/>
              </a:ext>
            </a:extLst>
          </p:cNvPr>
          <p:cNvCxnSpPr>
            <a:cxnSpLocks/>
          </p:cNvCxnSpPr>
          <p:nvPr userDrawn="1"/>
        </p:nvCxnSpPr>
        <p:spPr>
          <a:xfrm>
            <a:off x="2349500" y="4679941"/>
            <a:ext cx="0" cy="1260414"/>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exto 34">
            <a:extLst>
              <a:ext uri="{FF2B5EF4-FFF2-40B4-BE49-F238E27FC236}">
                <a16:creationId xmlns="" xmlns:a16="http://schemas.microsoft.com/office/drawing/2014/main" id="{462A4861-FA73-4F84-D33F-E36591B94289}"/>
              </a:ext>
            </a:extLst>
          </p:cNvPr>
          <p:cNvSpPr>
            <a:spLocks noGrp="1"/>
          </p:cNvSpPr>
          <p:nvPr>
            <p:ph type="body" sz="quarter" idx="13" hasCustomPrompt="1"/>
          </p:nvPr>
        </p:nvSpPr>
        <p:spPr>
          <a:xfrm>
            <a:off x="2857514" y="170376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23" name="Marcador de texto 31">
            <a:extLst>
              <a:ext uri="{FF2B5EF4-FFF2-40B4-BE49-F238E27FC236}">
                <a16:creationId xmlns="" xmlns:a16="http://schemas.microsoft.com/office/drawing/2014/main" id="{2A9F2B1D-23F6-CA0E-3516-72F6643F7F5F}"/>
              </a:ext>
            </a:extLst>
          </p:cNvPr>
          <p:cNvSpPr>
            <a:spLocks noGrp="1"/>
          </p:cNvSpPr>
          <p:nvPr>
            <p:ph type="body" sz="quarter" idx="12" hasCustomPrompt="1"/>
          </p:nvPr>
        </p:nvSpPr>
        <p:spPr>
          <a:xfrm>
            <a:off x="2678920" y="170657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8" name="Marcador de texto 34">
            <a:extLst>
              <a:ext uri="{FF2B5EF4-FFF2-40B4-BE49-F238E27FC236}">
                <a16:creationId xmlns="" xmlns:a16="http://schemas.microsoft.com/office/drawing/2014/main" id="{FF397842-E966-0BAD-2099-3A4A04BD1E6A}"/>
              </a:ext>
            </a:extLst>
          </p:cNvPr>
          <p:cNvSpPr>
            <a:spLocks noGrp="1"/>
          </p:cNvSpPr>
          <p:nvPr>
            <p:ph type="body" sz="quarter" idx="14" hasCustomPrompt="1"/>
          </p:nvPr>
        </p:nvSpPr>
        <p:spPr>
          <a:xfrm>
            <a:off x="2857514" y="232021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2" name="Marcador de texto 31">
            <a:extLst>
              <a:ext uri="{FF2B5EF4-FFF2-40B4-BE49-F238E27FC236}">
                <a16:creationId xmlns="" xmlns:a16="http://schemas.microsoft.com/office/drawing/2014/main" id="{9E378365-C358-1A5A-6210-FED06EA7AF83}"/>
              </a:ext>
            </a:extLst>
          </p:cNvPr>
          <p:cNvSpPr>
            <a:spLocks noGrp="1"/>
          </p:cNvSpPr>
          <p:nvPr>
            <p:ph type="body" sz="quarter" idx="15" hasCustomPrompt="1"/>
          </p:nvPr>
        </p:nvSpPr>
        <p:spPr>
          <a:xfrm>
            <a:off x="2678920" y="232302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3" name="Marcador de texto 34">
            <a:extLst>
              <a:ext uri="{FF2B5EF4-FFF2-40B4-BE49-F238E27FC236}">
                <a16:creationId xmlns="" xmlns:a16="http://schemas.microsoft.com/office/drawing/2014/main" id="{E2C5DC06-7BB7-7232-58C7-444D3E883742}"/>
              </a:ext>
            </a:extLst>
          </p:cNvPr>
          <p:cNvSpPr>
            <a:spLocks noGrp="1"/>
          </p:cNvSpPr>
          <p:nvPr>
            <p:ph type="body" sz="quarter" idx="16" hasCustomPrompt="1"/>
          </p:nvPr>
        </p:nvSpPr>
        <p:spPr>
          <a:xfrm>
            <a:off x="2857514" y="295721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4" name="Marcador de texto 31">
            <a:extLst>
              <a:ext uri="{FF2B5EF4-FFF2-40B4-BE49-F238E27FC236}">
                <a16:creationId xmlns="" xmlns:a16="http://schemas.microsoft.com/office/drawing/2014/main" id="{D88F5D89-C7C9-442F-44A9-A2BA30658081}"/>
              </a:ext>
            </a:extLst>
          </p:cNvPr>
          <p:cNvSpPr>
            <a:spLocks noGrp="1"/>
          </p:cNvSpPr>
          <p:nvPr>
            <p:ph type="body" sz="quarter" idx="17" hasCustomPrompt="1"/>
          </p:nvPr>
        </p:nvSpPr>
        <p:spPr>
          <a:xfrm>
            <a:off x="2678920" y="296002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5" name="Marcador de texto 34">
            <a:extLst>
              <a:ext uri="{FF2B5EF4-FFF2-40B4-BE49-F238E27FC236}">
                <a16:creationId xmlns="" xmlns:a16="http://schemas.microsoft.com/office/drawing/2014/main" id="{5D97D7C2-0F0D-4275-E1C0-DFE6973AA64A}"/>
              </a:ext>
            </a:extLst>
          </p:cNvPr>
          <p:cNvSpPr>
            <a:spLocks noGrp="1"/>
          </p:cNvSpPr>
          <p:nvPr>
            <p:ph type="body" sz="quarter" idx="18" hasCustomPrompt="1"/>
          </p:nvPr>
        </p:nvSpPr>
        <p:spPr>
          <a:xfrm>
            <a:off x="2857514" y="35736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 xmlns:a16="http://schemas.microsoft.com/office/drawing/2014/main" id="{C6743988-3135-9B1B-A7E1-84F9AF68356C}"/>
              </a:ext>
            </a:extLst>
          </p:cNvPr>
          <p:cNvSpPr>
            <a:spLocks noGrp="1"/>
          </p:cNvSpPr>
          <p:nvPr>
            <p:ph type="body" sz="quarter" idx="19" hasCustomPrompt="1"/>
          </p:nvPr>
        </p:nvSpPr>
        <p:spPr>
          <a:xfrm>
            <a:off x="2678920" y="357647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0" name="Marcador de texto 34">
            <a:extLst>
              <a:ext uri="{FF2B5EF4-FFF2-40B4-BE49-F238E27FC236}">
                <a16:creationId xmlns="" xmlns:a16="http://schemas.microsoft.com/office/drawing/2014/main" id="{986A27C1-4385-EA36-2391-6E1C25905423}"/>
              </a:ext>
            </a:extLst>
          </p:cNvPr>
          <p:cNvSpPr>
            <a:spLocks noGrp="1"/>
          </p:cNvSpPr>
          <p:nvPr>
            <p:ph type="body" sz="quarter" idx="20" hasCustomPrompt="1"/>
          </p:nvPr>
        </p:nvSpPr>
        <p:spPr>
          <a:xfrm>
            <a:off x="2857514" y="480062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2" name="Marcador de texto 31">
            <a:extLst>
              <a:ext uri="{FF2B5EF4-FFF2-40B4-BE49-F238E27FC236}">
                <a16:creationId xmlns="" xmlns:a16="http://schemas.microsoft.com/office/drawing/2014/main" id="{9303CB70-6710-7652-6862-92FD3CEF4AD6}"/>
              </a:ext>
            </a:extLst>
          </p:cNvPr>
          <p:cNvSpPr>
            <a:spLocks noGrp="1"/>
          </p:cNvSpPr>
          <p:nvPr>
            <p:ph type="body" sz="quarter" idx="21" hasCustomPrompt="1"/>
          </p:nvPr>
        </p:nvSpPr>
        <p:spPr>
          <a:xfrm>
            <a:off x="2678920" y="480343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 xmlns:a16="http://schemas.microsoft.com/office/drawing/2014/main" id="{619B6F0C-A526-9A80-52DE-21AA36F46C2B}"/>
              </a:ext>
            </a:extLst>
          </p:cNvPr>
          <p:cNvSpPr>
            <a:spLocks noGrp="1"/>
          </p:cNvSpPr>
          <p:nvPr>
            <p:ph type="body" sz="quarter" idx="22" hasCustomPrompt="1"/>
          </p:nvPr>
        </p:nvSpPr>
        <p:spPr>
          <a:xfrm>
            <a:off x="2857514" y="541707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7" name="Marcador de texto 31">
            <a:extLst>
              <a:ext uri="{FF2B5EF4-FFF2-40B4-BE49-F238E27FC236}">
                <a16:creationId xmlns="" xmlns:a16="http://schemas.microsoft.com/office/drawing/2014/main" id="{69225B97-AB96-0666-B527-D3A15A469BD0}"/>
              </a:ext>
            </a:extLst>
          </p:cNvPr>
          <p:cNvSpPr>
            <a:spLocks noGrp="1"/>
          </p:cNvSpPr>
          <p:nvPr>
            <p:ph type="body" sz="quarter" idx="23" hasCustomPrompt="1"/>
          </p:nvPr>
        </p:nvSpPr>
        <p:spPr>
          <a:xfrm>
            <a:off x="2678920" y="541988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8" name="Marcador de texto 34">
            <a:extLst>
              <a:ext uri="{FF2B5EF4-FFF2-40B4-BE49-F238E27FC236}">
                <a16:creationId xmlns="" xmlns:a16="http://schemas.microsoft.com/office/drawing/2014/main" id="{CAAA8765-51D3-525E-5399-D9BA69DF7840}"/>
              </a:ext>
            </a:extLst>
          </p:cNvPr>
          <p:cNvSpPr>
            <a:spLocks noGrp="1"/>
          </p:cNvSpPr>
          <p:nvPr>
            <p:ph type="body" sz="quarter" idx="34" hasCustomPrompt="1"/>
          </p:nvPr>
        </p:nvSpPr>
        <p:spPr>
          <a:xfrm>
            <a:off x="750017" y="1557338"/>
            <a:ext cx="1345910" cy="2523769"/>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49" name="Marcador de texto 34">
            <a:extLst>
              <a:ext uri="{FF2B5EF4-FFF2-40B4-BE49-F238E27FC236}">
                <a16:creationId xmlns="" xmlns:a16="http://schemas.microsoft.com/office/drawing/2014/main" id="{493F1595-E2C2-7DB1-B57D-E491A3A33011}"/>
              </a:ext>
            </a:extLst>
          </p:cNvPr>
          <p:cNvSpPr>
            <a:spLocks noGrp="1"/>
          </p:cNvSpPr>
          <p:nvPr>
            <p:ph type="body" sz="quarter" idx="35" hasCustomPrompt="1"/>
          </p:nvPr>
        </p:nvSpPr>
        <p:spPr>
          <a:xfrm>
            <a:off x="750017" y="4679941"/>
            <a:ext cx="1345910" cy="1260414"/>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266157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8 tema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43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 xmlns:a16="http://schemas.microsoft.com/office/drawing/2014/main" id="{36C4881C-3E51-FC59-5883-24021D8BD314}"/>
              </a:ext>
            </a:extLst>
          </p:cNvPr>
          <p:cNvSpPr>
            <a:spLocks noGrp="1"/>
          </p:cNvSpPr>
          <p:nvPr>
            <p:ph type="body" sz="quarter" idx="35" hasCustomPrompt="1"/>
          </p:nvPr>
        </p:nvSpPr>
        <p:spPr>
          <a:xfrm>
            <a:off x="626172"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2" name="Marcador de texto 31">
            <a:extLst>
              <a:ext uri="{FF2B5EF4-FFF2-40B4-BE49-F238E27FC236}">
                <a16:creationId xmlns="" xmlns:a16="http://schemas.microsoft.com/office/drawing/2014/main" id="{C69072E1-6E04-CA54-BFB5-DCF1DA9436D0}"/>
              </a:ext>
            </a:extLst>
          </p:cNvPr>
          <p:cNvSpPr>
            <a:spLocks noGrp="1"/>
          </p:cNvSpPr>
          <p:nvPr>
            <p:ph type="body" sz="quarter" idx="36" hasCustomPrompt="1"/>
          </p:nvPr>
        </p:nvSpPr>
        <p:spPr>
          <a:xfrm>
            <a:off x="447578"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 xmlns:a16="http://schemas.microsoft.com/office/drawing/2014/main" id="{E4764955-B8B9-8384-1CF7-BDF09A3E2EA7}"/>
              </a:ext>
            </a:extLst>
          </p:cNvPr>
          <p:cNvSpPr>
            <a:spLocks noGrp="1"/>
          </p:cNvSpPr>
          <p:nvPr>
            <p:ph type="body" sz="quarter" idx="37" hasCustomPrompt="1"/>
          </p:nvPr>
        </p:nvSpPr>
        <p:spPr>
          <a:xfrm>
            <a:off x="626172"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F806080E-3DB9-A6B3-2C07-40814D52BC1A}"/>
              </a:ext>
            </a:extLst>
          </p:cNvPr>
          <p:cNvSpPr>
            <a:spLocks noGrp="1"/>
          </p:cNvSpPr>
          <p:nvPr>
            <p:ph type="body" sz="quarter" idx="38" hasCustomPrompt="1"/>
          </p:nvPr>
        </p:nvSpPr>
        <p:spPr>
          <a:xfrm>
            <a:off x="447578"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 xmlns:a16="http://schemas.microsoft.com/office/drawing/2014/main" id="{B3685CC4-E913-26E7-F486-8BBD6FF93754}"/>
              </a:ext>
            </a:extLst>
          </p:cNvPr>
          <p:cNvSpPr>
            <a:spLocks noGrp="1"/>
          </p:cNvSpPr>
          <p:nvPr>
            <p:ph type="body" sz="quarter" idx="39" hasCustomPrompt="1"/>
          </p:nvPr>
        </p:nvSpPr>
        <p:spPr>
          <a:xfrm>
            <a:off x="626172"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6" name="Marcador de texto 31">
            <a:extLst>
              <a:ext uri="{FF2B5EF4-FFF2-40B4-BE49-F238E27FC236}">
                <a16:creationId xmlns="" xmlns:a16="http://schemas.microsoft.com/office/drawing/2014/main" id="{1955BF48-41FA-1C54-8221-F81BF1A83D51}"/>
              </a:ext>
            </a:extLst>
          </p:cNvPr>
          <p:cNvSpPr>
            <a:spLocks noGrp="1"/>
          </p:cNvSpPr>
          <p:nvPr>
            <p:ph type="body" sz="quarter" idx="40" hasCustomPrompt="1"/>
          </p:nvPr>
        </p:nvSpPr>
        <p:spPr>
          <a:xfrm>
            <a:off x="447578"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7" name="Marcador de texto 34">
            <a:extLst>
              <a:ext uri="{FF2B5EF4-FFF2-40B4-BE49-F238E27FC236}">
                <a16:creationId xmlns="" xmlns:a16="http://schemas.microsoft.com/office/drawing/2014/main" id="{EEF4BC2E-0F75-7A4F-6313-4F8299C63019}"/>
              </a:ext>
            </a:extLst>
          </p:cNvPr>
          <p:cNvSpPr>
            <a:spLocks noGrp="1"/>
          </p:cNvSpPr>
          <p:nvPr>
            <p:ph type="body" sz="quarter" idx="41" hasCustomPrompt="1"/>
          </p:nvPr>
        </p:nvSpPr>
        <p:spPr>
          <a:xfrm>
            <a:off x="626172"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8" name="Marcador de texto 31">
            <a:extLst>
              <a:ext uri="{FF2B5EF4-FFF2-40B4-BE49-F238E27FC236}">
                <a16:creationId xmlns="" xmlns:a16="http://schemas.microsoft.com/office/drawing/2014/main" id="{465C0AA6-4DCA-EA3F-CA82-295E21E33788}"/>
              </a:ext>
            </a:extLst>
          </p:cNvPr>
          <p:cNvSpPr>
            <a:spLocks noGrp="1"/>
          </p:cNvSpPr>
          <p:nvPr>
            <p:ph type="body" sz="quarter" idx="42" hasCustomPrompt="1"/>
          </p:nvPr>
        </p:nvSpPr>
        <p:spPr>
          <a:xfrm>
            <a:off x="447578"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9" name="Marcador de texto 34">
            <a:extLst>
              <a:ext uri="{FF2B5EF4-FFF2-40B4-BE49-F238E27FC236}">
                <a16:creationId xmlns="" xmlns:a16="http://schemas.microsoft.com/office/drawing/2014/main" id="{FB0DDD56-88BD-DFDD-D2D3-4EF7EA591863}"/>
              </a:ext>
            </a:extLst>
          </p:cNvPr>
          <p:cNvSpPr>
            <a:spLocks noGrp="1"/>
          </p:cNvSpPr>
          <p:nvPr>
            <p:ph type="body" sz="quarter" idx="43" hasCustomPrompt="1"/>
          </p:nvPr>
        </p:nvSpPr>
        <p:spPr>
          <a:xfrm>
            <a:off x="6018596"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0" name="Marcador de texto 31">
            <a:extLst>
              <a:ext uri="{FF2B5EF4-FFF2-40B4-BE49-F238E27FC236}">
                <a16:creationId xmlns="" xmlns:a16="http://schemas.microsoft.com/office/drawing/2014/main" id="{FA0E4429-A960-3F59-7287-F08CAC4D75F0}"/>
              </a:ext>
            </a:extLst>
          </p:cNvPr>
          <p:cNvSpPr>
            <a:spLocks noGrp="1"/>
          </p:cNvSpPr>
          <p:nvPr>
            <p:ph type="body" sz="quarter" idx="44" hasCustomPrompt="1"/>
          </p:nvPr>
        </p:nvSpPr>
        <p:spPr>
          <a:xfrm>
            <a:off x="5840002"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 xmlns:a16="http://schemas.microsoft.com/office/drawing/2014/main" id="{BBFAE26C-E8D3-3868-64CA-2FB139FA9190}"/>
              </a:ext>
            </a:extLst>
          </p:cNvPr>
          <p:cNvSpPr>
            <a:spLocks noGrp="1"/>
          </p:cNvSpPr>
          <p:nvPr>
            <p:ph type="body" sz="quarter" idx="45" hasCustomPrompt="1"/>
          </p:nvPr>
        </p:nvSpPr>
        <p:spPr>
          <a:xfrm>
            <a:off x="6018596"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2" name="Marcador de texto 31">
            <a:extLst>
              <a:ext uri="{FF2B5EF4-FFF2-40B4-BE49-F238E27FC236}">
                <a16:creationId xmlns="" xmlns:a16="http://schemas.microsoft.com/office/drawing/2014/main" id="{3A48C3C8-A660-1896-28E9-543E776D589D}"/>
              </a:ext>
            </a:extLst>
          </p:cNvPr>
          <p:cNvSpPr>
            <a:spLocks noGrp="1"/>
          </p:cNvSpPr>
          <p:nvPr>
            <p:ph type="body" sz="quarter" idx="46" hasCustomPrompt="1"/>
          </p:nvPr>
        </p:nvSpPr>
        <p:spPr>
          <a:xfrm>
            <a:off x="5840002"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 xmlns:a16="http://schemas.microsoft.com/office/drawing/2014/main" id="{CC76659D-EA83-09B7-2000-43A1EDD3BD75}"/>
              </a:ext>
            </a:extLst>
          </p:cNvPr>
          <p:cNvSpPr>
            <a:spLocks noGrp="1"/>
          </p:cNvSpPr>
          <p:nvPr>
            <p:ph type="body" sz="quarter" idx="47" hasCustomPrompt="1"/>
          </p:nvPr>
        </p:nvSpPr>
        <p:spPr>
          <a:xfrm>
            <a:off x="6018596"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4" name="Marcador de texto 31">
            <a:extLst>
              <a:ext uri="{FF2B5EF4-FFF2-40B4-BE49-F238E27FC236}">
                <a16:creationId xmlns="" xmlns:a16="http://schemas.microsoft.com/office/drawing/2014/main" id="{684E5F43-03F5-FA4D-0EA6-3E2A70CE880F}"/>
              </a:ext>
            </a:extLst>
          </p:cNvPr>
          <p:cNvSpPr>
            <a:spLocks noGrp="1"/>
          </p:cNvSpPr>
          <p:nvPr>
            <p:ph type="body" sz="quarter" idx="48" hasCustomPrompt="1"/>
          </p:nvPr>
        </p:nvSpPr>
        <p:spPr>
          <a:xfrm>
            <a:off x="5840002"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 xmlns:a16="http://schemas.microsoft.com/office/drawing/2014/main" id="{8167DC47-DBB4-8851-D8DE-56EA4C485B6F}"/>
              </a:ext>
            </a:extLst>
          </p:cNvPr>
          <p:cNvSpPr>
            <a:spLocks noGrp="1"/>
          </p:cNvSpPr>
          <p:nvPr>
            <p:ph type="body" sz="quarter" idx="49" hasCustomPrompt="1"/>
          </p:nvPr>
        </p:nvSpPr>
        <p:spPr>
          <a:xfrm>
            <a:off x="6018596"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6" name="Marcador de texto 31">
            <a:extLst>
              <a:ext uri="{FF2B5EF4-FFF2-40B4-BE49-F238E27FC236}">
                <a16:creationId xmlns="" xmlns:a16="http://schemas.microsoft.com/office/drawing/2014/main" id="{0D2F8610-F42B-1483-8E0B-8C09023A6006}"/>
              </a:ext>
            </a:extLst>
          </p:cNvPr>
          <p:cNvSpPr>
            <a:spLocks noGrp="1"/>
          </p:cNvSpPr>
          <p:nvPr>
            <p:ph type="body" sz="quarter" idx="50" hasCustomPrompt="1"/>
          </p:nvPr>
        </p:nvSpPr>
        <p:spPr>
          <a:xfrm>
            <a:off x="5840002"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 xmlns:a16="http://schemas.microsoft.com/office/drawing/2014/main" id="{C26E1CCB-40F5-C730-7CB1-0FD3E86B8233}"/>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4656963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iseño personalizado 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10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gráfico 66">
            <a:extLst>
              <a:ext uri="{FF2B5EF4-FFF2-40B4-BE49-F238E27FC236}">
                <a16:creationId xmlns="" xmlns:a16="http://schemas.microsoft.com/office/drawing/2014/main" id="{0E2BF5F4-28AA-C091-A2C9-41CCD7F2E667}"/>
              </a:ext>
            </a:extLst>
          </p:cNvPr>
          <p:cNvSpPr>
            <a:spLocks noGrp="1"/>
          </p:cNvSpPr>
          <p:nvPr>
            <p:ph type="chart" sz="quarter" idx="11"/>
          </p:nvPr>
        </p:nvSpPr>
        <p:spPr>
          <a:xfrm>
            <a:off x="436563" y="4906393"/>
            <a:ext cx="11347450" cy="1259457"/>
          </a:xfrm>
        </p:spPr>
        <p:txBody>
          <a:bodyPr/>
          <a:lstStyle/>
          <a:p>
            <a:endParaRPr lang="es-CL" dirty="0"/>
          </a:p>
        </p:txBody>
      </p:sp>
      <p:sp>
        <p:nvSpPr>
          <p:cNvPr id="68" name="Marcador de texto 49">
            <a:extLst>
              <a:ext uri="{FF2B5EF4-FFF2-40B4-BE49-F238E27FC236}">
                <a16:creationId xmlns="" xmlns:a16="http://schemas.microsoft.com/office/drawing/2014/main" id="{2D6AB44C-BE20-6AE1-2BD7-60136A0F3242}"/>
              </a:ext>
            </a:extLst>
          </p:cNvPr>
          <p:cNvSpPr>
            <a:spLocks noGrp="1"/>
          </p:cNvSpPr>
          <p:nvPr>
            <p:ph type="body" sz="quarter" idx="30" hasCustomPrompt="1"/>
          </p:nvPr>
        </p:nvSpPr>
        <p:spPr>
          <a:xfrm>
            <a:off x="441504" y="1747856"/>
            <a:ext cx="5283960" cy="234291"/>
          </a:xfrm>
          <a:noFill/>
        </p:spPr>
        <p:txBody>
          <a:bodyPr anchor="t">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 xmlns:a16="http://schemas.microsoft.com/office/drawing/2014/main" id="{78626F12-8EE4-627F-3D9C-5D9BC9F59821}"/>
              </a:ext>
            </a:extLst>
          </p:cNvPr>
          <p:cNvSpPr>
            <a:spLocks noGrp="1"/>
          </p:cNvSpPr>
          <p:nvPr>
            <p:ph type="body" sz="quarter" idx="31" hasCustomPrompt="1"/>
          </p:nvPr>
        </p:nvSpPr>
        <p:spPr>
          <a:xfrm>
            <a:off x="441504" y="2013330"/>
            <a:ext cx="5283960" cy="1097208"/>
          </a:xfrm>
          <a:noFill/>
        </p:spPr>
        <p:txBody>
          <a:bodyPr anchor="t">
            <a:noAutofit/>
          </a:bodyPr>
          <a:lstStyle>
            <a:lvl1pPr marL="0" indent="0">
              <a:buNone/>
              <a:defRPr sz="1200" b="0"/>
            </a:lvl1pPr>
          </a:lstStyle>
          <a:p>
            <a:pPr lvl="0"/>
            <a:r>
              <a:rPr lang="es-ES" dirty="0"/>
              <a:t>Texto</a:t>
            </a:r>
          </a:p>
        </p:txBody>
      </p:sp>
      <p:sp>
        <p:nvSpPr>
          <p:cNvPr id="70" name="Marcador de texto 49">
            <a:extLst>
              <a:ext uri="{FF2B5EF4-FFF2-40B4-BE49-F238E27FC236}">
                <a16:creationId xmlns="" xmlns:a16="http://schemas.microsoft.com/office/drawing/2014/main" id="{704B6EFA-6E90-AFBD-907A-64E68F61631C}"/>
              </a:ext>
            </a:extLst>
          </p:cNvPr>
          <p:cNvSpPr>
            <a:spLocks noGrp="1"/>
          </p:cNvSpPr>
          <p:nvPr>
            <p:ph type="body" sz="quarter" idx="32" hasCustomPrompt="1"/>
          </p:nvPr>
        </p:nvSpPr>
        <p:spPr>
          <a:xfrm>
            <a:off x="6500053" y="1747856"/>
            <a:ext cx="5283960" cy="234291"/>
          </a:xfrm>
          <a:noFill/>
        </p:spPr>
        <p:txBody>
          <a:bodyPr anchor="t">
            <a:noAutofit/>
          </a:bodyPr>
          <a:lstStyle>
            <a:lvl1pPr marL="0" indent="0">
              <a:buNone/>
              <a:defRPr sz="1200" b="1"/>
            </a:lvl1pPr>
          </a:lstStyle>
          <a:p>
            <a:pPr lvl="0"/>
            <a:r>
              <a:rPr lang="es-ES" dirty="0"/>
              <a:t>Texto</a:t>
            </a:r>
          </a:p>
        </p:txBody>
      </p:sp>
      <p:sp>
        <p:nvSpPr>
          <p:cNvPr id="71" name="Marcador de texto 49">
            <a:extLst>
              <a:ext uri="{FF2B5EF4-FFF2-40B4-BE49-F238E27FC236}">
                <a16:creationId xmlns="" xmlns:a16="http://schemas.microsoft.com/office/drawing/2014/main" id="{232DAC00-2C77-A7D9-FE90-2C560289885A}"/>
              </a:ext>
            </a:extLst>
          </p:cNvPr>
          <p:cNvSpPr>
            <a:spLocks noGrp="1"/>
          </p:cNvSpPr>
          <p:nvPr>
            <p:ph type="body" sz="quarter" idx="33" hasCustomPrompt="1"/>
          </p:nvPr>
        </p:nvSpPr>
        <p:spPr>
          <a:xfrm>
            <a:off x="6500053" y="2013330"/>
            <a:ext cx="5283960" cy="1097208"/>
          </a:xfrm>
          <a:noFill/>
        </p:spPr>
        <p:txBody>
          <a:bodyPr anchor="t">
            <a:noAutofit/>
          </a:bodyPr>
          <a:lstStyle>
            <a:lvl1pPr marL="0" indent="0">
              <a:buNone/>
              <a:defRPr sz="1200" b="0"/>
            </a:lvl1pPr>
          </a:lstStyle>
          <a:p>
            <a:pPr lvl="0"/>
            <a:r>
              <a:rPr lang="es-ES" dirty="0"/>
              <a:t>Texto</a:t>
            </a:r>
          </a:p>
        </p:txBody>
      </p:sp>
      <p:sp>
        <p:nvSpPr>
          <p:cNvPr id="72" name="Marcador de texto 49">
            <a:extLst>
              <a:ext uri="{FF2B5EF4-FFF2-40B4-BE49-F238E27FC236}">
                <a16:creationId xmlns="" xmlns:a16="http://schemas.microsoft.com/office/drawing/2014/main" id="{443983D0-B2F0-8BE2-4CB2-B508E32E48BD}"/>
              </a:ext>
            </a:extLst>
          </p:cNvPr>
          <p:cNvSpPr>
            <a:spLocks noGrp="1"/>
          </p:cNvSpPr>
          <p:nvPr>
            <p:ph type="body" sz="quarter" idx="34" hasCustomPrompt="1"/>
          </p:nvPr>
        </p:nvSpPr>
        <p:spPr>
          <a:xfrm>
            <a:off x="441504" y="3327124"/>
            <a:ext cx="5283960" cy="234291"/>
          </a:xfrm>
          <a:noFill/>
        </p:spPr>
        <p:txBody>
          <a:bodyPr anchor="t">
            <a:noAutofit/>
          </a:bodyPr>
          <a:lstStyle>
            <a:lvl1pPr marL="0" indent="0">
              <a:buNone/>
              <a:defRPr sz="1200" b="1"/>
            </a:lvl1pPr>
          </a:lstStyle>
          <a:p>
            <a:pPr lvl="0"/>
            <a:r>
              <a:rPr lang="es-ES" dirty="0"/>
              <a:t>Texto</a:t>
            </a:r>
          </a:p>
        </p:txBody>
      </p:sp>
      <p:sp>
        <p:nvSpPr>
          <p:cNvPr id="73" name="Marcador de texto 49">
            <a:extLst>
              <a:ext uri="{FF2B5EF4-FFF2-40B4-BE49-F238E27FC236}">
                <a16:creationId xmlns="" xmlns:a16="http://schemas.microsoft.com/office/drawing/2014/main" id="{43DC84FC-1150-EEA1-3070-A9BDBE38B785}"/>
              </a:ext>
            </a:extLst>
          </p:cNvPr>
          <p:cNvSpPr>
            <a:spLocks noGrp="1"/>
          </p:cNvSpPr>
          <p:nvPr>
            <p:ph type="body" sz="quarter" idx="35" hasCustomPrompt="1"/>
          </p:nvPr>
        </p:nvSpPr>
        <p:spPr>
          <a:xfrm>
            <a:off x="441504" y="3593774"/>
            <a:ext cx="5283960" cy="1097208"/>
          </a:xfrm>
          <a:noFill/>
        </p:spPr>
        <p:txBody>
          <a:bodyPr anchor="t">
            <a:noAutofit/>
          </a:bodyPr>
          <a:lstStyle>
            <a:lvl1pPr marL="0" indent="0">
              <a:buNone/>
              <a:defRPr sz="1200" b="0"/>
            </a:lvl1pPr>
          </a:lstStyle>
          <a:p>
            <a:pPr lvl="0"/>
            <a:r>
              <a:rPr lang="es-ES" dirty="0"/>
              <a:t>Texto</a:t>
            </a:r>
          </a:p>
        </p:txBody>
      </p:sp>
      <p:sp>
        <p:nvSpPr>
          <p:cNvPr id="74" name="Marcador de texto 49">
            <a:extLst>
              <a:ext uri="{FF2B5EF4-FFF2-40B4-BE49-F238E27FC236}">
                <a16:creationId xmlns="" xmlns:a16="http://schemas.microsoft.com/office/drawing/2014/main" id="{777C99C0-74E7-64A1-F61D-14048912DB69}"/>
              </a:ext>
            </a:extLst>
          </p:cNvPr>
          <p:cNvSpPr>
            <a:spLocks noGrp="1"/>
          </p:cNvSpPr>
          <p:nvPr>
            <p:ph type="body" sz="quarter" idx="36" hasCustomPrompt="1"/>
          </p:nvPr>
        </p:nvSpPr>
        <p:spPr>
          <a:xfrm>
            <a:off x="6500053" y="3327124"/>
            <a:ext cx="5283960" cy="234291"/>
          </a:xfrm>
          <a:noFill/>
        </p:spPr>
        <p:txBody>
          <a:bodyPr anchor="t">
            <a:noAutofit/>
          </a:bodyPr>
          <a:lstStyle>
            <a:lvl1pPr marL="0" indent="0">
              <a:buNone/>
              <a:defRPr sz="1200" b="1"/>
            </a:lvl1pPr>
          </a:lstStyle>
          <a:p>
            <a:pPr lvl="0"/>
            <a:r>
              <a:rPr lang="es-ES" dirty="0"/>
              <a:t>Texto</a:t>
            </a:r>
          </a:p>
        </p:txBody>
      </p:sp>
      <p:sp>
        <p:nvSpPr>
          <p:cNvPr id="75" name="Marcador de texto 49">
            <a:extLst>
              <a:ext uri="{FF2B5EF4-FFF2-40B4-BE49-F238E27FC236}">
                <a16:creationId xmlns="" xmlns:a16="http://schemas.microsoft.com/office/drawing/2014/main" id="{C6759ADA-6F64-71AA-E09A-F518715539BC}"/>
              </a:ext>
            </a:extLst>
          </p:cNvPr>
          <p:cNvSpPr>
            <a:spLocks noGrp="1"/>
          </p:cNvSpPr>
          <p:nvPr>
            <p:ph type="body" sz="quarter" idx="37" hasCustomPrompt="1"/>
          </p:nvPr>
        </p:nvSpPr>
        <p:spPr>
          <a:xfrm>
            <a:off x="6500053" y="3593774"/>
            <a:ext cx="5283960" cy="1097208"/>
          </a:xfrm>
          <a:noFill/>
        </p:spPr>
        <p:txBody>
          <a:bodyPr anchor="t">
            <a:noAutofit/>
          </a:bodyPr>
          <a:lstStyle>
            <a:lvl1pPr marL="0" indent="0">
              <a:buNone/>
              <a:defRPr sz="1200" b="0"/>
            </a:lvl1pPr>
          </a:lstStyle>
          <a:p>
            <a:pPr lvl="0"/>
            <a:r>
              <a:rPr lang="es-ES" dirty="0"/>
              <a:t>Texto</a:t>
            </a:r>
          </a:p>
        </p:txBody>
      </p:sp>
      <p:sp>
        <p:nvSpPr>
          <p:cNvPr id="77" name="Marcador de texto 49">
            <a:extLst>
              <a:ext uri="{FF2B5EF4-FFF2-40B4-BE49-F238E27FC236}">
                <a16:creationId xmlns="" xmlns:a16="http://schemas.microsoft.com/office/drawing/2014/main" id="{8E6886E5-E7E4-6B6E-3F9A-E4EA0BAE70B7}"/>
              </a:ext>
            </a:extLst>
          </p:cNvPr>
          <p:cNvSpPr>
            <a:spLocks noGrp="1"/>
          </p:cNvSpPr>
          <p:nvPr>
            <p:ph type="body" sz="quarter" idx="38" hasCustomPrompt="1"/>
          </p:nvPr>
        </p:nvSpPr>
        <p:spPr>
          <a:xfrm>
            <a:off x="2273852"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
        <p:nvSpPr>
          <p:cNvPr id="23" name="Marcador de texto 49">
            <a:extLst>
              <a:ext uri="{FF2B5EF4-FFF2-40B4-BE49-F238E27FC236}">
                <a16:creationId xmlns="" xmlns:a16="http://schemas.microsoft.com/office/drawing/2014/main" id="{8E6886E5-E7E4-6B6E-3F9A-E4EA0BAE70B7}"/>
              </a:ext>
            </a:extLst>
          </p:cNvPr>
          <p:cNvSpPr>
            <a:spLocks noGrp="1"/>
          </p:cNvSpPr>
          <p:nvPr>
            <p:ph type="body" sz="quarter" idx="43" hasCustomPrompt="1"/>
          </p:nvPr>
        </p:nvSpPr>
        <p:spPr>
          <a:xfrm>
            <a:off x="8332401"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24" name="Marcador de texto 49">
            <a:extLst>
              <a:ext uri="{FF2B5EF4-FFF2-40B4-BE49-F238E27FC236}">
                <a16:creationId xmlns="" xmlns:a16="http://schemas.microsoft.com/office/drawing/2014/main" id="{A2C8F08A-5581-007E-062D-4AE64E25E91E}"/>
              </a:ext>
            </a:extLst>
          </p:cNvPr>
          <p:cNvSpPr>
            <a:spLocks noGrp="1"/>
          </p:cNvSpPr>
          <p:nvPr>
            <p:ph type="body" sz="quarter" idx="44" hasCustomPrompt="1"/>
          </p:nvPr>
        </p:nvSpPr>
        <p:spPr>
          <a:xfrm>
            <a:off x="6500053"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Tree>
    <p:extLst>
      <p:ext uri="{BB962C8B-B14F-4D97-AF65-F5344CB8AC3E}">
        <p14:creationId xmlns:p14="http://schemas.microsoft.com/office/powerpoint/2010/main" val="23626507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iseño personalizado 10">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12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kern="1200" dirty="0">
              <a:solidFill>
                <a:prstClr val="white"/>
              </a:solidFill>
              <a:ea typeface="Helvetica Neue Medium"/>
              <a:cs typeface="Helvetica Neue Medium"/>
              <a:sym typeface="Helvetica Neue Medium"/>
            </a:endParaRPr>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31" name="Rectángulo 30">
            <a:extLst>
              <a:ext uri="{FF2B5EF4-FFF2-40B4-BE49-F238E27FC236}">
                <a16:creationId xmlns="" xmlns:a16="http://schemas.microsoft.com/office/drawing/2014/main" id="{A2C2BDA4-4AE0-D380-9B6E-2721E0E64383}"/>
              </a:ext>
            </a:extLst>
          </p:cNvPr>
          <p:cNvSpPr/>
          <p:nvPr userDrawn="1"/>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defTabSz="825500">
              <a:lnSpc>
                <a:spcPct val="100000"/>
              </a:lnSpc>
              <a:spcBef>
                <a:spcPts val="0"/>
              </a:spcBef>
            </a:pPr>
            <a:endParaRPr lang="es-CL" sz="1200" kern="1200" dirty="0">
              <a:ea typeface="Helvetica Neue Medium"/>
              <a:cs typeface="Helvetica Neue Medium"/>
              <a:sym typeface="Helvetica Neue Medium"/>
            </a:endParaRPr>
          </a:p>
        </p:txBody>
      </p:sp>
      <p:cxnSp>
        <p:nvCxnSpPr>
          <p:cNvPr id="79" name="28 Conector recto">
            <a:extLst>
              <a:ext uri="{FF2B5EF4-FFF2-40B4-BE49-F238E27FC236}">
                <a16:creationId xmlns="" xmlns:a16="http://schemas.microsoft.com/office/drawing/2014/main" id="{0D000B62-F354-CAEE-1F1C-6FBC32674F4E}"/>
              </a:ext>
            </a:extLst>
          </p:cNvPr>
          <p:cNvCxnSpPr>
            <a:cxnSpLocks/>
          </p:cNvCxnSpPr>
          <p:nvPr userDrawn="1"/>
        </p:nvCxnSpPr>
        <p:spPr>
          <a:xfrm>
            <a:off x="447578" y="1558466"/>
            <a:ext cx="4345482" cy="1565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28 Conector recto">
            <a:extLst>
              <a:ext uri="{FF2B5EF4-FFF2-40B4-BE49-F238E27FC236}">
                <a16:creationId xmlns="" xmlns:a16="http://schemas.microsoft.com/office/drawing/2014/main" id="{A67A4031-DCB4-A538-9A3C-872B6968584F}"/>
              </a:ext>
            </a:extLst>
          </p:cNvPr>
          <p:cNvCxnSpPr>
            <a:cxnSpLocks/>
          </p:cNvCxnSpPr>
          <p:nvPr userDrawn="1"/>
        </p:nvCxnSpPr>
        <p:spPr>
          <a:xfrm>
            <a:off x="6825064" y="1558466"/>
            <a:ext cx="43452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Marcador de texto 49">
            <a:extLst>
              <a:ext uri="{FF2B5EF4-FFF2-40B4-BE49-F238E27FC236}">
                <a16:creationId xmlns="" xmlns:a16="http://schemas.microsoft.com/office/drawing/2014/main" id="{52D1196A-4A45-E52C-7BAB-0724D78212B0}"/>
              </a:ext>
            </a:extLst>
          </p:cNvPr>
          <p:cNvSpPr>
            <a:spLocks noGrp="1"/>
          </p:cNvSpPr>
          <p:nvPr>
            <p:ph type="body" sz="quarter" idx="23" hasCustomPrompt="1"/>
          </p:nvPr>
        </p:nvSpPr>
        <p:spPr>
          <a:xfrm>
            <a:off x="1613303" y="2103677"/>
            <a:ext cx="3179757" cy="213650"/>
          </a:xfrm>
          <a:noFill/>
        </p:spPr>
        <p:txBody>
          <a:bodyPr>
            <a:noAutofit/>
          </a:bodyPr>
          <a:lstStyle>
            <a:lvl1pPr marL="0" indent="0">
              <a:buNone/>
              <a:defRPr b="0"/>
            </a:lvl1pPr>
          </a:lstStyle>
          <a:p>
            <a:pPr lvl="0"/>
            <a:r>
              <a:rPr lang="es-ES" dirty="0"/>
              <a:t>Texto</a:t>
            </a:r>
          </a:p>
        </p:txBody>
      </p:sp>
      <p:sp>
        <p:nvSpPr>
          <p:cNvPr id="87" name="Marcador de posición de imagen 86">
            <a:extLst>
              <a:ext uri="{FF2B5EF4-FFF2-40B4-BE49-F238E27FC236}">
                <a16:creationId xmlns="" xmlns:a16="http://schemas.microsoft.com/office/drawing/2014/main" id="{EE707A6C-8AB7-6A75-AAC1-B4485A2861DC}"/>
              </a:ext>
            </a:extLst>
          </p:cNvPr>
          <p:cNvSpPr>
            <a:spLocks noGrp="1"/>
          </p:cNvSpPr>
          <p:nvPr>
            <p:ph type="pic" sz="quarter" idx="24" hasCustomPrompt="1"/>
          </p:nvPr>
        </p:nvSpPr>
        <p:spPr>
          <a:xfrm>
            <a:off x="447578" y="1769393"/>
            <a:ext cx="963613" cy="965200"/>
          </a:xfrm>
        </p:spPr>
        <p:txBody>
          <a:bodyPr/>
          <a:lstStyle>
            <a:lvl1pPr>
              <a:defRPr/>
            </a:lvl1pPr>
          </a:lstStyle>
          <a:p>
            <a:r>
              <a:rPr lang="es-ES" dirty="0"/>
              <a:t>ícono</a:t>
            </a:r>
            <a:endParaRPr lang="es-CL" dirty="0"/>
          </a:p>
        </p:txBody>
      </p:sp>
      <p:sp>
        <p:nvSpPr>
          <p:cNvPr id="88" name="Marcador de texto 49">
            <a:extLst>
              <a:ext uri="{FF2B5EF4-FFF2-40B4-BE49-F238E27FC236}">
                <a16:creationId xmlns="" xmlns:a16="http://schemas.microsoft.com/office/drawing/2014/main" id="{E7E07ECC-09A2-20EC-0208-82A7D76B108C}"/>
              </a:ext>
            </a:extLst>
          </p:cNvPr>
          <p:cNvSpPr>
            <a:spLocks noGrp="1"/>
          </p:cNvSpPr>
          <p:nvPr>
            <p:ph type="body" sz="quarter" idx="25" hasCustomPrompt="1"/>
          </p:nvPr>
        </p:nvSpPr>
        <p:spPr>
          <a:xfrm>
            <a:off x="7990789" y="2103677"/>
            <a:ext cx="3179757" cy="213650"/>
          </a:xfrm>
          <a:noFill/>
        </p:spPr>
        <p:txBody>
          <a:bodyPr>
            <a:noAutofit/>
          </a:bodyPr>
          <a:lstStyle>
            <a:lvl1pPr marL="0" indent="0">
              <a:buNone/>
              <a:defRPr b="0"/>
            </a:lvl1pPr>
          </a:lstStyle>
          <a:p>
            <a:pPr lvl="0"/>
            <a:r>
              <a:rPr lang="es-ES" dirty="0"/>
              <a:t>Texto</a:t>
            </a:r>
          </a:p>
        </p:txBody>
      </p:sp>
      <p:sp>
        <p:nvSpPr>
          <p:cNvPr id="89" name="Marcador de posición de imagen 86">
            <a:extLst>
              <a:ext uri="{FF2B5EF4-FFF2-40B4-BE49-F238E27FC236}">
                <a16:creationId xmlns="" xmlns:a16="http://schemas.microsoft.com/office/drawing/2014/main" id="{A025E4CC-CB3B-1A01-4C7E-17CAD9B0D19D}"/>
              </a:ext>
            </a:extLst>
          </p:cNvPr>
          <p:cNvSpPr>
            <a:spLocks noGrp="1"/>
          </p:cNvSpPr>
          <p:nvPr>
            <p:ph type="pic" sz="quarter" idx="26" hasCustomPrompt="1"/>
          </p:nvPr>
        </p:nvSpPr>
        <p:spPr>
          <a:xfrm>
            <a:off x="6825064" y="1769393"/>
            <a:ext cx="963613" cy="965200"/>
          </a:xfrm>
        </p:spPr>
        <p:txBody>
          <a:bodyPr/>
          <a:lstStyle>
            <a:lvl1pPr>
              <a:defRPr/>
            </a:lvl1pPr>
          </a:lstStyle>
          <a:p>
            <a:r>
              <a:rPr lang="es-ES" dirty="0"/>
              <a:t>ícono</a:t>
            </a:r>
            <a:endParaRPr lang="es-CL" dirty="0"/>
          </a:p>
        </p:txBody>
      </p:sp>
      <p:sp>
        <p:nvSpPr>
          <p:cNvPr id="90" name="Marcador de texto 49">
            <a:extLst>
              <a:ext uri="{FF2B5EF4-FFF2-40B4-BE49-F238E27FC236}">
                <a16:creationId xmlns="" xmlns:a16="http://schemas.microsoft.com/office/drawing/2014/main" id="{2A5F4B21-3C07-6B23-DA88-F0A5E64080DE}"/>
              </a:ext>
            </a:extLst>
          </p:cNvPr>
          <p:cNvSpPr>
            <a:spLocks noGrp="1"/>
          </p:cNvSpPr>
          <p:nvPr>
            <p:ph type="body" sz="quarter" idx="27" hasCustomPrompt="1"/>
          </p:nvPr>
        </p:nvSpPr>
        <p:spPr>
          <a:xfrm>
            <a:off x="1613303" y="3431436"/>
            <a:ext cx="3179757" cy="213650"/>
          </a:xfrm>
          <a:noFill/>
        </p:spPr>
        <p:txBody>
          <a:bodyPr>
            <a:noAutofit/>
          </a:bodyPr>
          <a:lstStyle>
            <a:lvl1pPr marL="0" indent="0">
              <a:buNone/>
              <a:defRPr b="0"/>
            </a:lvl1pPr>
          </a:lstStyle>
          <a:p>
            <a:pPr lvl="0"/>
            <a:r>
              <a:rPr lang="es-ES" dirty="0"/>
              <a:t>Texto</a:t>
            </a:r>
          </a:p>
        </p:txBody>
      </p:sp>
      <p:sp>
        <p:nvSpPr>
          <p:cNvPr id="91" name="Marcador de posición de imagen 86">
            <a:extLst>
              <a:ext uri="{FF2B5EF4-FFF2-40B4-BE49-F238E27FC236}">
                <a16:creationId xmlns="" xmlns:a16="http://schemas.microsoft.com/office/drawing/2014/main" id="{D0AB1B78-BEF5-7D3E-137F-DA0C8CB03F73}"/>
              </a:ext>
            </a:extLst>
          </p:cNvPr>
          <p:cNvSpPr>
            <a:spLocks noGrp="1"/>
          </p:cNvSpPr>
          <p:nvPr>
            <p:ph type="pic" sz="quarter" idx="28" hasCustomPrompt="1"/>
          </p:nvPr>
        </p:nvSpPr>
        <p:spPr>
          <a:xfrm>
            <a:off x="447578" y="3097152"/>
            <a:ext cx="963613" cy="965200"/>
          </a:xfrm>
        </p:spPr>
        <p:txBody>
          <a:bodyPr/>
          <a:lstStyle>
            <a:lvl1pPr>
              <a:defRPr/>
            </a:lvl1pPr>
          </a:lstStyle>
          <a:p>
            <a:r>
              <a:rPr lang="es-ES" dirty="0"/>
              <a:t>ícono</a:t>
            </a:r>
            <a:endParaRPr lang="es-CL" dirty="0"/>
          </a:p>
        </p:txBody>
      </p:sp>
      <p:sp>
        <p:nvSpPr>
          <p:cNvPr id="92" name="Marcador de texto 49">
            <a:extLst>
              <a:ext uri="{FF2B5EF4-FFF2-40B4-BE49-F238E27FC236}">
                <a16:creationId xmlns="" xmlns:a16="http://schemas.microsoft.com/office/drawing/2014/main" id="{BA5ED855-5F65-8BA9-99B2-4DC819774CAE}"/>
              </a:ext>
            </a:extLst>
          </p:cNvPr>
          <p:cNvSpPr>
            <a:spLocks noGrp="1"/>
          </p:cNvSpPr>
          <p:nvPr>
            <p:ph type="body" sz="quarter" idx="29" hasCustomPrompt="1"/>
          </p:nvPr>
        </p:nvSpPr>
        <p:spPr>
          <a:xfrm>
            <a:off x="7990789" y="3431436"/>
            <a:ext cx="3179757" cy="213650"/>
          </a:xfrm>
          <a:noFill/>
        </p:spPr>
        <p:txBody>
          <a:bodyPr>
            <a:noAutofit/>
          </a:bodyPr>
          <a:lstStyle>
            <a:lvl1pPr marL="0" indent="0">
              <a:buNone/>
              <a:defRPr b="0"/>
            </a:lvl1pPr>
          </a:lstStyle>
          <a:p>
            <a:pPr lvl="0"/>
            <a:r>
              <a:rPr lang="es-ES" dirty="0"/>
              <a:t>Texto</a:t>
            </a:r>
          </a:p>
        </p:txBody>
      </p:sp>
      <p:sp>
        <p:nvSpPr>
          <p:cNvPr id="93" name="Marcador de posición de imagen 86">
            <a:extLst>
              <a:ext uri="{FF2B5EF4-FFF2-40B4-BE49-F238E27FC236}">
                <a16:creationId xmlns="" xmlns:a16="http://schemas.microsoft.com/office/drawing/2014/main" id="{80FC252A-E9F2-DDBC-BC5F-AF376C2822AB}"/>
              </a:ext>
            </a:extLst>
          </p:cNvPr>
          <p:cNvSpPr>
            <a:spLocks noGrp="1"/>
          </p:cNvSpPr>
          <p:nvPr>
            <p:ph type="pic" sz="quarter" idx="30" hasCustomPrompt="1"/>
          </p:nvPr>
        </p:nvSpPr>
        <p:spPr>
          <a:xfrm>
            <a:off x="6825064" y="3097152"/>
            <a:ext cx="963613" cy="965200"/>
          </a:xfrm>
        </p:spPr>
        <p:txBody>
          <a:bodyPr/>
          <a:lstStyle>
            <a:lvl1pPr>
              <a:defRPr/>
            </a:lvl1pPr>
          </a:lstStyle>
          <a:p>
            <a:r>
              <a:rPr lang="es-ES" dirty="0"/>
              <a:t>ícono</a:t>
            </a:r>
            <a:endParaRPr lang="es-CL" dirty="0"/>
          </a:p>
        </p:txBody>
      </p:sp>
      <p:sp>
        <p:nvSpPr>
          <p:cNvPr id="94" name="Marcador de texto 49">
            <a:extLst>
              <a:ext uri="{FF2B5EF4-FFF2-40B4-BE49-F238E27FC236}">
                <a16:creationId xmlns="" xmlns:a16="http://schemas.microsoft.com/office/drawing/2014/main" id="{58DE00A0-CCCF-C046-C374-906C947B02A0}"/>
              </a:ext>
            </a:extLst>
          </p:cNvPr>
          <p:cNvSpPr>
            <a:spLocks noGrp="1"/>
          </p:cNvSpPr>
          <p:nvPr>
            <p:ph type="body" sz="quarter" idx="31" hasCustomPrompt="1"/>
          </p:nvPr>
        </p:nvSpPr>
        <p:spPr>
          <a:xfrm>
            <a:off x="1613303" y="4684038"/>
            <a:ext cx="3179757" cy="213650"/>
          </a:xfrm>
          <a:noFill/>
        </p:spPr>
        <p:txBody>
          <a:bodyPr>
            <a:noAutofit/>
          </a:bodyPr>
          <a:lstStyle>
            <a:lvl1pPr marL="0" indent="0">
              <a:buNone/>
              <a:defRPr b="0"/>
            </a:lvl1pPr>
          </a:lstStyle>
          <a:p>
            <a:pPr lvl="0"/>
            <a:r>
              <a:rPr lang="es-ES" dirty="0"/>
              <a:t>Texto</a:t>
            </a:r>
          </a:p>
        </p:txBody>
      </p:sp>
      <p:sp>
        <p:nvSpPr>
          <p:cNvPr id="95" name="Marcador de posición de imagen 86">
            <a:extLst>
              <a:ext uri="{FF2B5EF4-FFF2-40B4-BE49-F238E27FC236}">
                <a16:creationId xmlns="" xmlns:a16="http://schemas.microsoft.com/office/drawing/2014/main" id="{A3585362-2AF5-F97A-545B-5D455F197F5F}"/>
              </a:ext>
            </a:extLst>
          </p:cNvPr>
          <p:cNvSpPr>
            <a:spLocks noGrp="1"/>
          </p:cNvSpPr>
          <p:nvPr>
            <p:ph type="pic" sz="quarter" idx="32" hasCustomPrompt="1"/>
          </p:nvPr>
        </p:nvSpPr>
        <p:spPr>
          <a:xfrm>
            <a:off x="447578" y="4349754"/>
            <a:ext cx="963613" cy="965200"/>
          </a:xfrm>
        </p:spPr>
        <p:txBody>
          <a:bodyPr/>
          <a:lstStyle>
            <a:lvl1pPr>
              <a:defRPr/>
            </a:lvl1pPr>
          </a:lstStyle>
          <a:p>
            <a:r>
              <a:rPr lang="es-ES" dirty="0"/>
              <a:t>ícono</a:t>
            </a:r>
            <a:endParaRPr lang="es-CL" dirty="0"/>
          </a:p>
        </p:txBody>
      </p:sp>
      <p:sp>
        <p:nvSpPr>
          <p:cNvPr id="96" name="Marcador de texto 49">
            <a:extLst>
              <a:ext uri="{FF2B5EF4-FFF2-40B4-BE49-F238E27FC236}">
                <a16:creationId xmlns="" xmlns:a16="http://schemas.microsoft.com/office/drawing/2014/main" id="{FE81C58E-4242-A183-B6DD-08972C2E30E7}"/>
              </a:ext>
            </a:extLst>
          </p:cNvPr>
          <p:cNvSpPr>
            <a:spLocks noGrp="1"/>
          </p:cNvSpPr>
          <p:nvPr>
            <p:ph type="body" sz="quarter" idx="33" hasCustomPrompt="1"/>
          </p:nvPr>
        </p:nvSpPr>
        <p:spPr>
          <a:xfrm>
            <a:off x="7990789" y="4684038"/>
            <a:ext cx="3179757" cy="213650"/>
          </a:xfrm>
          <a:noFill/>
        </p:spPr>
        <p:txBody>
          <a:bodyPr>
            <a:noAutofit/>
          </a:bodyPr>
          <a:lstStyle>
            <a:lvl1pPr marL="0" indent="0">
              <a:buNone/>
              <a:defRPr b="0"/>
            </a:lvl1pPr>
          </a:lstStyle>
          <a:p>
            <a:pPr lvl="0"/>
            <a:r>
              <a:rPr lang="es-ES" dirty="0"/>
              <a:t>Texto</a:t>
            </a:r>
          </a:p>
        </p:txBody>
      </p:sp>
      <p:sp>
        <p:nvSpPr>
          <p:cNvPr id="97" name="Marcador de posición de imagen 86">
            <a:extLst>
              <a:ext uri="{FF2B5EF4-FFF2-40B4-BE49-F238E27FC236}">
                <a16:creationId xmlns="" xmlns:a16="http://schemas.microsoft.com/office/drawing/2014/main" id="{22DCB027-9E5E-6FB3-1D97-72B052893234}"/>
              </a:ext>
            </a:extLst>
          </p:cNvPr>
          <p:cNvSpPr>
            <a:spLocks noGrp="1"/>
          </p:cNvSpPr>
          <p:nvPr>
            <p:ph type="pic" sz="quarter" idx="34" hasCustomPrompt="1"/>
          </p:nvPr>
        </p:nvSpPr>
        <p:spPr>
          <a:xfrm>
            <a:off x="6825064" y="4349754"/>
            <a:ext cx="963613" cy="965200"/>
          </a:xfrm>
        </p:spPr>
        <p:txBody>
          <a:bodyPr/>
          <a:lstStyle>
            <a:lvl1pPr>
              <a:defRPr/>
            </a:lvl1pPr>
          </a:lstStyle>
          <a:p>
            <a:r>
              <a:rPr lang="es-ES" dirty="0"/>
              <a:t>ícono</a:t>
            </a:r>
            <a:endParaRPr lang="es-CL" dirty="0"/>
          </a:p>
        </p:txBody>
      </p:sp>
      <p:sp>
        <p:nvSpPr>
          <p:cNvPr id="99" name="Marcador de texto 49">
            <a:extLst>
              <a:ext uri="{FF2B5EF4-FFF2-40B4-BE49-F238E27FC236}">
                <a16:creationId xmlns="" xmlns:a16="http://schemas.microsoft.com/office/drawing/2014/main" id="{74CB5E10-8F3F-6D86-5DFF-F5B4A6A5F6F4}"/>
              </a:ext>
            </a:extLst>
          </p:cNvPr>
          <p:cNvSpPr>
            <a:spLocks noGrp="1"/>
          </p:cNvSpPr>
          <p:nvPr>
            <p:ph type="body" sz="quarter" idx="35" hasCustomPrompt="1"/>
          </p:nvPr>
        </p:nvSpPr>
        <p:spPr>
          <a:xfrm>
            <a:off x="447578" y="5844507"/>
            <a:ext cx="5074546" cy="205305"/>
          </a:xfrm>
          <a:noFill/>
        </p:spPr>
        <p:txBody>
          <a:bodyPr>
            <a:noAutofit/>
          </a:bodyPr>
          <a:lstStyle>
            <a:lvl1pPr marL="0" indent="0" algn="r">
              <a:buNone/>
              <a:defRPr b="1">
                <a:solidFill>
                  <a:schemeClr val="accent1"/>
                </a:solidFill>
              </a:defRPr>
            </a:lvl1pPr>
          </a:lstStyle>
          <a:p>
            <a:pPr lvl="0"/>
            <a:r>
              <a:rPr lang="es-ES" dirty="0"/>
              <a:t>Texto</a:t>
            </a:r>
          </a:p>
        </p:txBody>
      </p:sp>
      <p:sp>
        <p:nvSpPr>
          <p:cNvPr id="100" name="Marcador de texto 49">
            <a:extLst>
              <a:ext uri="{FF2B5EF4-FFF2-40B4-BE49-F238E27FC236}">
                <a16:creationId xmlns="" xmlns:a16="http://schemas.microsoft.com/office/drawing/2014/main" id="{BCA3F8A5-5D73-29B6-C481-E2EC7BD4CCF9}"/>
              </a:ext>
            </a:extLst>
          </p:cNvPr>
          <p:cNvSpPr>
            <a:spLocks noGrp="1"/>
          </p:cNvSpPr>
          <p:nvPr>
            <p:ph type="body" sz="quarter" idx="36" hasCustomPrompt="1"/>
          </p:nvPr>
        </p:nvSpPr>
        <p:spPr>
          <a:xfrm>
            <a:off x="6825063" y="5844507"/>
            <a:ext cx="4410667" cy="223536"/>
          </a:xfrm>
          <a:noFill/>
        </p:spPr>
        <p:txBody>
          <a:bodyPr>
            <a:noAutofit/>
          </a:bodyPr>
          <a:lstStyle>
            <a:lvl1pPr marL="0" indent="0" algn="r">
              <a:buNone/>
              <a:defRPr b="1">
                <a:solidFill>
                  <a:schemeClr val="accent1"/>
                </a:solidFill>
              </a:defRPr>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0"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4345200"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6825062" y="1328808"/>
            <a:ext cx="4345200" cy="245316"/>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5604137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iseño personalizado 1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15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9" name="Marcador de tabla 18">
            <a:extLst>
              <a:ext uri="{FF2B5EF4-FFF2-40B4-BE49-F238E27FC236}">
                <a16:creationId xmlns="" xmlns:a16="http://schemas.microsoft.com/office/drawing/2014/main" id="{1D28B62C-983E-6B64-C51E-4075858BEE02}"/>
              </a:ext>
            </a:extLst>
          </p:cNvPr>
          <p:cNvSpPr>
            <a:spLocks noGrp="1"/>
          </p:cNvSpPr>
          <p:nvPr>
            <p:ph type="tbl" sz="quarter" idx="11"/>
          </p:nvPr>
        </p:nvSpPr>
        <p:spPr>
          <a:xfrm>
            <a:off x="447675" y="3257934"/>
            <a:ext cx="11314113" cy="2907916"/>
          </a:xfrm>
        </p:spPr>
        <p:txBody>
          <a:bodyPr/>
          <a:lstStyle/>
          <a:p>
            <a:endParaRPr lang="es-CL" dirty="0"/>
          </a:p>
        </p:txBody>
      </p:sp>
      <p:sp>
        <p:nvSpPr>
          <p:cNvPr id="20" name="Marcador de texto 34">
            <a:extLst>
              <a:ext uri="{FF2B5EF4-FFF2-40B4-BE49-F238E27FC236}">
                <a16:creationId xmlns="" xmlns:a16="http://schemas.microsoft.com/office/drawing/2014/main" id="{90DA9BC0-A64A-6ECE-0C7F-2284D779AC26}"/>
              </a:ext>
            </a:extLst>
          </p:cNvPr>
          <p:cNvSpPr>
            <a:spLocks noGrp="1"/>
          </p:cNvSpPr>
          <p:nvPr>
            <p:ph type="body" sz="quarter" idx="20" hasCustomPrompt="1"/>
          </p:nvPr>
        </p:nvSpPr>
        <p:spPr>
          <a:xfrm>
            <a:off x="442913"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21" name="Marcador de texto 31">
            <a:extLst>
              <a:ext uri="{FF2B5EF4-FFF2-40B4-BE49-F238E27FC236}">
                <a16:creationId xmlns="" xmlns:a16="http://schemas.microsoft.com/office/drawing/2014/main" id="{49492AD4-DE20-0966-0185-5B714FD65692}"/>
              </a:ext>
            </a:extLst>
          </p:cNvPr>
          <p:cNvSpPr>
            <a:spLocks noGrp="1"/>
          </p:cNvSpPr>
          <p:nvPr>
            <p:ph type="body" sz="quarter" idx="21" hasCustomPrompt="1"/>
          </p:nvPr>
        </p:nvSpPr>
        <p:spPr>
          <a:xfrm>
            <a:off x="2723733"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22" name="Marcador de texto 31">
            <a:extLst>
              <a:ext uri="{FF2B5EF4-FFF2-40B4-BE49-F238E27FC236}">
                <a16:creationId xmlns="" xmlns:a16="http://schemas.microsoft.com/office/drawing/2014/main" id="{39A80EFD-C525-2E33-D67E-BF82215F79D1}"/>
              </a:ext>
            </a:extLst>
          </p:cNvPr>
          <p:cNvSpPr>
            <a:spLocks noGrp="1"/>
          </p:cNvSpPr>
          <p:nvPr>
            <p:ph type="body" sz="quarter" idx="22" hasCustomPrompt="1"/>
          </p:nvPr>
        </p:nvSpPr>
        <p:spPr>
          <a:xfrm rot="5400000">
            <a:off x="3183910"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 xmlns:a16="http://schemas.microsoft.com/office/drawing/2014/main" id="{E0C36208-1CA8-0AF6-C192-788E2E2AA749}"/>
              </a:ext>
            </a:extLst>
          </p:cNvPr>
          <p:cNvSpPr>
            <a:spLocks noGrp="1"/>
          </p:cNvSpPr>
          <p:nvPr>
            <p:ph type="body" sz="quarter" idx="23" hasCustomPrompt="1"/>
          </p:nvPr>
        </p:nvSpPr>
        <p:spPr>
          <a:xfrm>
            <a:off x="4305638"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0" name="Marcador de texto 31">
            <a:extLst>
              <a:ext uri="{FF2B5EF4-FFF2-40B4-BE49-F238E27FC236}">
                <a16:creationId xmlns="" xmlns:a16="http://schemas.microsoft.com/office/drawing/2014/main" id="{8958A367-7109-C383-DA0E-B6409FFF70D5}"/>
              </a:ext>
            </a:extLst>
          </p:cNvPr>
          <p:cNvSpPr>
            <a:spLocks noGrp="1"/>
          </p:cNvSpPr>
          <p:nvPr>
            <p:ph type="body" sz="quarter" idx="24" hasCustomPrompt="1"/>
          </p:nvPr>
        </p:nvSpPr>
        <p:spPr>
          <a:xfrm>
            <a:off x="6586458"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1" name="Marcador de texto 31">
            <a:extLst>
              <a:ext uri="{FF2B5EF4-FFF2-40B4-BE49-F238E27FC236}">
                <a16:creationId xmlns="" xmlns:a16="http://schemas.microsoft.com/office/drawing/2014/main" id="{66BE90DE-B32A-628F-0F45-46C5CE4F7DAC}"/>
              </a:ext>
            </a:extLst>
          </p:cNvPr>
          <p:cNvSpPr>
            <a:spLocks noGrp="1"/>
          </p:cNvSpPr>
          <p:nvPr>
            <p:ph type="body" sz="quarter" idx="25" hasCustomPrompt="1"/>
          </p:nvPr>
        </p:nvSpPr>
        <p:spPr>
          <a:xfrm rot="5400000">
            <a:off x="7046635"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2" name="Marcador de texto 34">
            <a:extLst>
              <a:ext uri="{FF2B5EF4-FFF2-40B4-BE49-F238E27FC236}">
                <a16:creationId xmlns="" xmlns:a16="http://schemas.microsoft.com/office/drawing/2014/main" id="{98A85428-6F8E-9072-22E5-8A132B6C5DE3}"/>
              </a:ext>
            </a:extLst>
          </p:cNvPr>
          <p:cNvSpPr>
            <a:spLocks noGrp="1"/>
          </p:cNvSpPr>
          <p:nvPr>
            <p:ph type="body" sz="quarter" idx="26" hasCustomPrompt="1"/>
          </p:nvPr>
        </p:nvSpPr>
        <p:spPr>
          <a:xfrm>
            <a:off x="8168364"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3" name="Marcador de texto 31">
            <a:extLst>
              <a:ext uri="{FF2B5EF4-FFF2-40B4-BE49-F238E27FC236}">
                <a16:creationId xmlns="" xmlns:a16="http://schemas.microsoft.com/office/drawing/2014/main" id="{AE0E2CDA-1B5A-580E-D0C0-E37297A7AC88}"/>
              </a:ext>
            </a:extLst>
          </p:cNvPr>
          <p:cNvSpPr>
            <a:spLocks noGrp="1"/>
          </p:cNvSpPr>
          <p:nvPr>
            <p:ph type="body" sz="quarter" idx="27" hasCustomPrompt="1"/>
          </p:nvPr>
        </p:nvSpPr>
        <p:spPr>
          <a:xfrm>
            <a:off x="10449184"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4" name="Marcador de texto 31">
            <a:extLst>
              <a:ext uri="{FF2B5EF4-FFF2-40B4-BE49-F238E27FC236}">
                <a16:creationId xmlns="" xmlns:a16="http://schemas.microsoft.com/office/drawing/2014/main" id="{A8324AF2-4451-61C2-DE34-08C724D6C317}"/>
              </a:ext>
            </a:extLst>
          </p:cNvPr>
          <p:cNvSpPr>
            <a:spLocks noGrp="1"/>
          </p:cNvSpPr>
          <p:nvPr>
            <p:ph type="body" sz="quarter" idx="28" hasCustomPrompt="1"/>
          </p:nvPr>
        </p:nvSpPr>
        <p:spPr>
          <a:xfrm rot="5400000">
            <a:off x="10909361"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29"/>
          </p:nvPr>
        </p:nvSpPr>
        <p:spPr/>
        <p:txBody>
          <a:bodyPr/>
          <a:lstStyle/>
          <a:p>
            <a:endParaRPr lang="es-CL" dirty="0">
              <a:solidFill>
                <a:srgbClr val="000000"/>
              </a:solidFill>
            </a:endParaRPr>
          </a:p>
        </p:txBody>
      </p:sp>
      <p:sp>
        <p:nvSpPr>
          <p:cNvPr id="4" name="Marcador de número de diapositiva 3"/>
          <p:cNvSpPr>
            <a:spLocks noGrp="1"/>
          </p:cNvSpPr>
          <p:nvPr>
            <p:ph type="sldNum" sz="quarter" idx="3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99873749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iseño personalizado 1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7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58" name="Subtítulo 2">
            <a:extLst>
              <a:ext uri="{FF2B5EF4-FFF2-40B4-BE49-F238E27FC236}">
                <a16:creationId xmlns="" xmlns:a16="http://schemas.microsoft.com/office/drawing/2014/main" id="{95C4CA68-C0A6-1A75-A75A-69111116DE3E}"/>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59" name="Marcador de texto 49">
            <a:extLst>
              <a:ext uri="{FF2B5EF4-FFF2-40B4-BE49-F238E27FC236}">
                <a16:creationId xmlns="" xmlns:a16="http://schemas.microsoft.com/office/drawing/2014/main" id="{4B345620-5EB8-5D07-CDF4-2196916D4F90}"/>
              </a:ext>
            </a:extLst>
          </p:cNvPr>
          <p:cNvSpPr>
            <a:spLocks noGrp="1"/>
          </p:cNvSpPr>
          <p:nvPr>
            <p:ph type="body" sz="quarter" idx="32" hasCustomPrompt="1"/>
          </p:nvPr>
        </p:nvSpPr>
        <p:spPr>
          <a:xfrm>
            <a:off x="5924132"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0" name="Marcador de texto 49">
            <a:extLst>
              <a:ext uri="{FF2B5EF4-FFF2-40B4-BE49-F238E27FC236}">
                <a16:creationId xmlns="" xmlns:a16="http://schemas.microsoft.com/office/drawing/2014/main" id="{4805B092-F4B5-8A89-7913-16D55E80CF18}"/>
              </a:ext>
            </a:extLst>
          </p:cNvPr>
          <p:cNvSpPr>
            <a:spLocks noGrp="1"/>
          </p:cNvSpPr>
          <p:nvPr>
            <p:ph type="body" sz="quarter" idx="33" hasCustomPrompt="1"/>
          </p:nvPr>
        </p:nvSpPr>
        <p:spPr>
          <a:xfrm>
            <a:off x="7914624"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1" name="Marcador de texto 49">
            <a:extLst>
              <a:ext uri="{FF2B5EF4-FFF2-40B4-BE49-F238E27FC236}">
                <a16:creationId xmlns="" xmlns:a16="http://schemas.microsoft.com/office/drawing/2014/main" id="{9CD34FC7-F684-369E-267D-FE6FA317E667}"/>
              </a:ext>
            </a:extLst>
          </p:cNvPr>
          <p:cNvSpPr>
            <a:spLocks noGrp="1"/>
          </p:cNvSpPr>
          <p:nvPr>
            <p:ph type="body" sz="quarter" idx="34" hasCustomPrompt="1"/>
          </p:nvPr>
        </p:nvSpPr>
        <p:spPr>
          <a:xfrm>
            <a:off x="9905117"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2" name="Marcador de texto 49">
            <a:extLst>
              <a:ext uri="{FF2B5EF4-FFF2-40B4-BE49-F238E27FC236}">
                <a16:creationId xmlns="" xmlns:a16="http://schemas.microsoft.com/office/drawing/2014/main" id="{F963A36C-AF12-414B-E941-50890D8D9DBB}"/>
              </a:ext>
            </a:extLst>
          </p:cNvPr>
          <p:cNvSpPr>
            <a:spLocks noGrp="1"/>
          </p:cNvSpPr>
          <p:nvPr>
            <p:ph type="body" sz="quarter" idx="35" hasCustomPrompt="1"/>
          </p:nvPr>
        </p:nvSpPr>
        <p:spPr>
          <a:xfrm>
            <a:off x="5924132"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3" name="Marcador de texto 49">
            <a:extLst>
              <a:ext uri="{FF2B5EF4-FFF2-40B4-BE49-F238E27FC236}">
                <a16:creationId xmlns="" xmlns:a16="http://schemas.microsoft.com/office/drawing/2014/main" id="{A493A69E-F006-CBC4-14BA-1B7D411F6ACD}"/>
              </a:ext>
            </a:extLst>
          </p:cNvPr>
          <p:cNvSpPr>
            <a:spLocks noGrp="1"/>
          </p:cNvSpPr>
          <p:nvPr>
            <p:ph type="body" sz="quarter" idx="36" hasCustomPrompt="1"/>
          </p:nvPr>
        </p:nvSpPr>
        <p:spPr>
          <a:xfrm>
            <a:off x="7914624"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4" name="Marcador de texto 49">
            <a:extLst>
              <a:ext uri="{FF2B5EF4-FFF2-40B4-BE49-F238E27FC236}">
                <a16:creationId xmlns="" xmlns:a16="http://schemas.microsoft.com/office/drawing/2014/main" id="{922125E0-E5BD-3E30-0F8B-A00802030FCE}"/>
              </a:ext>
            </a:extLst>
          </p:cNvPr>
          <p:cNvSpPr>
            <a:spLocks noGrp="1"/>
          </p:cNvSpPr>
          <p:nvPr>
            <p:ph type="body" sz="quarter" idx="37" hasCustomPrompt="1"/>
          </p:nvPr>
        </p:nvSpPr>
        <p:spPr>
          <a:xfrm>
            <a:off x="9905117"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5" name="Marcador de texto 49">
            <a:extLst>
              <a:ext uri="{FF2B5EF4-FFF2-40B4-BE49-F238E27FC236}">
                <a16:creationId xmlns="" xmlns:a16="http://schemas.microsoft.com/office/drawing/2014/main" id="{C17793B2-03BD-08AE-128B-E51718FDDB2B}"/>
              </a:ext>
            </a:extLst>
          </p:cNvPr>
          <p:cNvSpPr>
            <a:spLocks noGrp="1"/>
          </p:cNvSpPr>
          <p:nvPr>
            <p:ph type="body" sz="quarter" idx="38" hasCustomPrompt="1"/>
          </p:nvPr>
        </p:nvSpPr>
        <p:spPr>
          <a:xfrm>
            <a:off x="5924132"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6" name="Marcador de texto 49">
            <a:extLst>
              <a:ext uri="{FF2B5EF4-FFF2-40B4-BE49-F238E27FC236}">
                <a16:creationId xmlns="" xmlns:a16="http://schemas.microsoft.com/office/drawing/2014/main" id="{453D821D-AC55-5A01-BBA3-97EADB2FDE51}"/>
              </a:ext>
            </a:extLst>
          </p:cNvPr>
          <p:cNvSpPr>
            <a:spLocks noGrp="1"/>
          </p:cNvSpPr>
          <p:nvPr>
            <p:ph type="body" sz="quarter" idx="39" hasCustomPrompt="1"/>
          </p:nvPr>
        </p:nvSpPr>
        <p:spPr>
          <a:xfrm>
            <a:off x="7914624"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7" name="Marcador de texto 49">
            <a:extLst>
              <a:ext uri="{FF2B5EF4-FFF2-40B4-BE49-F238E27FC236}">
                <a16:creationId xmlns="" xmlns:a16="http://schemas.microsoft.com/office/drawing/2014/main" id="{ECB52E0A-92A8-5EF1-625C-1E2B5354F9F7}"/>
              </a:ext>
            </a:extLst>
          </p:cNvPr>
          <p:cNvSpPr>
            <a:spLocks noGrp="1"/>
          </p:cNvSpPr>
          <p:nvPr>
            <p:ph type="body" sz="quarter" idx="40" hasCustomPrompt="1"/>
          </p:nvPr>
        </p:nvSpPr>
        <p:spPr>
          <a:xfrm>
            <a:off x="9905117"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8" name="Marcador de texto 49">
            <a:extLst>
              <a:ext uri="{FF2B5EF4-FFF2-40B4-BE49-F238E27FC236}">
                <a16:creationId xmlns="" xmlns:a16="http://schemas.microsoft.com/office/drawing/2014/main" id="{3F01CCC4-52EE-22C2-9D44-6BFE579745D0}"/>
              </a:ext>
            </a:extLst>
          </p:cNvPr>
          <p:cNvSpPr>
            <a:spLocks noGrp="1"/>
          </p:cNvSpPr>
          <p:nvPr>
            <p:ph type="body" sz="quarter" idx="41" hasCustomPrompt="1"/>
          </p:nvPr>
        </p:nvSpPr>
        <p:spPr>
          <a:xfrm>
            <a:off x="5924132"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9" name="Marcador de texto 49">
            <a:extLst>
              <a:ext uri="{FF2B5EF4-FFF2-40B4-BE49-F238E27FC236}">
                <a16:creationId xmlns="" xmlns:a16="http://schemas.microsoft.com/office/drawing/2014/main" id="{9CEB0C03-2BB4-30A2-067F-7C2D1E93597D}"/>
              </a:ext>
            </a:extLst>
          </p:cNvPr>
          <p:cNvSpPr>
            <a:spLocks noGrp="1"/>
          </p:cNvSpPr>
          <p:nvPr>
            <p:ph type="body" sz="quarter" idx="42" hasCustomPrompt="1"/>
          </p:nvPr>
        </p:nvSpPr>
        <p:spPr>
          <a:xfrm>
            <a:off x="7914624"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0" name="Marcador de texto 49">
            <a:extLst>
              <a:ext uri="{FF2B5EF4-FFF2-40B4-BE49-F238E27FC236}">
                <a16:creationId xmlns="" xmlns:a16="http://schemas.microsoft.com/office/drawing/2014/main" id="{C3E77618-4325-F5FE-499C-45BD5160D618}"/>
              </a:ext>
            </a:extLst>
          </p:cNvPr>
          <p:cNvSpPr>
            <a:spLocks noGrp="1"/>
          </p:cNvSpPr>
          <p:nvPr>
            <p:ph type="body" sz="quarter" idx="43" hasCustomPrompt="1"/>
          </p:nvPr>
        </p:nvSpPr>
        <p:spPr>
          <a:xfrm>
            <a:off x="9905117"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1" name="Marcador de texto 34">
            <a:extLst>
              <a:ext uri="{FF2B5EF4-FFF2-40B4-BE49-F238E27FC236}">
                <a16:creationId xmlns="" xmlns:a16="http://schemas.microsoft.com/office/drawing/2014/main" id="{CE272B85-9159-FA71-78A8-21B9FE10300D}"/>
              </a:ext>
            </a:extLst>
          </p:cNvPr>
          <p:cNvSpPr>
            <a:spLocks noGrp="1"/>
          </p:cNvSpPr>
          <p:nvPr>
            <p:ph type="body" sz="quarter" idx="51" hasCustomPrompt="1"/>
          </p:nvPr>
        </p:nvSpPr>
        <p:spPr>
          <a:xfrm rot="16200000" flipH="1">
            <a:off x="5068797" y="2355407"/>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 xmlns:a16="http://schemas.microsoft.com/office/drawing/2014/main" id="{11D99E9E-817C-6D7E-A2BE-89DD822D161A}"/>
              </a:ext>
            </a:extLst>
          </p:cNvPr>
          <p:cNvSpPr>
            <a:spLocks noGrp="1"/>
          </p:cNvSpPr>
          <p:nvPr>
            <p:ph type="body" sz="quarter" idx="52" hasCustomPrompt="1"/>
          </p:nvPr>
        </p:nvSpPr>
        <p:spPr>
          <a:xfrm rot="16200000" flipH="1">
            <a:off x="5068798" y="3727008"/>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 xmlns:a16="http://schemas.microsoft.com/office/drawing/2014/main" id="{00F65F61-D1F6-1F4E-575A-A425488713D2}"/>
              </a:ext>
            </a:extLst>
          </p:cNvPr>
          <p:cNvSpPr>
            <a:spLocks noGrp="1"/>
          </p:cNvSpPr>
          <p:nvPr>
            <p:ph type="body" sz="quarter" idx="53" hasCustomPrompt="1"/>
          </p:nvPr>
        </p:nvSpPr>
        <p:spPr>
          <a:xfrm rot="16200000" flipH="1">
            <a:off x="5068799" y="510924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49">
            <a:extLst>
              <a:ext uri="{FF2B5EF4-FFF2-40B4-BE49-F238E27FC236}">
                <a16:creationId xmlns="" xmlns:a16="http://schemas.microsoft.com/office/drawing/2014/main" id="{636F64CA-18E8-BF09-DD60-E08C4128683D}"/>
              </a:ext>
            </a:extLst>
          </p:cNvPr>
          <p:cNvSpPr>
            <a:spLocks noGrp="1"/>
          </p:cNvSpPr>
          <p:nvPr>
            <p:ph type="body" sz="quarter" idx="54" hasCustomPrompt="1"/>
          </p:nvPr>
        </p:nvSpPr>
        <p:spPr>
          <a:xfrm>
            <a:off x="1766802" y="2196364"/>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5" name="Marcador de texto 49">
            <a:extLst>
              <a:ext uri="{FF2B5EF4-FFF2-40B4-BE49-F238E27FC236}">
                <a16:creationId xmlns="" xmlns:a16="http://schemas.microsoft.com/office/drawing/2014/main" id="{A3BA2335-2FFB-08E3-1335-E3252122ABB7}"/>
              </a:ext>
            </a:extLst>
          </p:cNvPr>
          <p:cNvSpPr>
            <a:spLocks noGrp="1"/>
          </p:cNvSpPr>
          <p:nvPr>
            <p:ph type="body" sz="quarter" idx="55" hasCustomPrompt="1"/>
          </p:nvPr>
        </p:nvSpPr>
        <p:spPr>
          <a:xfrm>
            <a:off x="1766802" y="3556813"/>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6" name="Marcador de texto 49">
            <a:extLst>
              <a:ext uri="{FF2B5EF4-FFF2-40B4-BE49-F238E27FC236}">
                <a16:creationId xmlns="" xmlns:a16="http://schemas.microsoft.com/office/drawing/2014/main" id="{DE00BC1C-834A-9980-3BCA-F908E7F0CF47}"/>
              </a:ext>
            </a:extLst>
          </p:cNvPr>
          <p:cNvSpPr>
            <a:spLocks noGrp="1"/>
          </p:cNvSpPr>
          <p:nvPr>
            <p:ph type="body" sz="quarter" idx="56" hasCustomPrompt="1"/>
          </p:nvPr>
        </p:nvSpPr>
        <p:spPr>
          <a:xfrm>
            <a:off x="1766802" y="4906111"/>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7" name="Marcador de posición de imagen 86">
            <a:extLst>
              <a:ext uri="{FF2B5EF4-FFF2-40B4-BE49-F238E27FC236}">
                <a16:creationId xmlns="" xmlns:a16="http://schemas.microsoft.com/office/drawing/2014/main" id="{64DAE33A-150D-57A3-70D3-CD27D0B39520}"/>
              </a:ext>
            </a:extLst>
          </p:cNvPr>
          <p:cNvSpPr>
            <a:spLocks noGrp="1"/>
          </p:cNvSpPr>
          <p:nvPr>
            <p:ph type="pic" sz="quarter" idx="26" hasCustomPrompt="1"/>
          </p:nvPr>
        </p:nvSpPr>
        <p:spPr>
          <a:xfrm>
            <a:off x="494108" y="2330078"/>
            <a:ext cx="963613" cy="965200"/>
          </a:xfrm>
        </p:spPr>
        <p:txBody>
          <a:bodyPr/>
          <a:lstStyle>
            <a:lvl1pPr>
              <a:defRPr/>
            </a:lvl1pPr>
          </a:lstStyle>
          <a:p>
            <a:r>
              <a:rPr lang="es-ES" dirty="0"/>
              <a:t>ícono</a:t>
            </a:r>
            <a:endParaRPr lang="es-CL" dirty="0"/>
          </a:p>
        </p:txBody>
      </p:sp>
      <p:sp>
        <p:nvSpPr>
          <p:cNvPr id="78" name="Marcador de posición de imagen 86">
            <a:extLst>
              <a:ext uri="{FF2B5EF4-FFF2-40B4-BE49-F238E27FC236}">
                <a16:creationId xmlns="" xmlns:a16="http://schemas.microsoft.com/office/drawing/2014/main" id="{ECCD658C-2175-3803-0038-475F5236EF34}"/>
              </a:ext>
            </a:extLst>
          </p:cNvPr>
          <p:cNvSpPr>
            <a:spLocks noGrp="1"/>
          </p:cNvSpPr>
          <p:nvPr>
            <p:ph type="pic" sz="quarter" idx="57" hasCustomPrompt="1"/>
          </p:nvPr>
        </p:nvSpPr>
        <p:spPr>
          <a:xfrm>
            <a:off x="494108" y="3701680"/>
            <a:ext cx="963613" cy="965200"/>
          </a:xfrm>
        </p:spPr>
        <p:txBody>
          <a:bodyPr/>
          <a:lstStyle>
            <a:lvl1pPr>
              <a:defRPr/>
            </a:lvl1pPr>
          </a:lstStyle>
          <a:p>
            <a:r>
              <a:rPr lang="es-ES" dirty="0"/>
              <a:t>ícono</a:t>
            </a:r>
            <a:endParaRPr lang="es-CL" dirty="0"/>
          </a:p>
        </p:txBody>
      </p:sp>
      <p:sp>
        <p:nvSpPr>
          <p:cNvPr id="79" name="Marcador de posición de imagen 86">
            <a:extLst>
              <a:ext uri="{FF2B5EF4-FFF2-40B4-BE49-F238E27FC236}">
                <a16:creationId xmlns="" xmlns:a16="http://schemas.microsoft.com/office/drawing/2014/main" id="{92A05F97-2D3F-CDB4-311A-DC950928EBF3}"/>
              </a:ext>
            </a:extLst>
          </p:cNvPr>
          <p:cNvSpPr>
            <a:spLocks noGrp="1"/>
          </p:cNvSpPr>
          <p:nvPr>
            <p:ph type="pic" sz="quarter" idx="58" hasCustomPrompt="1"/>
          </p:nvPr>
        </p:nvSpPr>
        <p:spPr>
          <a:xfrm>
            <a:off x="494108" y="5062645"/>
            <a:ext cx="963613" cy="96520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2573927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iseño personalizado 1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19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3" name="Marcador de texto 49">
            <a:extLst>
              <a:ext uri="{FF2B5EF4-FFF2-40B4-BE49-F238E27FC236}">
                <a16:creationId xmlns="" xmlns:a16="http://schemas.microsoft.com/office/drawing/2014/main" id="{1EDF05D4-9A65-EF9A-522C-6318F25B043F}"/>
              </a:ext>
            </a:extLst>
          </p:cNvPr>
          <p:cNvSpPr>
            <a:spLocks noGrp="1"/>
          </p:cNvSpPr>
          <p:nvPr>
            <p:ph type="body" sz="quarter" idx="31" hasCustomPrompt="1"/>
          </p:nvPr>
        </p:nvSpPr>
        <p:spPr>
          <a:xfrm>
            <a:off x="441504" y="1852612"/>
            <a:ext cx="11121820" cy="1097208"/>
          </a:xfrm>
          <a:noFill/>
        </p:spPr>
        <p:txBody>
          <a:bodyPr lIns="0" tIns="0" rIns="0" bIns="0"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 xmlns:a16="http://schemas.microsoft.com/office/drawing/2014/main" id="{9EC0A742-FAE7-EB7C-074F-338B3CA3D6F0}"/>
              </a:ext>
            </a:extLst>
          </p:cNvPr>
          <p:cNvSpPr>
            <a:spLocks noGrp="1"/>
          </p:cNvSpPr>
          <p:nvPr>
            <p:ph type="body" sz="quarter" idx="30" hasCustomPrompt="1"/>
          </p:nvPr>
        </p:nvSpPr>
        <p:spPr>
          <a:xfrm>
            <a:off x="441504" y="3270847"/>
            <a:ext cx="11121820" cy="234291"/>
          </a:xfrm>
          <a:noFill/>
        </p:spPr>
        <p:txBody>
          <a:bodyPr lIns="0" tIns="0" rIns="0" bIns="0" anchor="t">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 xmlns:a16="http://schemas.microsoft.com/office/drawing/2014/main" id="{A38F46DD-F13F-9EA0-4D70-156B93AB0A4E}"/>
              </a:ext>
            </a:extLst>
          </p:cNvPr>
          <p:cNvSpPr>
            <a:spLocks noGrp="1"/>
          </p:cNvSpPr>
          <p:nvPr>
            <p:ph type="body" sz="quarter" idx="32" hasCustomPrompt="1"/>
          </p:nvPr>
        </p:nvSpPr>
        <p:spPr>
          <a:xfrm>
            <a:off x="441504"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6" name="Marcador de texto 49">
            <a:extLst>
              <a:ext uri="{FF2B5EF4-FFF2-40B4-BE49-F238E27FC236}">
                <a16:creationId xmlns="" xmlns:a16="http://schemas.microsoft.com/office/drawing/2014/main" id="{B2B6EF5F-B4EB-6934-ECD5-C2A36A84A8C1}"/>
              </a:ext>
            </a:extLst>
          </p:cNvPr>
          <p:cNvSpPr>
            <a:spLocks noGrp="1"/>
          </p:cNvSpPr>
          <p:nvPr>
            <p:ph type="body" sz="quarter" idx="33" hasCustomPrompt="1"/>
          </p:nvPr>
        </p:nvSpPr>
        <p:spPr>
          <a:xfrm>
            <a:off x="279680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7" name="Marcador de texto 49">
            <a:extLst>
              <a:ext uri="{FF2B5EF4-FFF2-40B4-BE49-F238E27FC236}">
                <a16:creationId xmlns="" xmlns:a16="http://schemas.microsoft.com/office/drawing/2014/main" id="{C8100423-846E-4126-FB92-9B3114D4169E}"/>
              </a:ext>
            </a:extLst>
          </p:cNvPr>
          <p:cNvSpPr>
            <a:spLocks noGrp="1"/>
          </p:cNvSpPr>
          <p:nvPr>
            <p:ph type="body" sz="quarter" idx="34" hasCustomPrompt="1"/>
          </p:nvPr>
        </p:nvSpPr>
        <p:spPr>
          <a:xfrm>
            <a:off x="515109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8" name="Marcador de texto 49">
            <a:extLst>
              <a:ext uri="{FF2B5EF4-FFF2-40B4-BE49-F238E27FC236}">
                <a16:creationId xmlns="" xmlns:a16="http://schemas.microsoft.com/office/drawing/2014/main" id="{051DCBF7-6C95-9680-0904-0D5E5E380572}"/>
              </a:ext>
            </a:extLst>
          </p:cNvPr>
          <p:cNvSpPr>
            <a:spLocks noGrp="1"/>
          </p:cNvSpPr>
          <p:nvPr>
            <p:ph type="body" sz="quarter" idx="35" hasCustomPrompt="1"/>
          </p:nvPr>
        </p:nvSpPr>
        <p:spPr>
          <a:xfrm>
            <a:off x="750538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9" name="Marcador de texto 49">
            <a:extLst>
              <a:ext uri="{FF2B5EF4-FFF2-40B4-BE49-F238E27FC236}">
                <a16:creationId xmlns="" xmlns:a16="http://schemas.microsoft.com/office/drawing/2014/main" id="{007F1483-B57C-B30C-EE92-81E42BC2D556}"/>
              </a:ext>
            </a:extLst>
          </p:cNvPr>
          <p:cNvSpPr>
            <a:spLocks noGrp="1"/>
          </p:cNvSpPr>
          <p:nvPr>
            <p:ph type="body" sz="quarter" idx="36" hasCustomPrompt="1"/>
          </p:nvPr>
        </p:nvSpPr>
        <p:spPr>
          <a:xfrm>
            <a:off x="9862715"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50" name="Marcador de texto 34">
            <a:extLst>
              <a:ext uri="{FF2B5EF4-FFF2-40B4-BE49-F238E27FC236}">
                <a16:creationId xmlns="" xmlns:a16="http://schemas.microsoft.com/office/drawing/2014/main" id="{6FB6EE8B-F2BD-25A3-0B74-0CB25E3DEA93}"/>
              </a:ext>
            </a:extLst>
          </p:cNvPr>
          <p:cNvSpPr>
            <a:spLocks noGrp="1"/>
          </p:cNvSpPr>
          <p:nvPr>
            <p:ph type="body" sz="quarter" idx="20" hasCustomPrompt="1"/>
          </p:nvPr>
        </p:nvSpPr>
        <p:spPr>
          <a:xfrm>
            <a:off x="279680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1" name="Marcador de texto 31">
            <a:extLst>
              <a:ext uri="{FF2B5EF4-FFF2-40B4-BE49-F238E27FC236}">
                <a16:creationId xmlns="" xmlns:a16="http://schemas.microsoft.com/office/drawing/2014/main" id="{9262D7D3-F97F-8E58-4966-FA7038055201}"/>
              </a:ext>
            </a:extLst>
          </p:cNvPr>
          <p:cNvSpPr>
            <a:spLocks noGrp="1"/>
          </p:cNvSpPr>
          <p:nvPr>
            <p:ph type="body" sz="quarter" idx="21" hasCustomPrompt="1"/>
          </p:nvPr>
        </p:nvSpPr>
        <p:spPr>
          <a:xfrm>
            <a:off x="401397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1">
            <a:extLst>
              <a:ext uri="{FF2B5EF4-FFF2-40B4-BE49-F238E27FC236}">
                <a16:creationId xmlns="" xmlns:a16="http://schemas.microsoft.com/office/drawing/2014/main" id="{24420A78-BBAD-C2C0-9FC0-AA634D4B5CC8}"/>
              </a:ext>
            </a:extLst>
          </p:cNvPr>
          <p:cNvSpPr>
            <a:spLocks noGrp="1"/>
          </p:cNvSpPr>
          <p:nvPr>
            <p:ph type="body" sz="quarter" idx="22" hasCustomPrompt="1"/>
          </p:nvPr>
        </p:nvSpPr>
        <p:spPr>
          <a:xfrm rot="5400000">
            <a:off x="423306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3" name="Marcador de texto 34">
            <a:extLst>
              <a:ext uri="{FF2B5EF4-FFF2-40B4-BE49-F238E27FC236}">
                <a16:creationId xmlns="" xmlns:a16="http://schemas.microsoft.com/office/drawing/2014/main" id="{5D79030A-41CF-6F08-1065-47605D0AAAA9}"/>
              </a:ext>
            </a:extLst>
          </p:cNvPr>
          <p:cNvSpPr>
            <a:spLocks noGrp="1"/>
          </p:cNvSpPr>
          <p:nvPr>
            <p:ph type="body" sz="quarter" idx="37" hasCustomPrompt="1"/>
          </p:nvPr>
        </p:nvSpPr>
        <p:spPr>
          <a:xfrm>
            <a:off x="44251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4" name="Marcador de texto 31">
            <a:extLst>
              <a:ext uri="{FF2B5EF4-FFF2-40B4-BE49-F238E27FC236}">
                <a16:creationId xmlns="" xmlns:a16="http://schemas.microsoft.com/office/drawing/2014/main" id="{9462DC54-CBF9-6B45-2B2C-2148284DB57E}"/>
              </a:ext>
            </a:extLst>
          </p:cNvPr>
          <p:cNvSpPr>
            <a:spLocks noGrp="1"/>
          </p:cNvSpPr>
          <p:nvPr>
            <p:ph type="body" sz="quarter" idx="38" hasCustomPrompt="1"/>
          </p:nvPr>
        </p:nvSpPr>
        <p:spPr>
          <a:xfrm>
            <a:off x="165968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1">
            <a:extLst>
              <a:ext uri="{FF2B5EF4-FFF2-40B4-BE49-F238E27FC236}">
                <a16:creationId xmlns="" xmlns:a16="http://schemas.microsoft.com/office/drawing/2014/main" id="{A658DC09-3F35-A814-365C-D35FDB5313B8}"/>
              </a:ext>
            </a:extLst>
          </p:cNvPr>
          <p:cNvSpPr>
            <a:spLocks noGrp="1"/>
          </p:cNvSpPr>
          <p:nvPr>
            <p:ph type="body" sz="quarter" idx="39" hasCustomPrompt="1"/>
          </p:nvPr>
        </p:nvSpPr>
        <p:spPr>
          <a:xfrm rot="5400000">
            <a:off x="187877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6" name="Marcador de texto 34">
            <a:extLst>
              <a:ext uri="{FF2B5EF4-FFF2-40B4-BE49-F238E27FC236}">
                <a16:creationId xmlns="" xmlns:a16="http://schemas.microsoft.com/office/drawing/2014/main" id="{4C77BC8D-3998-BB26-47BA-C708BD556056}"/>
              </a:ext>
            </a:extLst>
          </p:cNvPr>
          <p:cNvSpPr>
            <a:spLocks noGrp="1"/>
          </p:cNvSpPr>
          <p:nvPr>
            <p:ph type="body" sz="quarter" idx="40" hasCustomPrompt="1"/>
          </p:nvPr>
        </p:nvSpPr>
        <p:spPr>
          <a:xfrm>
            <a:off x="750538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7" name="Marcador de texto 31">
            <a:extLst>
              <a:ext uri="{FF2B5EF4-FFF2-40B4-BE49-F238E27FC236}">
                <a16:creationId xmlns="" xmlns:a16="http://schemas.microsoft.com/office/drawing/2014/main" id="{274D0C8D-1C32-F531-C87A-BA0BED3441CA}"/>
              </a:ext>
            </a:extLst>
          </p:cNvPr>
          <p:cNvSpPr>
            <a:spLocks noGrp="1"/>
          </p:cNvSpPr>
          <p:nvPr>
            <p:ph type="body" sz="quarter" idx="41" hasCustomPrompt="1"/>
          </p:nvPr>
        </p:nvSpPr>
        <p:spPr>
          <a:xfrm>
            <a:off x="872255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8" name="Marcador de texto 31">
            <a:extLst>
              <a:ext uri="{FF2B5EF4-FFF2-40B4-BE49-F238E27FC236}">
                <a16:creationId xmlns="" xmlns:a16="http://schemas.microsoft.com/office/drawing/2014/main" id="{1819C0FF-910E-6355-8D27-D63208863DB2}"/>
              </a:ext>
            </a:extLst>
          </p:cNvPr>
          <p:cNvSpPr>
            <a:spLocks noGrp="1"/>
          </p:cNvSpPr>
          <p:nvPr>
            <p:ph type="body" sz="quarter" idx="42" hasCustomPrompt="1"/>
          </p:nvPr>
        </p:nvSpPr>
        <p:spPr>
          <a:xfrm rot="5400000">
            <a:off x="8941646" y="3883308"/>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9" name="Marcador de texto 34">
            <a:extLst>
              <a:ext uri="{FF2B5EF4-FFF2-40B4-BE49-F238E27FC236}">
                <a16:creationId xmlns="" xmlns:a16="http://schemas.microsoft.com/office/drawing/2014/main" id="{09D34F02-4612-0DA0-8199-D17D80133146}"/>
              </a:ext>
            </a:extLst>
          </p:cNvPr>
          <p:cNvSpPr>
            <a:spLocks noGrp="1"/>
          </p:cNvSpPr>
          <p:nvPr>
            <p:ph type="body" sz="quarter" idx="43" hasCustomPrompt="1"/>
          </p:nvPr>
        </p:nvSpPr>
        <p:spPr>
          <a:xfrm>
            <a:off x="515109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0" name="Marcador de texto 31">
            <a:extLst>
              <a:ext uri="{FF2B5EF4-FFF2-40B4-BE49-F238E27FC236}">
                <a16:creationId xmlns="" xmlns:a16="http://schemas.microsoft.com/office/drawing/2014/main" id="{C3946606-FE5E-4257-2A70-3B1EE8D3D68A}"/>
              </a:ext>
            </a:extLst>
          </p:cNvPr>
          <p:cNvSpPr>
            <a:spLocks noGrp="1"/>
          </p:cNvSpPr>
          <p:nvPr>
            <p:ph type="body" sz="quarter" idx="44" hasCustomPrompt="1"/>
          </p:nvPr>
        </p:nvSpPr>
        <p:spPr>
          <a:xfrm>
            <a:off x="636826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1" name="Marcador de texto 31">
            <a:extLst>
              <a:ext uri="{FF2B5EF4-FFF2-40B4-BE49-F238E27FC236}">
                <a16:creationId xmlns="" xmlns:a16="http://schemas.microsoft.com/office/drawing/2014/main" id="{7A1297C7-876A-2CAE-B2A0-78ACA462B8AB}"/>
              </a:ext>
            </a:extLst>
          </p:cNvPr>
          <p:cNvSpPr>
            <a:spLocks noGrp="1"/>
          </p:cNvSpPr>
          <p:nvPr>
            <p:ph type="body" sz="quarter" idx="45" hasCustomPrompt="1"/>
          </p:nvPr>
        </p:nvSpPr>
        <p:spPr>
          <a:xfrm rot="5400000">
            <a:off x="658735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2" name="Marcador de texto 34">
            <a:extLst>
              <a:ext uri="{FF2B5EF4-FFF2-40B4-BE49-F238E27FC236}">
                <a16:creationId xmlns="" xmlns:a16="http://schemas.microsoft.com/office/drawing/2014/main" id="{FD04A436-8FFE-C6D0-880E-D7B4CB3783C5}"/>
              </a:ext>
            </a:extLst>
          </p:cNvPr>
          <p:cNvSpPr>
            <a:spLocks noGrp="1"/>
          </p:cNvSpPr>
          <p:nvPr>
            <p:ph type="body" sz="quarter" idx="46" hasCustomPrompt="1"/>
          </p:nvPr>
        </p:nvSpPr>
        <p:spPr>
          <a:xfrm>
            <a:off x="985967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3" name="Marcador de texto 31">
            <a:extLst>
              <a:ext uri="{FF2B5EF4-FFF2-40B4-BE49-F238E27FC236}">
                <a16:creationId xmlns="" xmlns:a16="http://schemas.microsoft.com/office/drawing/2014/main" id="{EBEBCBEE-CE4C-981A-D59E-FF13E67B62F3}"/>
              </a:ext>
            </a:extLst>
          </p:cNvPr>
          <p:cNvSpPr>
            <a:spLocks noGrp="1"/>
          </p:cNvSpPr>
          <p:nvPr>
            <p:ph type="body" sz="quarter" idx="47" hasCustomPrompt="1"/>
          </p:nvPr>
        </p:nvSpPr>
        <p:spPr>
          <a:xfrm>
            <a:off x="1107684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4" name="Marcador de texto 31">
            <a:extLst>
              <a:ext uri="{FF2B5EF4-FFF2-40B4-BE49-F238E27FC236}">
                <a16:creationId xmlns="" xmlns:a16="http://schemas.microsoft.com/office/drawing/2014/main" id="{7D3423CD-D5FE-E127-9746-BA101CE3EBAD}"/>
              </a:ext>
            </a:extLst>
          </p:cNvPr>
          <p:cNvSpPr>
            <a:spLocks noGrp="1"/>
          </p:cNvSpPr>
          <p:nvPr>
            <p:ph type="body" sz="quarter" idx="48" hasCustomPrompt="1"/>
          </p:nvPr>
        </p:nvSpPr>
        <p:spPr>
          <a:xfrm rot="5400000">
            <a:off x="11295936" y="388330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49"/>
          </p:nvPr>
        </p:nvSpPr>
        <p:spPr/>
        <p:txBody>
          <a:bodyPr/>
          <a:lstStyle/>
          <a:p>
            <a:endParaRPr lang="es-CL" dirty="0">
              <a:solidFill>
                <a:srgbClr val="000000"/>
              </a:solidFill>
            </a:endParaRPr>
          </a:p>
        </p:txBody>
      </p:sp>
      <p:sp>
        <p:nvSpPr>
          <p:cNvPr id="4" name="Marcador de número de diapositiva 3"/>
          <p:cNvSpPr>
            <a:spLocks noGrp="1"/>
          </p:cNvSpPr>
          <p:nvPr>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555425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iseño personalizado 1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22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cxnSp>
        <p:nvCxnSpPr>
          <p:cNvPr id="71" name="Conector recto 70">
            <a:extLst>
              <a:ext uri="{FF2B5EF4-FFF2-40B4-BE49-F238E27FC236}">
                <a16:creationId xmlns="" xmlns:a16="http://schemas.microsoft.com/office/drawing/2014/main" id="{741D0EF4-A454-9693-96B3-EB35A488F9ED}"/>
              </a:ext>
            </a:extLst>
          </p:cNvPr>
          <p:cNvCxnSpPr>
            <a:cxnSpLocks/>
          </p:cNvCxnSpPr>
          <p:nvPr userDrawn="1"/>
        </p:nvCxnSpPr>
        <p:spPr>
          <a:xfrm>
            <a:off x="425229" y="4618032"/>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 xmlns:a16="http://schemas.microsoft.com/office/drawing/2014/main" id="{80C8DCC1-8E32-D573-93B5-E5E71C01DC3E}"/>
              </a:ext>
            </a:extLst>
          </p:cNvPr>
          <p:cNvCxnSpPr>
            <a:cxnSpLocks/>
          </p:cNvCxnSpPr>
          <p:nvPr userDrawn="1"/>
        </p:nvCxnSpPr>
        <p:spPr>
          <a:xfrm>
            <a:off x="425229" y="2841684"/>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Marcador de texto 49">
            <a:extLst>
              <a:ext uri="{FF2B5EF4-FFF2-40B4-BE49-F238E27FC236}">
                <a16:creationId xmlns="" xmlns:a16="http://schemas.microsoft.com/office/drawing/2014/main" id="{6DEDFD75-191B-5433-8A93-041B19A7668F}"/>
              </a:ext>
            </a:extLst>
          </p:cNvPr>
          <p:cNvSpPr>
            <a:spLocks noGrp="1"/>
          </p:cNvSpPr>
          <p:nvPr>
            <p:ph type="body" sz="quarter" idx="30" hasCustomPrompt="1"/>
          </p:nvPr>
        </p:nvSpPr>
        <p:spPr>
          <a:xfrm>
            <a:off x="441504" y="1845031"/>
            <a:ext cx="1096842" cy="687850"/>
          </a:xfrm>
          <a:noFill/>
        </p:spPr>
        <p:txBody>
          <a:bodyPr lIns="0" tIns="0" rIns="0" bIns="0" anchor="ctr">
            <a:noAutofit/>
          </a:bodyPr>
          <a:lstStyle>
            <a:lvl1pPr marL="0" indent="0" algn="r">
              <a:buNone/>
              <a:defRPr sz="1200" b="1"/>
            </a:lvl1pPr>
          </a:lstStyle>
          <a:p>
            <a:pPr lvl="0"/>
            <a:r>
              <a:rPr lang="es-ES" dirty="0"/>
              <a:t>Texto</a:t>
            </a:r>
          </a:p>
        </p:txBody>
      </p:sp>
      <p:sp>
        <p:nvSpPr>
          <p:cNvPr id="99" name="Marcador de texto 49">
            <a:extLst>
              <a:ext uri="{FF2B5EF4-FFF2-40B4-BE49-F238E27FC236}">
                <a16:creationId xmlns="" xmlns:a16="http://schemas.microsoft.com/office/drawing/2014/main" id="{AB8400E2-DEE0-612A-CAEF-BF0BD01222B8}"/>
              </a:ext>
            </a:extLst>
          </p:cNvPr>
          <p:cNvSpPr>
            <a:spLocks noGrp="1"/>
          </p:cNvSpPr>
          <p:nvPr>
            <p:ph type="body" sz="quarter" idx="31" hasCustomPrompt="1"/>
          </p:nvPr>
        </p:nvSpPr>
        <p:spPr>
          <a:xfrm>
            <a:off x="441504" y="3043549"/>
            <a:ext cx="1096842" cy="1346140"/>
          </a:xfrm>
          <a:noFill/>
        </p:spPr>
        <p:txBody>
          <a:bodyPr lIns="0" tIns="0" rIns="0" bIns="0" anchor="t">
            <a:noAutofit/>
          </a:bodyPr>
          <a:lstStyle>
            <a:lvl1pPr marL="0" indent="0" algn="r">
              <a:buNone/>
              <a:defRPr sz="1200" b="1"/>
            </a:lvl1pPr>
          </a:lstStyle>
          <a:p>
            <a:pPr lvl="0"/>
            <a:r>
              <a:rPr lang="es-ES" dirty="0"/>
              <a:t>Texto</a:t>
            </a:r>
          </a:p>
        </p:txBody>
      </p:sp>
      <p:sp>
        <p:nvSpPr>
          <p:cNvPr id="101" name="Marcador de texto 49">
            <a:extLst>
              <a:ext uri="{FF2B5EF4-FFF2-40B4-BE49-F238E27FC236}">
                <a16:creationId xmlns="" xmlns:a16="http://schemas.microsoft.com/office/drawing/2014/main" id="{18175F41-C149-7CEE-9D6D-8988CF540163}"/>
              </a:ext>
            </a:extLst>
          </p:cNvPr>
          <p:cNvSpPr>
            <a:spLocks noGrp="1"/>
          </p:cNvSpPr>
          <p:nvPr>
            <p:ph type="body" sz="quarter" idx="32" hasCustomPrompt="1"/>
          </p:nvPr>
        </p:nvSpPr>
        <p:spPr>
          <a:xfrm>
            <a:off x="18239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2" name="Marcador de texto 49">
            <a:extLst>
              <a:ext uri="{FF2B5EF4-FFF2-40B4-BE49-F238E27FC236}">
                <a16:creationId xmlns="" xmlns:a16="http://schemas.microsoft.com/office/drawing/2014/main" id="{F76222A7-5D3E-DF79-FEE5-C43F157EE2DD}"/>
              </a:ext>
            </a:extLst>
          </p:cNvPr>
          <p:cNvSpPr>
            <a:spLocks noGrp="1"/>
          </p:cNvSpPr>
          <p:nvPr>
            <p:ph type="body" sz="quarter" idx="33" hasCustomPrompt="1"/>
          </p:nvPr>
        </p:nvSpPr>
        <p:spPr>
          <a:xfrm>
            <a:off x="3837846"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3" name="Marcador de texto 49">
            <a:extLst>
              <a:ext uri="{FF2B5EF4-FFF2-40B4-BE49-F238E27FC236}">
                <a16:creationId xmlns="" xmlns:a16="http://schemas.microsoft.com/office/drawing/2014/main" id="{8822C92A-57F0-6DC8-D633-18326136469B}"/>
              </a:ext>
            </a:extLst>
          </p:cNvPr>
          <p:cNvSpPr>
            <a:spLocks noGrp="1"/>
          </p:cNvSpPr>
          <p:nvPr>
            <p:ph type="body" sz="quarter" idx="34" hasCustomPrompt="1"/>
          </p:nvPr>
        </p:nvSpPr>
        <p:spPr>
          <a:xfrm>
            <a:off x="5851704"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4" name="Marcador de texto 49">
            <a:extLst>
              <a:ext uri="{FF2B5EF4-FFF2-40B4-BE49-F238E27FC236}">
                <a16:creationId xmlns="" xmlns:a16="http://schemas.microsoft.com/office/drawing/2014/main" id="{9CF0A07A-A25B-18DD-F296-D1EE050CFD97}"/>
              </a:ext>
            </a:extLst>
          </p:cNvPr>
          <p:cNvSpPr>
            <a:spLocks noGrp="1"/>
          </p:cNvSpPr>
          <p:nvPr>
            <p:ph type="body" sz="quarter" idx="35" hasCustomPrompt="1"/>
          </p:nvPr>
        </p:nvSpPr>
        <p:spPr>
          <a:xfrm>
            <a:off x="7865561"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5" name="Marcador de texto 49">
            <a:extLst>
              <a:ext uri="{FF2B5EF4-FFF2-40B4-BE49-F238E27FC236}">
                <a16:creationId xmlns="" xmlns:a16="http://schemas.microsoft.com/office/drawing/2014/main" id="{7E086824-B1E6-863B-115B-992F9552FFE3}"/>
              </a:ext>
            </a:extLst>
          </p:cNvPr>
          <p:cNvSpPr>
            <a:spLocks noGrp="1"/>
          </p:cNvSpPr>
          <p:nvPr>
            <p:ph type="body" sz="quarter" idx="36" hasCustomPrompt="1"/>
          </p:nvPr>
        </p:nvSpPr>
        <p:spPr>
          <a:xfrm>
            <a:off x="99011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6" name="Marcador de texto 49">
            <a:extLst>
              <a:ext uri="{FF2B5EF4-FFF2-40B4-BE49-F238E27FC236}">
                <a16:creationId xmlns="" xmlns:a16="http://schemas.microsoft.com/office/drawing/2014/main" id="{02F58401-D79F-01A9-8535-47C943032A82}"/>
              </a:ext>
            </a:extLst>
          </p:cNvPr>
          <p:cNvSpPr>
            <a:spLocks noGrp="1"/>
          </p:cNvSpPr>
          <p:nvPr>
            <p:ph type="body" sz="quarter" idx="37" hasCustomPrompt="1"/>
          </p:nvPr>
        </p:nvSpPr>
        <p:spPr>
          <a:xfrm>
            <a:off x="441504" y="4807033"/>
            <a:ext cx="1096842" cy="1358817"/>
          </a:xfrm>
          <a:noFill/>
        </p:spPr>
        <p:txBody>
          <a:bodyPr lIns="0" tIns="0" rIns="0" bIns="0" anchor="t">
            <a:noAutofit/>
          </a:bodyPr>
          <a:lstStyle>
            <a:lvl1pPr marL="0" indent="0" algn="r">
              <a:buNone/>
              <a:defRPr sz="1200" b="1"/>
            </a:lvl1pPr>
          </a:lstStyle>
          <a:p>
            <a:pPr lvl="0"/>
            <a:r>
              <a:rPr lang="es-ES" dirty="0"/>
              <a:t>Texto</a:t>
            </a:r>
          </a:p>
        </p:txBody>
      </p:sp>
      <p:sp>
        <p:nvSpPr>
          <p:cNvPr id="107" name="Marcador de texto 49">
            <a:extLst>
              <a:ext uri="{FF2B5EF4-FFF2-40B4-BE49-F238E27FC236}">
                <a16:creationId xmlns="" xmlns:a16="http://schemas.microsoft.com/office/drawing/2014/main" id="{BB5BE137-48E8-1B34-B29C-90826849C2AB}"/>
              </a:ext>
            </a:extLst>
          </p:cNvPr>
          <p:cNvSpPr>
            <a:spLocks noGrp="1"/>
          </p:cNvSpPr>
          <p:nvPr>
            <p:ph type="body" sz="quarter" idx="38" hasCustomPrompt="1"/>
          </p:nvPr>
        </p:nvSpPr>
        <p:spPr>
          <a:xfrm>
            <a:off x="18239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8" name="Marcador de texto 49">
            <a:extLst>
              <a:ext uri="{FF2B5EF4-FFF2-40B4-BE49-F238E27FC236}">
                <a16:creationId xmlns="" xmlns:a16="http://schemas.microsoft.com/office/drawing/2014/main" id="{5DB61E90-DA8C-3626-BA68-7880929F2881}"/>
              </a:ext>
            </a:extLst>
          </p:cNvPr>
          <p:cNvSpPr>
            <a:spLocks noGrp="1"/>
          </p:cNvSpPr>
          <p:nvPr>
            <p:ph type="body" sz="quarter" idx="39" hasCustomPrompt="1"/>
          </p:nvPr>
        </p:nvSpPr>
        <p:spPr>
          <a:xfrm>
            <a:off x="3837846"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9" name="Marcador de texto 49">
            <a:extLst>
              <a:ext uri="{FF2B5EF4-FFF2-40B4-BE49-F238E27FC236}">
                <a16:creationId xmlns="" xmlns:a16="http://schemas.microsoft.com/office/drawing/2014/main" id="{F09B4558-4E22-C2A5-6537-FC8F84644E30}"/>
              </a:ext>
            </a:extLst>
          </p:cNvPr>
          <p:cNvSpPr>
            <a:spLocks noGrp="1"/>
          </p:cNvSpPr>
          <p:nvPr>
            <p:ph type="body" sz="quarter" idx="40" hasCustomPrompt="1"/>
          </p:nvPr>
        </p:nvSpPr>
        <p:spPr>
          <a:xfrm>
            <a:off x="5851704"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0" name="Marcador de texto 49">
            <a:extLst>
              <a:ext uri="{FF2B5EF4-FFF2-40B4-BE49-F238E27FC236}">
                <a16:creationId xmlns="" xmlns:a16="http://schemas.microsoft.com/office/drawing/2014/main" id="{36225E52-2698-D4B6-3679-8FB9D9442C1A}"/>
              </a:ext>
            </a:extLst>
          </p:cNvPr>
          <p:cNvSpPr>
            <a:spLocks noGrp="1"/>
          </p:cNvSpPr>
          <p:nvPr>
            <p:ph type="body" sz="quarter" idx="41" hasCustomPrompt="1"/>
          </p:nvPr>
        </p:nvSpPr>
        <p:spPr>
          <a:xfrm>
            <a:off x="7865561"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1" name="Marcador de texto 49">
            <a:extLst>
              <a:ext uri="{FF2B5EF4-FFF2-40B4-BE49-F238E27FC236}">
                <a16:creationId xmlns="" xmlns:a16="http://schemas.microsoft.com/office/drawing/2014/main" id="{26DBC50C-7CB2-01A8-CAEF-7D0E5C742804}"/>
              </a:ext>
            </a:extLst>
          </p:cNvPr>
          <p:cNvSpPr>
            <a:spLocks noGrp="1"/>
          </p:cNvSpPr>
          <p:nvPr>
            <p:ph type="body" sz="quarter" idx="42" hasCustomPrompt="1"/>
          </p:nvPr>
        </p:nvSpPr>
        <p:spPr>
          <a:xfrm>
            <a:off x="99011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2" name="Marcador de texto 34">
            <a:extLst>
              <a:ext uri="{FF2B5EF4-FFF2-40B4-BE49-F238E27FC236}">
                <a16:creationId xmlns="" xmlns:a16="http://schemas.microsoft.com/office/drawing/2014/main" id="{3DE6E347-945C-C2AE-C158-BA8B93A5FD9C}"/>
              </a:ext>
            </a:extLst>
          </p:cNvPr>
          <p:cNvSpPr>
            <a:spLocks noGrp="1"/>
          </p:cNvSpPr>
          <p:nvPr>
            <p:ph type="body" sz="quarter" idx="43" hasCustomPrompt="1"/>
          </p:nvPr>
        </p:nvSpPr>
        <p:spPr>
          <a:xfrm>
            <a:off x="1823989"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3" name="Marcador de texto 31">
            <a:extLst>
              <a:ext uri="{FF2B5EF4-FFF2-40B4-BE49-F238E27FC236}">
                <a16:creationId xmlns="" xmlns:a16="http://schemas.microsoft.com/office/drawing/2014/main" id="{1BFDB0B7-74AE-DC00-197F-C769BF64E8F5}"/>
              </a:ext>
            </a:extLst>
          </p:cNvPr>
          <p:cNvSpPr>
            <a:spLocks noGrp="1"/>
          </p:cNvSpPr>
          <p:nvPr>
            <p:ph type="body" sz="quarter" idx="44" hasCustomPrompt="1"/>
          </p:nvPr>
        </p:nvSpPr>
        <p:spPr>
          <a:xfrm>
            <a:off x="2933770"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4" name="Marcador de texto 31">
            <a:extLst>
              <a:ext uri="{FF2B5EF4-FFF2-40B4-BE49-F238E27FC236}">
                <a16:creationId xmlns="" xmlns:a16="http://schemas.microsoft.com/office/drawing/2014/main" id="{B2C4A5B3-98BC-57C2-4B20-F7099DF60577}"/>
              </a:ext>
            </a:extLst>
          </p:cNvPr>
          <p:cNvSpPr>
            <a:spLocks noGrp="1"/>
          </p:cNvSpPr>
          <p:nvPr>
            <p:ph type="body" sz="quarter" idx="45" hasCustomPrompt="1"/>
          </p:nvPr>
        </p:nvSpPr>
        <p:spPr>
          <a:xfrm rot="5400000">
            <a:off x="3153432"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5" name="Marcador de texto 34">
            <a:extLst>
              <a:ext uri="{FF2B5EF4-FFF2-40B4-BE49-F238E27FC236}">
                <a16:creationId xmlns="" xmlns:a16="http://schemas.microsoft.com/office/drawing/2014/main" id="{92D4A22C-6CE5-67A8-FB57-62A980376075}"/>
              </a:ext>
            </a:extLst>
          </p:cNvPr>
          <p:cNvSpPr>
            <a:spLocks noGrp="1"/>
          </p:cNvSpPr>
          <p:nvPr>
            <p:ph type="body" sz="quarter" idx="46" hasCustomPrompt="1"/>
          </p:nvPr>
        </p:nvSpPr>
        <p:spPr>
          <a:xfrm>
            <a:off x="38160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6" name="Marcador de texto 31">
            <a:extLst>
              <a:ext uri="{FF2B5EF4-FFF2-40B4-BE49-F238E27FC236}">
                <a16:creationId xmlns="" xmlns:a16="http://schemas.microsoft.com/office/drawing/2014/main" id="{2E1D369B-431A-7907-C56E-0BE3BBCD82A9}"/>
              </a:ext>
            </a:extLst>
          </p:cNvPr>
          <p:cNvSpPr>
            <a:spLocks noGrp="1"/>
          </p:cNvSpPr>
          <p:nvPr>
            <p:ph type="body" sz="quarter" idx="47" hasCustomPrompt="1"/>
          </p:nvPr>
        </p:nvSpPr>
        <p:spPr>
          <a:xfrm>
            <a:off x="4925856"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7" name="Marcador de texto 31">
            <a:extLst>
              <a:ext uri="{FF2B5EF4-FFF2-40B4-BE49-F238E27FC236}">
                <a16:creationId xmlns="" xmlns:a16="http://schemas.microsoft.com/office/drawing/2014/main" id="{23925C27-FA09-DD20-1A3E-88FFFE8273B0}"/>
              </a:ext>
            </a:extLst>
          </p:cNvPr>
          <p:cNvSpPr>
            <a:spLocks noGrp="1"/>
          </p:cNvSpPr>
          <p:nvPr>
            <p:ph type="body" sz="quarter" idx="48" hasCustomPrompt="1"/>
          </p:nvPr>
        </p:nvSpPr>
        <p:spPr>
          <a:xfrm rot="5400000">
            <a:off x="51455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8" name="Marcador de texto 34">
            <a:extLst>
              <a:ext uri="{FF2B5EF4-FFF2-40B4-BE49-F238E27FC236}">
                <a16:creationId xmlns="" xmlns:a16="http://schemas.microsoft.com/office/drawing/2014/main" id="{D387286E-BBC4-9111-6EC3-C3420C800D32}"/>
              </a:ext>
            </a:extLst>
          </p:cNvPr>
          <p:cNvSpPr>
            <a:spLocks noGrp="1"/>
          </p:cNvSpPr>
          <p:nvPr>
            <p:ph type="body" sz="quarter" idx="49" hasCustomPrompt="1"/>
          </p:nvPr>
        </p:nvSpPr>
        <p:spPr>
          <a:xfrm>
            <a:off x="5819047"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9" name="Marcador de texto 31">
            <a:extLst>
              <a:ext uri="{FF2B5EF4-FFF2-40B4-BE49-F238E27FC236}">
                <a16:creationId xmlns="" xmlns:a16="http://schemas.microsoft.com/office/drawing/2014/main" id="{F7A2A1AE-E2EB-7946-69A3-D5C46BFABD7D}"/>
              </a:ext>
            </a:extLst>
          </p:cNvPr>
          <p:cNvSpPr>
            <a:spLocks noGrp="1"/>
          </p:cNvSpPr>
          <p:nvPr>
            <p:ph type="body" sz="quarter" idx="50" hasCustomPrompt="1"/>
          </p:nvPr>
        </p:nvSpPr>
        <p:spPr>
          <a:xfrm>
            <a:off x="6928828"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0" name="Marcador de texto 31">
            <a:extLst>
              <a:ext uri="{FF2B5EF4-FFF2-40B4-BE49-F238E27FC236}">
                <a16:creationId xmlns="" xmlns:a16="http://schemas.microsoft.com/office/drawing/2014/main" id="{B63A5D2F-E6C6-B236-E1D7-20E9C7A0F233}"/>
              </a:ext>
            </a:extLst>
          </p:cNvPr>
          <p:cNvSpPr>
            <a:spLocks noGrp="1"/>
          </p:cNvSpPr>
          <p:nvPr>
            <p:ph type="body" sz="quarter" idx="51" hasCustomPrompt="1"/>
          </p:nvPr>
        </p:nvSpPr>
        <p:spPr>
          <a:xfrm rot="5400000">
            <a:off x="7148490"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1" name="Marcador de texto 34">
            <a:extLst>
              <a:ext uri="{FF2B5EF4-FFF2-40B4-BE49-F238E27FC236}">
                <a16:creationId xmlns="" xmlns:a16="http://schemas.microsoft.com/office/drawing/2014/main" id="{F8776F97-031B-D906-567B-1FEC6389BA39}"/>
              </a:ext>
            </a:extLst>
          </p:cNvPr>
          <p:cNvSpPr>
            <a:spLocks noGrp="1"/>
          </p:cNvSpPr>
          <p:nvPr>
            <p:ph type="body" sz="quarter" idx="52" hasCustomPrompt="1"/>
          </p:nvPr>
        </p:nvSpPr>
        <p:spPr>
          <a:xfrm>
            <a:off x="7832903"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2" name="Marcador de texto 31">
            <a:extLst>
              <a:ext uri="{FF2B5EF4-FFF2-40B4-BE49-F238E27FC236}">
                <a16:creationId xmlns="" xmlns:a16="http://schemas.microsoft.com/office/drawing/2014/main" id="{DCE77E0A-009F-F055-2F05-D80E447A19DA}"/>
              </a:ext>
            </a:extLst>
          </p:cNvPr>
          <p:cNvSpPr>
            <a:spLocks noGrp="1"/>
          </p:cNvSpPr>
          <p:nvPr>
            <p:ph type="body" sz="quarter" idx="53" hasCustomPrompt="1"/>
          </p:nvPr>
        </p:nvSpPr>
        <p:spPr>
          <a:xfrm>
            <a:off x="8943257"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3" name="Marcador de texto 31">
            <a:extLst>
              <a:ext uri="{FF2B5EF4-FFF2-40B4-BE49-F238E27FC236}">
                <a16:creationId xmlns="" xmlns:a16="http://schemas.microsoft.com/office/drawing/2014/main" id="{5F20345A-92C5-AFDD-249F-C08C7D841765}"/>
              </a:ext>
            </a:extLst>
          </p:cNvPr>
          <p:cNvSpPr>
            <a:spLocks noGrp="1"/>
          </p:cNvSpPr>
          <p:nvPr>
            <p:ph type="body" sz="quarter" idx="54" hasCustomPrompt="1"/>
          </p:nvPr>
        </p:nvSpPr>
        <p:spPr>
          <a:xfrm rot="5400000">
            <a:off x="9162346"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4" name="Marcador de texto 34">
            <a:extLst>
              <a:ext uri="{FF2B5EF4-FFF2-40B4-BE49-F238E27FC236}">
                <a16:creationId xmlns="" xmlns:a16="http://schemas.microsoft.com/office/drawing/2014/main" id="{8A7DA05E-4214-ACB7-84DC-15C4785A7A43}"/>
              </a:ext>
            </a:extLst>
          </p:cNvPr>
          <p:cNvSpPr>
            <a:spLocks noGrp="1"/>
          </p:cNvSpPr>
          <p:nvPr>
            <p:ph type="body" sz="quarter" idx="55" hasCustomPrompt="1"/>
          </p:nvPr>
        </p:nvSpPr>
        <p:spPr>
          <a:xfrm>
            <a:off x="98358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5" name="Marcador de texto 31">
            <a:extLst>
              <a:ext uri="{FF2B5EF4-FFF2-40B4-BE49-F238E27FC236}">
                <a16:creationId xmlns="" xmlns:a16="http://schemas.microsoft.com/office/drawing/2014/main" id="{62D4C8C1-655D-5077-0810-BC666D85D4F4}"/>
              </a:ext>
            </a:extLst>
          </p:cNvPr>
          <p:cNvSpPr>
            <a:spLocks noGrp="1"/>
          </p:cNvSpPr>
          <p:nvPr>
            <p:ph type="body" sz="quarter" idx="56" hasCustomPrompt="1"/>
          </p:nvPr>
        </p:nvSpPr>
        <p:spPr>
          <a:xfrm>
            <a:off x="10946229"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6" name="Marcador de texto 31">
            <a:extLst>
              <a:ext uri="{FF2B5EF4-FFF2-40B4-BE49-F238E27FC236}">
                <a16:creationId xmlns="" xmlns:a16="http://schemas.microsoft.com/office/drawing/2014/main" id="{D8DFB641-0A4A-DCF0-FC96-1FF7FE7F0EBC}"/>
              </a:ext>
            </a:extLst>
          </p:cNvPr>
          <p:cNvSpPr>
            <a:spLocks noGrp="1"/>
          </p:cNvSpPr>
          <p:nvPr>
            <p:ph type="body" sz="quarter" idx="57" hasCustomPrompt="1"/>
          </p:nvPr>
        </p:nvSpPr>
        <p:spPr>
          <a:xfrm rot="5400000">
            <a:off x="111653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8"/>
          </p:nvPr>
        </p:nvSpPr>
        <p:spPr>
          <a:xfrm>
            <a:off x="447578" y="6474653"/>
            <a:ext cx="10953109" cy="230929"/>
          </a:xfrm>
        </p:spPr>
        <p:txBody>
          <a:bodyPr/>
          <a:lstStyle/>
          <a:p>
            <a:endParaRPr lang="es-CL" dirty="0">
              <a:solidFill>
                <a:srgbClr val="000000"/>
              </a:solidFill>
            </a:endParaRPr>
          </a:p>
        </p:txBody>
      </p:sp>
      <p:sp>
        <p:nvSpPr>
          <p:cNvPr id="4" name="Marcador de número de diapositiva 3"/>
          <p:cNvSpPr>
            <a:spLocks noGrp="1"/>
          </p:cNvSpPr>
          <p:nvPr>
            <p:ph type="sldNum" sz="quarter" idx="59"/>
          </p:nvPr>
        </p:nvSpPr>
        <p:spPr>
          <a:xfrm>
            <a:off x="11531291" y="6474653"/>
            <a:ext cx="505443" cy="230643"/>
          </a:xfrm>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3908828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iseño personalizado 1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6" name="Marcador de texto 34">
            <a:extLst>
              <a:ext uri="{FF2B5EF4-FFF2-40B4-BE49-F238E27FC236}">
                <a16:creationId xmlns="" xmlns:a16="http://schemas.microsoft.com/office/drawing/2014/main" id="{F162C46A-EB3F-E283-D131-1B176D3AB4C3}"/>
              </a:ext>
            </a:extLst>
          </p:cNvPr>
          <p:cNvSpPr>
            <a:spLocks noGrp="1"/>
          </p:cNvSpPr>
          <p:nvPr>
            <p:ph type="body" sz="quarter" idx="20" hasCustomPrompt="1"/>
          </p:nvPr>
        </p:nvSpPr>
        <p:spPr>
          <a:xfrm>
            <a:off x="1436876"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47" name="Marcador de texto 31">
            <a:extLst>
              <a:ext uri="{FF2B5EF4-FFF2-40B4-BE49-F238E27FC236}">
                <a16:creationId xmlns="" xmlns:a16="http://schemas.microsoft.com/office/drawing/2014/main" id="{49B80D32-540E-A261-3ADE-337D04EFD8E5}"/>
              </a:ext>
            </a:extLst>
          </p:cNvPr>
          <p:cNvSpPr>
            <a:spLocks noGrp="1"/>
          </p:cNvSpPr>
          <p:nvPr>
            <p:ph type="body" sz="quarter" idx="21" hasCustomPrompt="1"/>
          </p:nvPr>
        </p:nvSpPr>
        <p:spPr>
          <a:xfrm>
            <a:off x="3717697"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8" name="Marcador de texto 31">
            <a:extLst>
              <a:ext uri="{FF2B5EF4-FFF2-40B4-BE49-F238E27FC236}">
                <a16:creationId xmlns="" xmlns:a16="http://schemas.microsoft.com/office/drawing/2014/main" id="{4D04E93A-2C50-CA1F-90EA-535EBCF0DF7E}"/>
              </a:ext>
            </a:extLst>
          </p:cNvPr>
          <p:cNvSpPr>
            <a:spLocks noGrp="1"/>
          </p:cNvSpPr>
          <p:nvPr>
            <p:ph type="body" sz="quarter" idx="22" hasCustomPrompt="1"/>
          </p:nvPr>
        </p:nvSpPr>
        <p:spPr>
          <a:xfrm rot="5400000">
            <a:off x="3936786"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9" name="Marcador de texto 34">
            <a:extLst>
              <a:ext uri="{FF2B5EF4-FFF2-40B4-BE49-F238E27FC236}">
                <a16:creationId xmlns="" xmlns:a16="http://schemas.microsoft.com/office/drawing/2014/main" id="{BAEAC7EB-CCF4-6C6F-9130-7D71F9BD1F84}"/>
              </a:ext>
            </a:extLst>
          </p:cNvPr>
          <p:cNvSpPr>
            <a:spLocks noGrp="1"/>
          </p:cNvSpPr>
          <p:nvPr>
            <p:ph type="body" sz="quarter" idx="23" hasCustomPrompt="1"/>
          </p:nvPr>
        </p:nvSpPr>
        <p:spPr>
          <a:xfrm>
            <a:off x="4612099" y="4661646"/>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0" name="Marcador de texto 31">
            <a:extLst>
              <a:ext uri="{FF2B5EF4-FFF2-40B4-BE49-F238E27FC236}">
                <a16:creationId xmlns="" xmlns:a16="http://schemas.microsoft.com/office/drawing/2014/main" id="{69FE249E-7CAF-4E68-6AB6-9804F3E95DBA}"/>
              </a:ext>
            </a:extLst>
          </p:cNvPr>
          <p:cNvSpPr>
            <a:spLocks noGrp="1"/>
          </p:cNvSpPr>
          <p:nvPr>
            <p:ph type="body" sz="quarter" idx="24" hasCustomPrompt="1"/>
          </p:nvPr>
        </p:nvSpPr>
        <p:spPr>
          <a:xfrm>
            <a:off x="6892920" y="466164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1" name="Marcador de texto 31">
            <a:extLst>
              <a:ext uri="{FF2B5EF4-FFF2-40B4-BE49-F238E27FC236}">
                <a16:creationId xmlns="" xmlns:a16="http://schemas.microsoft.com/office/drawing/2014/main" id="{67EE1666-B41B-F631-1A25-92C3EA6BFA64}"/>
              </a:ext>
            </a:extLst>
          </p:cNvPr>
          <p:cNvSpPr>
            <a:spLocks noGrp="1"/>
          </p:cNvSpPr>
          <p:nvPr>
            <p:ph type="body" sz="quarter" idx="25" hasCustomPrompt="1"/>
          </p:nvPr>
        </p:nvSpPr>
        <p:spPr>
          <a:xfrm rot="5400000">
            <a:off x="7112009" y="485467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4">
            <a:extLst>
              <a:ext uri="{FF2B5EF4-FFF2-40B4-BE49-F238E27FC236}">
                <a16:creationId xmlns="" xmlns:a16="http://schemas.microsoft.com/office/drawing/2014/main" id="{A276AAEB-DA7E-0822-2CAE-BD4D7070CC29}"/>
              </a:ext>
            </a:extLst>
          </p:cNvPr>
          <p:cNvSpPr>
            <a:spLocks noGrp="1"/>
          </p:cNvSpPr>
          <p:nvPr>
            <p:ph type="body" sz="quarter" idx="26" hasCustomPrompt="1"/>
          </p:nvPr>
        </p:nvSpPr>
        <p:spPr>
          <a:xfrm>
            <a:off x="7790927"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3" name="Marcador de texto 31">
            <a:extLst>
              <a:ext uri="{FF2B5EF4-FFF2-40B4-BE49-F238E27FC236}">
                <a16:creationId xmlns="" xmlns:a16="http://schemas.microsoft.com/office/drawing/2014/main" id="{881092B3-20CA-6BAA-11D5-39D54F5BDBFE}"/>
              </a:ext>
            </a:extLst>
          </p:cNvPr>
          <p:cNvSpPr>
            <a:spLocks noGrp="1"/>
          </p:cNvSpPr>
          <p:nvPr>
            <p:ph type="body" sz="quarter" idx="27" hasCustomPrompt="1"/>
          </p:nvPr>
        </p:nvSpPr>
        <p:spPr>
          <a:xfrm>
            <a:off x="10071748"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4" name="Marcador de texto 31">
            <a:extLst>
              <a:ext uri="{FF2B5EF4-FFF2-40B4-BE49-F238E27FC236}">
                <a16:creationId xmlns="" xmlns:a16="http://schemas.microsoft.com/office/drawing/2014/main" id="{688E8E11-810D-B5B0-6299-9F9115CC7B1C}"/>
              </a:ext>
            </a:extLst>
          </p:cNvPr>
          <p:cNvSpPr>
            <a:spLocks noGrp="1"/>
          </p:cNvSpPr>
          <p:nvPr>
            <p:ph type="body" sz="quarter" idx="28" hasCustomPrompt="1"/>
          </p:nvPr>
        </p:nvSpPr>
        <p:spPr>
          <a:xfrm rot="5400000">
            <a:off x="10290837"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4">
            <a:extLst>
              <a:ext uri="{FF2B5EF4-FFF2-40B4-BE49-F238E27FC236}">
                <a16:creationId xmlns="" xmlns:a16="http://schemas.microsoft.com/office/drawing/2014/main" id="{FAC35482-00C4-F640-57CD-526E34538AAD}"/>
              </a:ext>
            </a:extLst>
          </p:cNvPr>
          <p:cNvSpPr>
            <a:spLocks noGrp="1"/>
          </p:cNvSpPr>
          <p:nvPr>
            <p:ph type="body" sz="quarter" idx="29" hasCustomPrompt="1"/>
          </p:nvPr>
        </p:nvSpPr>
        <p:spPr>
          <a:xfrm>
            <a:off x="1436876" y="5588936"/>
            <a:ext cx="297615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6" name="Marcador de texto 34">
            <a:extLst>
              <a:ext uri="{FF2B5EF4-FFF2-40B4-BE49-F238E27FC236}">
                <a16:creationId xmlns="" xmlns:a16="http://schemas.microsoft.com/office/drawing/2014/main" id="{81589E2B-9A3E-A855-C8AF-E853D9B168BB}"/>
              </a:ext>
            </a:extLst>
          </p:cNvPr>
          <p:cNvSpPr>
            <a:spLocks noGrp="1"/>
          </p:cNvSpPr>
          <p:nvPr>
            <p:ph type="body" sz="quarter" idx="30" hasCustomPrompt="1"/>
          </p:nvPr>
        </p:nvSpPr>
        <p:spPr>
          <a:xfrm>
            <a:off x="4544844" y="5588936"/>
            <a:ext cx="2976156"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7" name="Marcador de texto 34">
            <a:extLst>
              <a:ext uri="{FF2B5EF4-FFF2-40B4-BE49-F238E27FC236}">
                <a16:creationId xmlns="" xmlns:a16="http://schemas.microsoft.com/office/drawing/2014/main" id="{58FC6E15-AE2A-4DA3-EADF-0B746863D28C}"/>
              </a:ext>
            </a:extLst>
          </p:cNvPr>
          <p:cNvSpPr>
            <a:spLocks noGrp="1"/>
          </p:cNvSpPr>
          <p:nvPr>
            <p:ph type="body" sz="quarter" idx="31" hasCustomPrompt="1"/>
          </p:nvPr>
        </p:nvSpPr>
        <p:spPr>
          <a:xfrm>
            <a:off x="7790927" y="5588936"/>
            <a:ext cx="295919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8" name="Marcador de texto 34">
            <a:extLst>
              <a:ext uri="{FF2B5EF4-FFF2-40B4-BE49-F238E27FC236}">
                <a16:creationId xmlns="" xmlns:a16="http://schemas.microsoft.com/office/drawing/2014/main" id="{F871EF77-8DB0-CA2F-8BA4-EC9D9D0B0E7C}"/>
              </a:ext>
            </a:extLst>
          </p:cNvPr>
          <p:cNvSpPr>
            <a:spLocks noGrp="1"/>
          </p:cNvSpPr>
          <p:nvPr>
            <p:ph type="body" sz="quarter" idx="32" hasCustomPrompt="1"/>
          </p:nvPr>
        </p:nvSpPr>
        <p:spPr>
          <a:xfrm>
            <a:off x="1448835" y="1922990"/>
            <a:ext cx="9318249" cy="417939"/>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9" name="Marcador de texto 34">
            <a:extLst>
              <a:ext uri="{FF2B5EF4-FFF2-40B4-BE49-F238E27FC236}">
                <a16:creationId xmlns="" xmlns:a16="http://schemas.microsoft.com/office/drawing/2014/main" id="{283204EB-EAE7-D50F-8B14-F8D51CE31349}"/>
              </a:ext>
            </a:extLst>
          </p:cNvPr>
          <p:cNvSpPr>
            <a:spLocks noGrp="1"/>
          </p:cNvSpPr>
          <p:nvPr>
            <p:ph type="body" sz="quarter" idx="33" hasCustomPrompt="1"/>
          </p:nvPr>
        </p:nvSpPr>
        <p:spPr>
          <a:xfrm>
            <a:off x="1580501"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0" name="Marcador de texto 34">
            <a:extLst>
              <a:ext uri="{FF2B5EF4-FFF2-40B4-BE49-F238E27FC236}">
                <a16:creationId xmlns="" xmlns:a16="http://schemas.microsoft.com/office/drawing/2014/main" id="{D65558B2-1DC6-3BBE-B1E6-7EFA3CE76867}"/>
              </a:ext>
            </a:extLst>
          </p:cNvPr>
          <p:cNvSpPr>
            <a:spLocks noGrp="1"/>
          </p:cNvSpPr>
          <p:nvPr>
            <p:ph type="body" sz="quarter" idx="34" hasCustomPrompt="1"/>
          </p:nvPr>
        </p:nvSpPr>
        <p:spPr>
          <a:xfrm>
            <a:off x="5072073"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1" name="Marcador de texto 34">
            <a:extLst>
              <a:ext uri="{FF2B5EF4-FFF2-40B4-BE49-F238E27FC236}">
                <a16:creationId xmlns="" xmlns:a16="http://schemas.microsoft.com/office/drawing/2014/main" id="{3322CD55-1838-1ACA-38BA-AC01739E07A1}"/>
              </a:ext>
            </a:extLst>
          </p:cNvPr>
          <p:cNvSpPr>
            <a:spLocks noGrp="1"/>
          </p:cNvSpPr>
          <p:nvPr>
            <p:ph type="body" sz="quarter" idx="35" hasCustomPrompt="1"/>
          </p:nvPr>
        </p:nvSpPr>
        <p:spPr>
          <a:xfrm>
            <a:off x="9378621" y="3539799"/>
            <a:ext cx="1371503" cy="388859"/>
          </a:xfrm>
          <a:noFill/>
        </p:spPr>
        <p:txBody>
          <a:bodyPr lIns="0" tIns="0" rIns="0" bIns="0" anchor="ctr">
            <a:noAutofit/>
          </a:bodyPr>
          <a:lstStyle>
            <a:lvl1pPr marL="0" indent="0" algn="ctr">
              <a:buNone/>
              <a:defRPr sz="1200" b="1">
                <a:solidFill>
                  <a:schemeClr val="tx1"/>
                </a:solidFill>
              </a:defRPr>
            </a:lvl1pPr>
          </a:lstStyle>
          <a:p>
            <a:pPr lvl="0"/>
            <a:r>
              <a:rPr lang="es-ES" dirty="0"/>
              <a:t>Texto</a:t>
            </a:r>
            <a:endParaRPr lang="es-CL" dirty="0"/>
          </a:p>
        </p:txBody>
      </p:sp>
      <p:sp>
        <p:nvSpPr>
          <p:cNvPr id="62" name="Marcador de texto 34">
            <a:extLst>
              <a:ext uri="{FF2B5EF4-FFF2-40B4-BE49-F238E27FC236}">
                <a16:creationId xmlns="" xmlns:a16="http://schemas.microsoft.com/office/drawing/2014/main" id="{0C7E0143-F97B-09C1-0E30-9BD104001367}"/>
              </a:ext>
            </a:extLst>
          </p:cNvPr>
          <p:cNvSpPr>
            <a:spLocks noGrp="1"/>
          </p:cNvSpPr>
          <p:nvPr>
            <p:ph type="body" sz="quarter" idx="36" hasCustomPrompt="1"/>
          </p:nvPr>
        </p:nvSpPr>
        <p:spPr>
          <a:xfrm>
            <a:off x="1436876" y="2641872"/>
            <a:ext cx="7796334" cy="613398"/>
          </a:xfrm>
          <a:prstGeom prst="rightArrow">
            <a:avLst/>
          </a:prstGeom>
          <a:solidFill>
            <a:schemeClr val="accent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63" name="Marcador de texto 34">
            <a:extLst>
              <a:ext uri="{FF2B5EF4-FFF2-40B4-BE49-F238E27FC236}">
                <a16:creationId xmlns="" xmlns:a16="http://schemas.microsoft.com/office/drawing/2014/main" id="{3E4DBB49-9D25-DE09-9E4A-2DAE8E1E7A0D}"/>
              </a:ext>
            </a:extLst>
          </p:cNvPr>
          <p:cNvSpPr>
            <a:spLocks noGrp="1"/>
          </p:cNvSpPr>
          <p:nvPr>
            <p:ph type="body" sz="quarter" idx="37" hasCustomPrompt="1"/>
          </p:nvPr>
        </p:nvSpPr>
        <p:spPr>
          <a:xfrm>
            <a:off x="9378622" y="2641872"/>
            <a:ext cx="1371503" cy="613398"/>
          </a:xfrm>
          <a:solidFill>
            <a:schemeClr val="bg2"/>
          </a:solidFill>
        </p:spPr>
        <p:txBody>
          <a:bodyPr lIns="0" tIns="0" rIns="0" bIns="0" anchor="ctr">
            <a:noAutofit/>
          </a:bodyPr>
          <a:lstStyle>
            <a:lvl1pPr marL="0" indent="0" algn="ctr">
              <a:buNone/>
              <a:defRPr sz="1600" b="1">
                <a:solidFill>
                  <a:schemeClr val="bg1"/>
                </a:solidFill>
              </a:defRPr>
            </a:lvl1pPr>
          </a:lstStyle>
          <a:p>
            <a:pPr lvl="0"/>
            <a:r>
              <a:rPr lang="es-ES" dirty="0"/>
              <a:t>N</a:t>
            </a:r>
            <a:endParaRPr lang="es-CL" dirty="0"/>
          </a:p>
        </p:txBody>
      </p:sp>
      <p:sp>
        <p:nvSpPr>
          <p:cNvPr id="64" name="Marcador de texto 34">
            <a:extLst>
              <a:ext uri="{FF2B5EF4-FFF2-40B4-BE49-F238E27FC236}">
                <a16:creationId xmlns="" xmlns:a16="http://schemas.microsoft.com/office/drawing/2014/main" id="{BFCA4B76-BD30-D4B5-C126-462C604CF967}"/>
              </a:ext>
            </a:extLst>
          </p:cNvPr>
          <p:cNvSpPr>
            <a:spLocks noGrp="1"/>
          </p:cNvSpPr>
          <p:nvPr>
            <p:ph type="body" sz="quarter" idx="38" hasCustomPrompt="1"/>
          </p:nvPr>
        </p:nvSpPr>
        <p:spPr>
          <a:xfrm>
            <a:off x="1580501"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5" name="Marcador de texto 34">
            <a:extLst>
              <a:ext uri="{FF2B5EF4-FFF2-40B4-BE49-F238E27FC236}">
                <a16:creationId xmlns="" xmlns:a16="http://schemas.microsoft.com/office/drawing/2014/main" id="{F2184743-3E10-8525-DE53-CEB10B65A2F4}"/>
              </a:ext>
            </a:extLst>
          </p:cNvPr>
          <p:cNvSpPr>
            <a:spLocks noGrp="1"/>
          </p:cNvSpPr>
          <p:nvPr>
            <p:ph type="body" sz="quarter" idx="39" hasCustomPrompt="1"/>
          </p:nvPr>
        </p:nvSpPr>
        <p:spPr>
          <a:xfrm>
            <a:off x="5072074"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6" name="Subtítulo 2">
            <a:extLst>
              <a:ext uri="{FF2B5EF4-FFF2-40B4-BE49-F238E27FC236}">
                <a16:creationId xmlns="" xmlns:a16="http://schemas.microsoft.com/office/drawing/2014/main" id="{EDCCE3DE-5A7F-0117-89A4-A4393144FC90}"/>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40"/>
          </p:nvPr>
        </p:nvSpPr>
        <p:spPr/>
        <p:txBody>
          <a:bodyPr/>
          <a:lstStyle/>
          <a:p>
            <a:endParaRPr lang="es-CL" dirty="0">
              <a:solidFill>
                <a:srgbClr val="000000"/>
              </a:solidFill>
            </a:endParaRPr>
          </a:p>
        </p:txBody>
      </p:sp>
      <p:sp>
        <p:nvSpPr>
          <p:cNvPr id="5" name="Marcador de número de diapositiva 4"/>
          <p:cNvSpPr>
            <a:spLocks noGrp="1"/>
          </p:cNvSpPr>
          <p:nvPr>
            <p:ph type="sldNum" sz="quarter" idx="4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1570736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Diseño personalizado 1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7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p:nvPr>
        </p:nvSpPr>
        <p:spPr/>
        <p:txBody>
          <a:bodyPr vert="horz"/>
          <a:lstStyle>
            <a:lvl1pPr>
              <a:defRPr/>
            </a:lvl1pPr>
          </a:lstStyle>
          <a:p>
            <a:r>
              <a:rPr lang="es-ES" dirty="0"/>
              <a:t>Haga clic para modificar el estilo de título del patrón</a:t>
            </a:r>
            <a:endParaRPr lang="es-CL" dirty="0"/>
          </a:p>
        </p:txBody>
      </p:sp>
      <p:sp>
        <p:nvSpPr>
          <p:cNvPr id="31" name="Marcador de texto 49">
            <a:extLst>
              <a:ext uri="{FF2B5EF4-FFF2-40B4-BE49-F238E27FC236}">
                <a16:creationId xmlns="" xmlns:a16="http://schemas.microsoft.com/office/drawing/2014/main" id="{E81575AC-964D-E794-7E38-5110B68A775E}"/>
              </a:ext>
            </a:extLst>
          </p:cNvPr>
          <p:cNvSpPr>
            <a:spLocks noGrp="1"/>
          </p:cNvSpPr>
          <p:nvPr>
            <p:ph type="body" sz="quarter" idx="38" hasCustomPrompt="1"/>
          </p:nvPr>
        </p:nvSpPr>
        <p:spPr>
          <a:xfrm>
            <a:off x="525462" y="1696120"/>
            <a:ext cx="5502970" cy="515610"/>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2" name="Marcador de texto 49">
            <a:extLst>
              <a:ext uri="{FF2B5EF4-FFF2-40B4-BE49-F238E27FC236}">
                <a16:creationId xmlns="" xmlns:a16="http://schemas.microsoft.com/office/drawing/2014/main" id="{5A63DF06-8316-83A5-163A-08A9C84D53BB}"/>
              </a:ext>
            </a:extLst>
          </p:cNvPr>
          <p:cNvSpPr>
            <a:spLocks noGrp="1"/>
          </p:cNvSpPr>
          <p:nvPr>
            <p:ph type="body" sz="quarter" idx="39" hasCustomPrompt="1"/>
          </p:nvPr>
        </p:nvSpPr>
        <p:spPr>
          <a:xfrm>
            <a:off x="525462" y="136177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Objetivo</a:t>
            </a:r>
          </a:p>
        </p:txBody>
      </p:sp>
      <p:sp>
        <p:nvSpPr>
          <p:cNvPr id="33" name="Marcador de texto 49">
            <a:extLst>
              <a:ext uri="{FF2B5EF4-FFF2-40B4-BE49-F238E27FC236}">
                <a16:creationId xmlns="" xmlns:a16="http://schemas.microsoft.com/office/drawing/2014/main" id="{433133BE-E33A-0B77-8AE2-25B7D3CBF026}"/>
              </a:ext>
            </a:extLst>
          </p:cNvPr>
          <p:cNvSpPr>
            <a:spLocks noGrp="1"/>
          </p:cNvSpPr>
          <p:nvPr>
            <p:ph type="body" sz="quarter" idx="40" hasCustomPrompt="1"/>
          </p:nvPr>
        </p:nvSpPr>
        <p:spPr>
          <a:xfrm>
            <a:off x="6096000" y="1696120"/>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Duración</a:t>
            </a:r>
          </a:p>
        </p:txBody>
      </p:sp>
      <p:sp>
        <p:nvSpPr>
          <p:cNvPr id="34" name="Marcador de texto 49">
            <a:extLst>
              <a:ext uri="{FF2B5EF4-FFF2-40B4-BE49-F238E27FC236}">
                <a16:creationId xmlns="" xmlns:a16="http://schemas.microsoft.com/office/drawing/2014/main" id="{B247C828-CA1E-3F9C-F927-F2E42BA6B442}"/>
              </a:ext>
            </a:extLst>
          </p:cNvPr>
          <p:cNvSpPr>
            <a:spLocks noGrp="1"/>
          </p:cNvSpPr>
          <p:nvPr>
            <p:ph type="body" sz="quarter" idx="41" hasCustomPrompt="1"/>
          </p:nvPr>
        </p:nvSpPr>
        <p:spPr>
          <a:xfrm>
            <a:off x="6096000" y="203046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Participantes</a:t>
            </a:r>
          </a:p>
        </p:txBody>
      </p:sp>
      <p:sp>
        <p:nvSpPr>
          <p:cNvPr id="35" name="Marcador de texto 49">
            <a:extLst>
              <a:ext uri="{FF2B5EF4-FFF2-40B4-BE49-F238E27FC236}">
                <a16:creationId xmlns="" xmlns:a16="http://schemas.microsoft.com/office/drawing/2014/main" id="{CC09F42F-73F8-DFB4-560F-237A3D1F8881}"/>
              </a:ext>
            </a:extLst>
          </p:cNvPr>
          <p:cNvSpPr>
            <a:spLocks noGrp="1"/>
          </p:cNvSpPr>
          <p:nvPr>
            <p:ph type="body" sz="quarter" idx="42" hasCustomPrompt="1"/>
          </p:nvPr>
        </p:nvSpPr>
        <p:spPr>
          <a:xfrm>
            <a:off x="6096000" y="136177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Frecuencia</a:t>
            </a:r>
          </a:p>
        </p:txBody>
      </p:sp>
      <p:sp>
        <p:nvSpPr>
          <p:cNvPr id="36" name="Marcador de texto 49">
            <a:extLst>
              <a:ext uri="{FF2B5EF4-FFF2-40B4-BE49-F238E27FC236}">
                <a16:creationId xmlns="" xmlns:a16="http://schemas.microsoft.com/office/drawing/2014/main" id="{E92AAD2B-E687-633B-2225-A06011605865}"/>
              </a:ext>
            </a:extLst>
          </p:cNvPr>
          <p:cNvSpPr>
            <a:spLocks noGrp="1"/>
          </p:cNvSpPr>
          <p:nvPr>
            <p:ph type="body" sz="quarter" idx="43" hasCustomPrompt="1"/>
          </p:nvPr>
        </p:nvSpPr>
        <p:spPr>
          <a:xfrm>
            <a:off x="8994804" y="1361775"/>
            <a:ext cx="2710633" cy="849955"/>
          </a:xfrm>
          <a:prstGeom prst="rect">
            <a:avLst/>
          </a:prstGeom>
          <a:solidFill>
            <a:schemeClr val="tx2"/>
          </a:solidFill>
        </p:spPr>
        <p:txBody>
          <a:bodyPr anchor="ctr">
            <a:noAutofit/>
          </a:bodyPr>
          <a:lstStyle>
            <a:lvl1pPr marL="0" indent="0">
              <a:buNone/>
              <a:defRPr sz="1200" b="1">
                <a:solidFill>
                  <a:schemeClr val="tx1"/>
                </a:solidFill>
              </a:defRPr>
            </a:lvl1pPr>
          </a:lstStyle>
          <a:p>
            <a:pPr lvl="0"/>
            <a:r>
              <a:rPr lang="es-ES" dirty="0"/>
              <a:t>Líder</a:t>
            </a:r>
          </a:p>
        </p:txBody>
      </p:sp>
      <p:sp>
        <p:nvSpPr>
          <p:cNvPr id="37" name="Marcador de texto 49">
            <a:extLst>
              <a:ext uri="{FF2B5EF4-FFF2-40B4-BE49-F238E27FC236}">
                <a16:creationId xmlns="" xmlns:a16="http://schemas.microsoft.com/office/drawing/2014/main" id="{AE29ABEF-7AB4-9593-17DD-B2B67EFC2D78}"/>
              </a:ext>
            </a:extLst>
          </p:cNvPr>
          <p:cNvSpPr>
            <a:spLocks noGrp="1"/>
          </p:cNvSpPr>
          <p:nvPr>
            <p:ph type="body" sz="quarter" idx="44" hasCustomPrompt="1"/>
          </p:nvPr>
        </p:nvSpPr>
        <p:spPr>
          <a:xfrm>
            <a:off x="525462" y="243885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Agenda y duración por etapa</a:t>
            </a:r>
          </a:p>
        </p:txBody>
      </p:sp>
      <p:sp>
        <p:nvSpPr>
          <p:cNvPr id="38" name="Marcador de texto 49">
            <a:extLst>
              <a:ext uri="{FF2B5EF4-FFF2-40B4-BE49-F238E27FC236}">
                <a16:creationId xmlns="" xmlns:a16="http://schemas.microsoft.com/office/drawing/2014/main" id="{899ED789-E645-BEA5-8FEE-837ADC96C09A}"/>
              </a:ext>
            </a:extLst>
          </p:cNvPr>
          <p:cNvSpPr>
            <a:spLocks noGrp="1"/>
          </p:cNvSpPr>
          <p:nvPr>
            <p:ph type="body" sz="quarter" idx="45" hasCustomPrompt="1"/>
          </p:nvPr>
        </p:nvSpPr>
        <p:spPr>
          <a:xfrm>
            <a:off x="8994804" y="2438855"/>
            <a:ext cx="27106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Indicadores</a:t>
            </a:r>
          </a:p>
        </p:txBody>
      </p:sp>
      <p:sp>
        <p:nvSpPr>
          <p:cNvPr id="40" name="Marcador de texto 49">
            <a:extLst>
              <a:ext uri="{FF2B5EF4-FFF2-40B4-BE49-F238E27FC236}">
                <a16:creationId xmlns="" xmlns:a16="http://schemas.microsoft.com/office/drawing/2014/main" id="{2A6CB2EF-27AC-B479-3196-3D810B34D300}"/>
              </a:ext>
            </a:extLst>
          </p:cNvPr>
          <p:cNvSpPr>
            <a:spLocks noGrp="1"/>
          </p:cNvSpPr>
          <p:nvPr>
            <p:ph type="body" sz="quarter" idx="46" hasCustomPrompt="1"/>
          </p:nvPr>
        </p:nvSpPr>
        <p:spPr>
          <a:xfrm>
            <a:off x="525461" y="2687642"/>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1" name="Marcador de texto 49">
            <a:extLst>
              <a:ext uri="{FF2B5EF4-FFF2-40B4-BE49-F238E27FC236}">
                <a16:creationId xmlns="" xmlns:a16="http://schemas.microsoft.com/office/drawing/2014/main" id="{965978E4-55FB-BE3D-25C5-D93B9DCB8F4F}"/>
              </a:ext>
            </a:extLst>
          </p:cNvPr>
          <p:cNvSpPr>
            <a:spLocks noGrp="1"/>
          </p:cNvSpPr>
          <p:nvPr>
            <p:ph type="body" sz="quarter" idx="47" hasCustomPrompt="1"/>
          </p:nvPr>
        </p:nvSpPr>
        <p:spPr>
          <a:xfrm>
            <a:off x="8095176" y="2687642"/>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2" name="Marcador de texto 49">
            <a:extLst>
              <a:ext uri="{FF2B5EF4-FFF2-40B4-BE49-F238E27FC236}">
                <a16:creationId xmlns="" xmlns:a16="http://schemas.microsoft.com/office/drawing/2014/main" id="{CB52D36A-4093-1C8A-F1BD-054DDDB5771A}"/>
              </a:ext>
            </a:extLst>
          </p:cNvPr>
          <p:cNvSpPr>
            <a:spLocks noGrp="1"/>
          </p:cNvSpPr>
          <p:nvPr>
            <p:ph type="body" sz="quarter" idx="48" hasCustomPrompt="1"/>
          </p:nvPr>
        </p:nvSpPr>
        <p:spPr>
          <a:xfrm>
            <a:off x="525461" y="3106565"/>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3" name="Marcador de texto 49">
            <a:extLst>
              <a:ext uri="{FF2B5EF4-FFF2-40B4-BE49-F238E27FC236}">
                <a16:creationId xmlns="" xmlns:a16="http://schemas.microsoft.com/office/drawing/2014/main" id="{0AB725A0-1F45-73D7-9EC1-5F3527CA721F}"/>
              </a:ext>
            </a:extLst>
          </p:cNvPr>
          <p:cNvSpPr>
            <a:spLocks noGrp="1"/>
          </p:cNvSpPr>
          <p:nvPr>
            <p:ph type="body" sz="quarter" idx="49" hasCustomPrompt="1"/>
          </p:nvPr>
        </p:nvSpPr>
        <p:spPr>
          <a:xfrm>
            <a:off x="8095176" y="3106565"/>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4" name="Marcador de texto 49">
            <a:extLst>
              <a:ext uri="{FF2B5EF4-FFF2-40B4-BE49-F238E27FC236}">
                <a16:creationId xmlns="" xmlns:a16="http://schemas.microsoft.com/office/drawing/2014/main" id="{E3F36536-2A28-2B0C-8496-BE8BB76A40E2}"/>
              </a:ext>
            </a:extLst>
          </p:cNvPr>
          <p:cNvSpPr>
            <a:spLocks noGrp="1"/>
          </p:cNvSpPr>
          <p:nvPr>
            <p:ph type="body" sz="quarter" idx="50" hasCustomPrompt="1"/>
          </p:nvPr>
        </p:nvSpPr>
        <p:spPr>
          <a:xfrm>
            <a:off x="525461" y="352548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5" name="Marcador de texto 49">
            <a:extLst>
              <a:ext uri="{FF2B5EF4-FFF2-40B4-BE49-F238E27FC236}">
                <a16:creationId xmlns="" xmlns:a16="http://schemas.microsoft.com/office/drawing/2014/main" id="{43289912-11B2-8EA3-7CC4-07AA98B60564}"/>
              </a:ext>
            </a:extLst>
          </p:cNvPr>
          <p:cNvSpPr>
            <a:spLocks noGrp="1"/>
          </p:cNvSpPr>
          <p:nvPr>
            <p:ph type="body" sz="quarter" idx="51" hasCustomPrompt="1"/>
          </p:nvPr>
        </p:nvSpPr>
        <p:spPr>
          <a:xfrm>
            <a:off x="8095176" y="352548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7" name="Marcador de texto 49">
            <a:extLst>
              <a:ext uri="{FF2B5EF4-FFF2-40B4-BE49-F238E27FC236}">
                <a16:creationId xmlns="" xmlns:a16="http://schemas.microsoft.com/office/drawing/2014/main" id="{C8FD01A3-3768-9195-2B0C-D38B2B34DFEF}"/>
              </a:ext>
            </a:extLst>
          </p:cNvPr>
          <p:cNvSpPr>
            <a:spLocks noGrp="1"/>
          </p:cNvSpPr>
          <p:nvPr>
            <p:ph type="body" sz="quarter" idx="52" hasCustomPrompt="1"/>
          </p:nvPr>
        </p:nvSpPr>
        <p:spPr>
          <a:xfrm>
            <a:off x="525461" y="3944411"/>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68" name="Marcador de texto 49">
            <a:extLst>
              <a:ext uri="{FF2B5EF4-FFF2-40B4-BE49-F238E27FC236}">
                <a16:creationId xmlns="" xmlns:a16="http://schemas.microsoft.com/office/drawing/2014/main" id="{55ECA377-42F7-7F35-7790-444D1B69A56A}"/>
              </a:ext>
            </a:extLst>
          </p:cNvPr>
          <p:cNvSpPr>
            <a:spLocks noGrp="1"/>
          </p:cNvSpPr>
          <p:nvPr>
            <p:ph type="body" sz="quarter" idx="53" hasCustomPrompt="1"/>
          </p:nvPr>
        </p:nvSpPr>
        <p:spPr>
          <a:xfrm>
            <a:off x="8095176" y="3944411"/>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9" name="Marcador de texto 49">
            <a:extLst>
              <a:ext uri="{FF2B5EF4-FFF2-40B4-BE49-F238E27FC236}">
                <a16:creationId xmlns="" xmlns:a16="http://schemas.microsoft.com/office/drawing/2014/main" id="{E7E85910-4A77-2B27-C50E-E49B498A0F8E}"/>
              </a:ext>
            </a:extLst>
          </p:cNvPr>
          <p:cNvSpPr>
            <a:spLocks noGrp="1"/>
          </p:cNvSpPr>
          <p:nvPr>
            <p:ph type="body" sz="quarter" idx="54" hasCustomPrompt="1"/>
          </p:nvPr>
        </p:nvSpPr>
        <p:spPr>
          <a:xfrm>
            <a:off x="525461" y="4363334"/>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0" name="Marcador de texto 49">
            <a:extLst>
              <a:ext uri="{FF2B5EF4-FFF2-40B4-BE49-F238E27FC236}">
                <a16:creationId xmlns="" xmlns:a16="http://schemas.microsoft.com/office/drawing/2014/main" id="{E1ACBA34-3873-FADE-1F27-7C8456EDA21D}"/>
              </a:ext>
            </a:extLst>
          </p:cNvPr>
          <p:cNvSpPr>
            <a:spLocks noGrp="1"/>
          </p:cNvSpPr>
          <p:nvPr>
            <p:ph type="body" sz="quarter" idx="55" hasCustomPrompt="1"/>
          </p:nvPr>
        </p:nvSpPr>
        <p:spPr>
          <a:xfrm>
            <a:off x="8095176" y="4363334"/>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1" name="Marcador de texto 49">
            <a:extLst>
              <a:ext uri="{FF2B5EF4-FFF2-40B4-BE49-F238E27FC236}">
                <a16:creationId xmlns="" xmlns:a16="http://schemas.microsoft.com/office/drawing/2014/main" id="{15620AB1-5D15-0A05-6C0F-8FB72EC005B2}"/>
              </a:ext>
            </a:extLst>
          </p:cNvPr>
          <p:cNvSpPr>
            <a:spLocks noGrp="1"/>
          </p:cNvSpPr>
          <p:nvPr>
            <p:ph type="body" sz="quarter" idx="56" hasCustomPrompt="1"/>
          </p:nvPr>
        </p:nvSpPr>
        <p:spPr>
          <a:xfrm>
            <a:off x="525461" y="478225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2" name="Marcador de texto 49">
            <a:extLst>
              <a:ext uri="{FF2B5EF4-FFF2-40B4-BE49-F238E27FC236}">
                <a16:creationId xmlns="" xmlns:a16="http://schemas.microsoft.com/office/drawing/2014/main" id="{293A632D-3DCB-7FD7-EC19-B63C296F5076}"/>
              </a:ext>
            </a:extLst>
          </p:cNvPr>
          <p:cNvSpPr>
            <a:spLocks noGrp="1"/>
          </p:cNvSpPr>
          <p:nvPr>
            <p:ph type="body" sz="quarter" idx="57" hasCustomPrompt="1"/>
          </p:nvPr>
        </p:nvSpPr>
        <p:spPr>
          <a:xfrm>
            <a:off x="8095176" y="478225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4" name="Marcador de texto 49">
            <a:extLst>
              <a:ext uri="{FF2B5EF4-FFF2-40B4-BE49-F238E27FC236}">
                <a16:creationId xmlns="" xmlns:a16="http://schemas.microsoft.com/office/drawing/2014/main" id="{9C92B7BA-D20C-3D45-F82B-470796822686}"/>
              </a:ext>
            </a:extLst>
          </p:cNvPr>
          <p:cNvSpPr>
            <a:spLocks noGrp="1"/>
          </p:cNvSpPr>
          <p:nvPr>
            <p:ph type="body" sz="quarter" idx="58" hasCustomPrompt="1"/>
          </p:nvPr>
        </p:nvSpPr>
        <p:spPr>
          <a:xfrm>
            <a:off x="525462" y="5639963"/>
            <a:ext cx="5502970"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5" name="Marcador de texto 49">
            <a:extLst>
              <a:ext uri="{FF2B5EF4-FFF2-40B4-BE49-F238E27FC236}">
                <a16:creationId xmlns="" xmlns:a16="http://schemas.microsoft.com/office/drawing/2014/main" id="{C9A3D3F6-31A3-0192-98CD-4276D77B2771}"/>
              </a:ext>
            </a:extLst>
          </p:cNvPr>
          <p:cNvSpPr>
            <a:spLocks noGrp="1"/>
          </p:cNvSpPr>
          <p:nvPr>
            <p:ph type="body" sz="quarter" idx="59" hasCustomPrompt="1"/>
          </p:nvPr>
        </p:nvSpPr>
        <p:spPr>
          <a:xfrm>
            <a:off x="525462" y="5347177"/>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Dinámica</a:t>
            </a:r>
          </a:p>
        </p:txBody>
      </p:sp>
      <p:sp>
        <p:nvSpPr>
          <p:cNvPr id="76" name="Marcador de texto 49">
            <a:extLst>
              <a:ext uri="{FF2B5EF4-FFF2-40B4-BE49-F238E27FC236}">
                <a16:creationId xmlns="" xmlns:a16="http://schemas.microsoft.com/office/drawing/2014/main" id="{CBD2281B-279A-3EBA-F8C1-B5BAB5D77DED}"/>
              </a:ext>
            </a:extLst>
          </p:cNvPr>
          <p:cNvSpPr>
            <a:spLocks noGrp="1"/>
          </p:cNvSpPr>
          <p:nvPr>
            <p:ph type="body" sz="quarter" idx="60" hasCustomPrompt="1"/>
          </p:nvPr>
        </p:nvSpPr>
        <p:spPr>
          <a:xfrm>
            <a:off x="6160718" y="5639963"/>
            <a:ext cx="2680333"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7" name="Marcador de texto 49">
            <a:extLst>
              <a:ext uri="{FF2B5EF4-FFF2-40B4-BE49-F238E27FC236}">
                <a16:creationId xmlns="" xmlns:a16="http://schemas.microsoft.com/office/drawing/2014/main" id="{8371708A-0114-987C-1E8E-F5106A10ADA5}"/>
              </a:ext>
            </a:extLst>
          </p:cNvPr>
          <p:cNvSpPr>
            <a:spLocks noGrp="1"/>
          </p:cNvSpPr>
          <p:nvPr>
            <p:ph type="body" sz="quarter" idx="61" hasCustomPrompt="1"/>
          </p:nvPr>
        </p:nvSpPr>
        <p:spPr>
          <a:xfrm>
            <a:off x="6160718" y="5347177"/>
            <a:ext cx="26803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Otros</a:t>
            </a:r>
          </a:p>
        </p:txBody>
      </p:sp>
      <p:sp>
        <p:nvSpPr>
          <p:cNvPr id="78" name="Marcador de texto 49">
            <a:extLst>
              <a:ext uri="{FF2B5EF4-FFF2-40B4-BE49-F238E27FC236}">
                <a16:creationId xmlns="" xmlns:a16="http://schemas.microsoft.com/office/drawing/2014/main" id="{5BCD5769-175E-5C60-81A0-7E59BDCC833B}"/>
              </a:ext>
            </a:extLst>
          </p:cNvPr>
          <p:cNvSpPr>
            <a:spLocks noGrp="1"/>
          </p:cNvSpPr>
          <p:nvPr>
            <p:ph type="body" sz="quarter" idx="62" hasCustomPrompt="1"/>
          </p:nvPr>
        </p:nvSpPr>
        <p:spPr>
          <a:xfrm>
            <a:off x="8994804" y="2687642"/>
            <a:ext cx="2710633" cy="347820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 name="Marcador de pie de página 2"/>
          <p:cNvSpPr>
            <a:spLocks noGrp="1"/>
          </p:cNvSpPr>
          <p:nvPr>
            <p:ph type="ftr" sz="quarter" idx="63"/>
          </p:nvPr>
        </p:nvSpPr>
        <p:spPr/>
        <p:txBody>
          <a:bodyPr/>
          <a:lstStyle/>
          <a:p>
            <a:endParaRPr lang="es-CL" dirty="0">
              <a:solidFill>
                <a:srgbClr val="000000"/>
              </a:solidFill>
            </a:endParaRPr>
          </a:p>
        </p:txBody>
      </p:sp>
      <p:sp>
        <p:nvSpPr>
          <p:cNvPr id="4" name="Marcador de número de diapositiva 3"/>
          <p:cNvSpPr>
            <a:spLocks noGrp="1"/>
          </p:cNvSpPr>
          <p:nvPr>
            <p:ph type="sldNum" sz="quarter" idx="6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737505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Gráfico con 3 punto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9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grpSp>
        <p:nvGrpSpPr>
          <p:cNvPr id="30" name="Grupo 29">
            <a:extLst>
              <a:ext uri="{FF2B5EF4-FFF2-40B4-BE49-F238E27FC236}">
                <a16:creationId xmlns="" xmlns:a16="http://schemas.microsoft.com/office/drawing/2014/main" id="{B3B31F29-9F84-2F11-9BB4-865CA8872CB6}"/>
              </a:ext>
            </a:extLst>
          </p:cNvPr>
          <p:cNvGrpSpPr/>
          <p:nvPr userDrawn="1"/>
        </p:nvGrpSpPr>
        <p:grpSpPr>
          <a:xfrm>
            <a:off x="4089231" y="1864544"/>
            <a:ext cx="4013538" cy="4014138"/>
            <a:chOff x="4663382" y="2709506"/>
            <a:chExt cx="2882916" cy="2888389"/>
          </a:xfrm>
          <a:solidFill>
            <a:schemeClr val="accent1"/>
          </a:solidFill>
        </p:grpSpPr>
        <p:sp>
          <p:nvSpPr>
            <p:cNvPr id="31" name="73 Circular">
              <a:extLst>
                <a:ext uri="{FF2B5EF4-FFF2-40B4-BE49-F238E27FC236}">
                  <a16:creationId xmlns="" xmlns:a16="http://schemas.microsoft.com/office/drawing/2014/main" id="{8AA7C80A-C828-D84B-3316-D07108D41BFA}"/>
                </a:ext>
              </a:extLst>
            </p:cNvPr>
            <p:cNvSpPr/>
            <p:nvPr/>
          </p:nvSpPr>
          <p:spPr bwMode="auto">
            <a:xfrm>
              <a:off x="4663382" y="2717895"/>
              <a:ext cx="2880000" cy="2880000"/>
            </a:xfrm>
            <a:prstGeom prst="pie">
              <a:avLst>
                <a:gd name="adj1" fmla="val 10056162"/>
                <a:gd name="adj2" fmla="val 1619035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hangingPunct="1">
                <a:lnSpc>
                  <a:spcPct val="100000"/>
                </a:lnSpc>
                <a:spcBef>
                  <a:spcPts val="0"/>
                </a:spcBef>
                <a:defRPr/>
              </a:pPr>
              <a:endParaRPr lang="es-CL" sz="1600" b="1" kern="1200" dirty="0">
                <a:solidFill>
                  <a:srgbClr val="EAEADE"/>
                </a:solidFill>
                <a:cs typeface="Arial" panose="020B0604020202020204" pitchFamily="34" charset="0"/>
              </a:endParaRPr>
            </a:p>
          </p:txBody>
        </p:sp>
        <p:grpSp>
          <p:nvGrpSpPr>
            <p:cNvPr id="32" name="Grupo 31">
              <a:extLst>
                <a:ext uri="{FF2B5EF4-FFF2-40B4-BE49-F238E27FC236}">
                  <a16:creationId xmlns="" xmlns:a16="http://schemas.microsoft.com/office/drawing/2014/main" id="{D65AFB14-68CF-C19E-A6CC-09EC2BE057D0}"/>
                </a:ext>
              </a:extLst>
            </p:cNvPr>
            <p:cNvGrpSpPr/>
            <p:nvPr/>
          </p:nvGrpSpPr>
          <p:grpSpPr>
            <a:xfrm>
              <a:off x="4666298" y="2709506"/>
              <a:ext cx="2880000" cy="2886942"/>
              <a:chOff x="4666298" y="2709506"/>
              <a:chExt cx="2880000" cy="2886942"/>
            </a:xfrm>
            <a:grpFill/>
          </p:grpSpPr>
          <p:sp>
            <p:nvSpPr>
              <p:cNvPr id="33" name="68 Circular">
                <a:extLst>
                  <a:ext uri="{FF2B5EF4-FFF2-40B4-BE49-F238E27FC236}">
                    <a16:creationId xmlns="" xmlns:a16="http://schemas.microsoft.com/office/drawing/2014/main" id="{34D39FA0-5A91-8F9B-386A-892D13E044D6}"/>
                  </a:ext>
                </a:extLst>
              </p:cNvPr>
              <p:cNvSpPr/>
              <p:nvPr/>
            </p:nvSpPr>
            <p:spPr bwMode="auto">
              <a:xfrm>
                <a:off x="4666298" y="2709506"/>
                <a:ext cx="2880000" cy="2880000"/>
              </a:xfrm>
              <a:prstGeom prst="pie">
                <a:avLst>
                  <a:gd name="adj1" fmla="val 770312"/>
                  <a:gd name="adj2" fmla="val 1008153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hangingPunct="1">
                  <a:lnSpc>
                    <a:spcPct val="100000"/>
                  </a:lnSpc>
                  <a:spcBef>
                    <a:spcPts val="0"/>
                  </a:spcBef>
                  <a:defRPr/>
                </a:pPr>
                <a:endParaRPr lang="es-CL" sz="1200" b="1" kern="1200" dirty="0">
                  <a:solidFill>
                    <a:srgbClr val="EAEADE"/>
                  </a:solidFill>
                  <a:cs typeface="Arial" panose="020B0604020202020204" pitchFamily="34" charset="0"/>
                </a:endParaRPr>
              </a:p>
            </p:txBody>
          </p:sp>
          <p:sp>
            <p:nvSpPr>
              <p:cNvPr id="34" name="65 Circular">
                <a:extLst>
                  <a:ext uri="{FF2B5EF4-FFF2-40B4-BE49-F238E27FC236}">
                    <a16:creationId xmlns="" xmlns:a16="http://schemas.microsoft.com/office/drawing/2014/main" id="{B2DBC8B2-E293-DABC-AFE5-6E145E020FA3}"/>
                  </a:ext>
                </a:extLst>
              </p:cNvPr>
              <p:cNvSpPr/>
              <p:nvPr/>
            </p:nvSpPr>
            <p:spPr bwMode="auto">
              <a:xfrm>
                <a:off x="4666298" y="2716448"/>
                <a:ext cx="2880000" cy="2880000"/>
              </a:xfrm>
              <a:prstGeom prst="pie">
                <a:avLst>
                  <a:gd name="adj1" fmla="val 16185162"/>
                  <a:gd name="adj2" fmla="val 795482"/>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hangingPunct="1">
                  <a:lnSpc>
                    <a:spcPct val="100000"/>
                  </a:lnSpc>
                  <a:spcBef>
                    <a:spcPts val="0"/>
                  </a:spcBef>
                  <a:defRPr/>
                </a:pPr>
                <a:endParaRPr lang="es-CL" sz="1200" b="1" kern="1200" dirty="0">
                  <a:solidFill>
                    <a:srgbClr val="EAEADE"/>
                  </a:solidFill>
                  <a:cs typeface="Arial" panose="020B0604020202020204" pitchFamily="34" charset="0"/>
                </a:endParaRPr>
              </a:p>
            </p:txBody>
          </p:sp>
        </p:grpSp>
      </p:grpSp>
      <p:sp>
        <p:nvSpPr>
          <p:cNvPr id="41" name="Oval 10">
            <a:extLst>
              <a:ext uri="{FF2B5EF4-FFF2-40B4-BE49-F238E27FC236}">
                <a16:creationId xmlns="" xmlns:a16="http://schemas.microsoft.com/office/drawing/2014/main" id="{F8C3F79B-5F43-9430-21CA-B76EF1301F67}"/>
              </a:ext>
            </a:extLst>
          </p:cNvPr>
          <p:cNvSpPr>
            <a:spLocks noChangeAspect="1" noChangeArrowheads="1"/>
          </p:cNvSpPr>
          <p:nvPr userDrawn="1"/>
        </p:nvSpPr>
        <p:spPr bwMode="gray">
          <a:xfrm>
            <a:off x="5497012" y="3405354"/>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hangingPunct="1">
              <a:lnSpc>
                <a:spcPct val="100000"/>
              </a:lnSpc>
              <a:spcBef>
                <a:spcPct val="0"/>
              </a:spcBef>
              <a:spcAft>
                <a:spcPct val="0"/>
              </a:spcAft>
              <a:defRPr/>
            </a:pPr>
            <a:endParaRPr lang="es-CL" altLang="es-CL" sz="1400" b="1" kern="1200"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p:ph type="body" sz="quarter" idx="23" hasCustomPrompt="1"/>
          </p:nvPr>
        </p:nvSpPr>
        <p:spPr>
          <a:xfrm>
            <a:off x="4229169"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p:ph type="body" sz="quarter" idx="35" hasCustomPrompt="1"/>
          </p:nvPr>
        </p:nvSpPr>
        <p:spPr>
          <a:xfrm>
            <a:off x="7678951"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 xmlns:a16="http://schemas.microsoft.com/office/drawing/2014/main" id="{C705CD57-E64E-FA84-EA2F-BC54EE37A903}"/>
              </a:ext>
            </a:extLst>
          </p:cNvPr>
          <p:cNvSpPr>
            <a:spLocks noGrp="1"/>
          </p:cNvSpPr>
          <p:nvPr>
            <p:ph type="body" sz="quarter" idx="37" hasCustomPrompt="1"/>
          </p:nvPr>
        </p:nvSpPr>
        <p:spPr>
          <a:xfrm>
            <a:off x="4529056"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1" name="Marcador de texto 34">
            <a:extLst>
              <a:ext uri="{FF2B5EF4-FFF2-40B4-BE49-F238E27FC236}">
                <a16:creationId xmlns="" xmlns:a16="http://schemas.microsoft.com/office/drawing/2014/main" id="{8E6F8833-B8EA-42B0-12E5-822EE2B6F46D}"/>
              </a:ext>
            </a:extLst>
          </p:cNvPr>
          <p:cNvSpPr>
            <a:spLocks noGrp="1"/>
          </p:cNvSpPr>
          <p:nvPr>
            <p:ph type="body" sz="quarter" idx="38" hasCustomPrompt="1"/>
          </p:nvPr>
        </p:nvSpPr>
        <p:spPr>
          <a:xfrm>
            <a:off x="6496402"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p:ph type="body" sz="quarter" idx="39" hasCustomPrompt="1"/>
          </p:nvPr>
        </p:nvSpPr>
        <p:spPr>
          <a:xfrm>
            <a:off x="5494919" y="496627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8" name="Marcador de texto 34">
            <a:extLst>
              <a:ext uri="{FF2B5EF4-FFF2-40B4-BE49-F238E27FC236}">
                <a16:creationId xmlns="" xmlns:a16="http://schemas.microsoft.com/office/drawing/2014/main" id="{6EE53560-5993-205A-EA7B-5770917A4540}"/>
              </a:ext>
            </a:extLst>
          </p:cNvPr>
          <p:cNvSpPr>
            <a:spLocks noGrp="1"/>
          </p:cNvSpPr>
          <p:nvPr>
            <p:ph type="body" sz="quarter" idx="40" hasCustomPrompt="1"/>
          </p:nvPr>
        </p:nvSpPr>
        <p:spPr>
          <a:xfrm>
            <a:off x="5494919" y="3844060"/>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 xmlns:a16="http://schemas.microsoft.com/office/drawing/2014/main" id="{458ECCD6-DC7F-D4C1-271D-9FDCA96C6A32}"/>
              </a:ext>
            </a:extLst>
          </p:cNvPr>
          <p:cNvSpPr>
            <a:spLocks noGrp="1"/>
          </p:cNvSpPr>
          <p:nvPr>
            <p:ph type="body" sz="quarter" idx="36" hasCustomPrompt="1"/>
          </p:nvPr>
        </p:nvSpPr>
        <p:spPr>
          <a:xfrm>
            <a:off x="5917406" y="566037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34">
            <a:extLst>
              <a:ext uri="{FF2B5EF4-FFF2-40B4-BE49-F238E27FC236}">
                <a16:creationId xmlns=""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5" name="Marcador de texto 34">
            <a:extLst>
              <a:ext uri="{FF2B5EF4-FFF2-40B4-BE49-F238E27FC236}">
                <a16:creationId xmlns=""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7" name="Marcador de texto 34">
            <a:extLst>
              <a:ext uri="{FF2B5EF4-FFF2-40B4-BE49-F238E27FC236}">
                <a16:creationId xmlns=""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9073178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Gráfico con 5 puntos">
    <p:spTree>
      <p:nvGrpSpPr>
        <p:cNvPr id="1" name=""/>
        <p:cNvGrpSpPr/>
        <p:nvPr/>
      </p:nvGrpSpPr>
      <p:grpSpPr>
        <a:xfrm>
          <a:off x="0" y="0"/>
          <a:ext cx="0" cy="0"/>
          <a:chOff x="0" y="0"/>
          <a:chExt cx="0" cy="0"/>
        </a:xfrm>
      </p:grpSpPr>
      <p:sp>
        <p:nvSpPr>
          <p:cNvPr id="12" name="68 Circular">
            <a:extLst>
              <a:ext uri="{FF2B5EF4-FFF2-40B4-BE49-F238E27FC236}">
                <a16:creationId xmlns="" xmlns:a16="http://schemas.microsoft.com/office/drawing/2014/main" id="{CAF0171C-7DA9-DB33-6052-1608904CE8FE}"/>
              </a:ext>
            </a:extLst>
          </p:cNvPr>
          <p:cNvSpPr/>
          <p:nvPr userDrawn="1"/>
        </p:nvSpPr>
        <p:spPr bwMode="auto">
          <a:xfrm>
            <a:off x="4062789" y="1858292"/>
            <a:ext cx="4080002" cy="4004519"/>
          </a:xfrm>
          <a:prstGeom prst="pie">
            <a:avLst>
              <a:gd name="adj1" fmla="val 3273156"/>
              <a:gd name="adj2" fmla="val 753741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sp>
        <p:nvSpPr>
          <p:cNvPr id="13" name="73 Circular">
            <a:extLst>
              <a:ext uri="{FF2B5EF4-FFF2-40B4-BE49-F238E27FC236}">
                <a16:creationId xmlns="" xmlns:a16="http://schemas.microsoft.com/office/drawing/2014/main" id="{130EE012-5E76-D4E5-967A-D7380FB98AF1}"/>
              </a:ext>
            </a:extLst>
          </p:cNvPr>
          <p:cNvSpPr/>
          <p:nvPr userDrawn="1"/>
        </p:nvSpPr>
        <p:spPr bwMode="auto">
          <a:xfrm>
            <a:off x="4055999" y="1858292"/>
            <a:ext cx="4080002" cy="4004519"/>
          </a:xfrm>
          <a:prstGeom prst="pie">
            <a:avLst>
              <a:gd name="adj1" fmla="val 10119161"/>
              <a:gd name="adj2" fmla="val 1614974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r>
              <a:rPr lang="es-CL" sz="1600" b="1" dirty="0"/>
              <a:t>x</a:t>
            </a:r>
          </a:p>
        </p:txBody>
      </p:sp>
      <p:sp>
        <p:nvSpPr>
          <p:cNvPr id="14" name="64 Circular">
            <a:extLst>
              <a:ext uri="{FF2B5EF4-FFF2-40B4-BE49-F238E27FC236}">
                <a16:creationId xmlns="" xmlns:a16="http://schemas.microsoft.com/office/drawing/2014/main" id="{5FEFC6FA-F65A-3626-20F1-A36BE42A6316}"/>
              </a:ext>
            </a:extLst>
          </p:cNvPr>
          <p:cNvSpPr/>
          <p:nvPr userDrawn="1"/>
        </p:nvSpPr>
        <p:spPr bwMode="auto">
          <a:xfrm>
            <a:off x="4062789" y="1858292"/>
            <a:ext cx="4080002" cy="4004519"/>
          </a:xfrm>
          <a:prstGeom prst="pie">
            <a:avLst>
              <a:gd name="adj1" fmla="val 20506516"/>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sp>
        <p:nvSpPr>
          <p:cNvPr id="16" name="68 Circular">
            <a:extLst>
              <a:ext uri="{FF2B5EF4-FFF2-40B4-BE49-F238E27FC236}">
                <a16:creationId xmlns="" xmlns:a16="http://schemas.microsoft.com/office/drawing/2014/main" id="{AF07483E-0115-3203-49F7-8CA91FC3C24E}"/>
              </a:ext>
            </a:extLst>
          </p:cNvPr>
          <p:cNvSpPr/>
          <p:nvPr userDrawn="1"/>
        </p:nvSpPr>
        <p:spPr bwMode="auto">
          <a:xfrm>
            <a:off x="4062789" y="1858292"/>
            <a:ext cx="4080002" cy="4004519"/>
          </a:xfrm>
          <a:prstGeom prst="pie">
            <a:avLst>
              <a:gd name="adj1" fmla="val 7533144"/>
              <a:gd name="adj2" fmla="val 1190103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sp>
        <p:nvSpPr>
          <p:cNvPr id="17" name="65 Circular">
            <a:extLst>
              <a:ext uri="{FF2B5EF4-FFF2-40B4-BE49-F238E27FC236}">
                <a16:creationId xmlns="" xmlns:a16="http://schemas.microsoft.com/office/drawing/2014/main" id="{4990A491-7E33-B559-DEFF-BD9B721F6D6A}"/>
              </a:ext>
            </a:extLst>
          </p:cNvPr>
          <p:cNvSpPr/>
          <p:nvPr userDrawn="1"/>
        </p:nvSpPr>
        <p:spPr bwMode="auto">
          <a:xfrm>
            <a:off x="4055999" y="1858292"/>
            <a:ext cx="4080002" cy="4004519"/>
          </a:xfrm>
          <a:prstGeom prst="pie">
            <a:avLst>
              <a:gd name="adj1" fmla="val 16185162"/>
              <a:gd name="adj2" fmla="val 20510267"/>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31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userDrawn="1">
            <p:ph type="body" sz="quarter" idx="23" hasCustomPrompt="1"/>
          </p:nvPr>
        </p:nvSpPr>
        <p:spPr>
          <a:xfrm>
            <a:off x="4529056"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userDrawn="1">
            <p:ph type="body" sz="quarter" idx="35" hasCustomPrompt="1"/>
          </p:nvPr>
        </p:nvSpPr>
        <p:spPr>
          <a:xfrm>
            <a:off x="7305758"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 xmlns:a16="http://schemas.microsoft.com/office/drawing/2014/main" id="{C705CD57-E64E-FA84-EA2F-BC54EE37A903}"/>
              </a:ext>
            </a:extLst>
          </p:cNvPr>
          <p:cNvSpPr>
            <a:spLocks noGrp="1"/>
          </p:cNvSpPr>
          <p:nvPr userDrawn="1">
            <p:ph type="body" sz="quarter" idx="37" hasCustomPrompt="1"/>
          </p:nvPr>
        </p:nvSpPr>
        <p:spPr>
          <a:xfrm>
            <a:off x="4704708"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userDrawn="1">
            <p:ph type="body" sz="quarter" idx="39" hasCustomPrompt="1"/>
          </p:nvPr>
        </p:nvSpPr>
        <p:spPr>
          <a:xfrm>
            <a:off x="5494919"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6" name="Oval 10">
            <a:extLst>
              <a:ext uri="{FF2B5EF4-FFF2-40B4-BE49-F238E27FC236}">
                <a16:creationId xmlns="" xmlns:a16="http://schemas.microsoft.com/office/drawing/2014/main" id="{215A63A4-B20F-14C1-47DE-DE42F389E748}"/>
              </a:ext>
            </a:extLst>
          </p:cNvPr>
          <p:cNvSpPr>
            <a:spLocks noChangeAspect="1" noChangeArrowheads="1"/>
          </p:cNvSpPr>
          <p:nvPr userDrawn="1"/>
        </p:nvSpPr>
        <p:spPr bwMode="gray">
          <a:xfrm>
            <a:off x="5497012"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hangingPunct="1">
              <a:lnSpc>
                <a:spcPct val="100000"/>
              </a:lnSpc>
              <a:spcBef>
                <a:spcPct val="0"/>
              </a:spcBef>
              <a:spcAft>
                <a:spcPct val="0"/>
              </a:spcAft>
              <a:defRPr/>
            </a:pPr>
            <a:endParaRPr lang="es-CL" altLang="es-CL" sz="1400" b="1" kern="1200"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27" name="Marcador de texto 34">
            <a:extLst>
              <a:ext uri="{FF2B5EF4-FFF2-40B4-BE49-F238E27FC236}">
                <a16:creationId xmlns="" xmlns:a16="http://schemas.microsoft.com/office/drawing/2014/main" id="{456F7253-3CD7-EF81-AB66-660DECF690CC}"/>
              </a:ext>
            </a:extLst>
          </p:cNvPr>
          <p:cNvSpPr>
            <a:spLocks noGrp="1"/>
          </p:cNvSpPr>
          <p:nvPr userDrawn="1">
            <p:ph type="body" sz="quarter" idx="40" hasCustomPrompt="1"/>
          </p:nvPr>
        </p:nvSpPr>
        <p:spPr>
          <a:xfrm>
            <a:off x="5494919"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680CA95C-F6E8-8389-C799-88FD0A1D7B11}"/>
              </a:ext>
            </a:extLst>
          </p:cNvPr>
          <p:cNvSpPr>
            <a:spLocks noGrp="1"/>
          </p:cNvSpPr>
          <p:nvPr>
            <p:ph type="body" sz="quarter" idx="41" hasCustomPrompt="1"/>
          </p:nvPr>
        </p:nvSpPr>
        <p:spPr>
          <a:xfrm>
            <a:off x="4062789"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 xmlns:a16="http://schemas.microsoft.com/office/drawing/2014/main" id="{10B4DE77-B819-49D3-13B3-9A862C86D2FD}"/>
              </a:ext>
            </a:extLst>
          </p:cNvPr>
          <p:cNvSpPr>
            <a:spLocks noGrp="1"/>
          </p:cNvSpPr>
          <p:nvPr userDrawn="1">
            <p:ph type="body" sz="quarter" idx="42" hasCustomPrompt="1"/>
          </p:nvPr>
        </p:nvSpPr>
        <p:spPr>
          <a:xfrm>
            <a:off x="7792393"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5" name="Marcador de texto 34">
            <a:extLst>
              <a:ext uri="{FF2B5EF4-FFF2-40B4-BE49-F238E27FC236}">
                <a16:creationId xmlns="" xmlns:a16="http://schemas.microsoft.com/office/drawing/2014/main" id="{6FC714C9-8337-40ED-849E-DACDDB06F6F8}"/>
              </a:ext>
            </a:extLst>
          </p:cNvPr>
          <p:cNvSpPr>
            <a:spLocks noGrp="1"/>
          </p:cNvSpPr>
          <p:nvPr userDrawn="1">
            <p:ph type="body" sz="quarter" idx="43" hasCustomPrompt="1"/>
          </p:nvPr>
        </p:nvSpPr>
        <p:spPr>
          <a:xfrm>
            <a:off x="6242562"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6" name="Marcador de texto 34">
            <a:extLst>
              <a:ext uri="{FF2B5EF4-FFF2-40B4-BE49-F238E27FC236}">
                <a16:creationId xmlns="" xmlns:a16="http://schemas.microsoft.com/office/drawing/2014/main" id="{34EAAFE9-A9B1-6F8D-9775-E316E3518A2F}"/>
              </a:ext>
            </a:extLst>
          </p:cNvPr>
          <p:cNvSpPr>
            <a:spLocks noGrp="1"/>
          </p:cNvSpPr>
          <p:nvPr userDrawn="1">
            <p:ph type="body" sz="quarter" idx="44" hasCustomPrompt="1"/>
          </p:nvPr>
        </p:nvSpPr>
        <p:spPr>
          <a:xfrm>
            <a:off x="4330993"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 xmlns:a16="http://schemas.microsoft.com/office/drawing/2014/main" id="{DFFD05A5-B736-A806-3FB1-E758382EBFA5}"/>
              </a:ext>
            </a:extLst>
          </p:cNvPr>
          <p:cNvSpPr>
            <a:spLocks noGrp="1"/>
          </p:cNvSpPr>
          <p:nvPr userDrawn="1">
            <p:ph type="body" sz="quarter" idx="45" hasCustomPrompt="1"/>
          </p:nvPr>
        </p:nvSpPr>
        <p:spPr>
          <a:xfrm>
            <a:off x="6692895"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49"/>
          </p:nvPr>
        </p:nvSpPr>
        <p:spPr/>
        <p:txBody>
          <a:bodyPr/>
          <a:lstStyle/>
          <a:p>
            <a:endParaRPr lang="es-CL" dirty="0">
              <a:solidFill>
                <a:srgbClr val="000000"/>
              </a:solidFill>
            </a:endParaRPr>
          </a:p>
        </p:txBody>
      </p:sp>
      <p:sp>
        <p:nvSpPr>
          <p:cNvPr id="4" name="Marcador de número de diapositiva 3"/>
          <p:cNvSpPr>
            <a:spLocks noGrp="1"/>
          </p:cNvSpPr>
          <p:nvPr userDrawn="1">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2" name="Marcador de texto 34">
            <a:extLst>
              <a:ext uri="{FF2B5EF4-FFF2-40B4-BE49-F238E27FC236}">
                <a16:creationId xmlns=""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3" name="Marcador de texto 34">
            <a:extLst>
              <a:ext uri="{FF2B5EF4-FFF2-40B4-BE49-F238E27FC236}">
                <a16:creationId xmlns="" xmlns:a16="http://schemas.microsoft.com/office/drawing/2014/main" id="{C8C34860-EFF7-CFD9-C7D1-BA2401A084A9}"/>
              </a:ext>
            </a:extLst>
          </p:cNvPr>
          <p:cNvSpPr>
            <a:spLocks noGrp="1"/>
          </p:cNvSpPr>
          <p:nvPr>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4" name="Marcador de texto 34">
            <a:extLst>
              <a:ext uri="{FF2B5EF4-FFF2-40B4-BE49-F238E27FC236}">
                <a16:creationId xmlns=""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5" name="Marcador de texto 34">
            <a:extLst>
              <a:ext uri="{FF2B5EF4-FFF2-40B4-BE49-F238E27FC236}">
                <a16:creationId xmlns=""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6" name="Marcador de texto 34">
            <a:extLst>
              <a:ext uri="{FF2B5EF4-FFF2-40B4-BE49-F238E27FC236}">
                <a16:creationId xmlns="" xmlns:a16="http://schemas.microsoft.com/office/drawing/2014/main" id="{93A10BBE-E8E2-D140-F85E-AE27E4BC3BED}"/>
              </a:ext>
            </a:extLst>
          </p:cNvPr>
          <p:cNvSpPr>
            <a:spLocks noGrp="1"/>
          </p:cNvSpPr>
          <p:nvPr>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0225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con horari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45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 xmlns:a16="http://schemas.microsoft.com/office/drawing/2014/main" id="{36C4881C-3E51-FC59-5883-24021D8BD314}"/>
              </a:ext>
            </a:extLst>
          </p:cNvPr>
          <p:cNvSpPr>
            <a:spLocks noGrp="1"/>
          </p:cNvSpPr>
          <p:nvPr>
            <p:ph type="body" sz="quarter" idx="35" hasCustomPrompt="1"/>
          </p:nvPr>
        </p:nvSpPr>
        <p:spPr>
          <a:xfrm>
            <a:off x="616842" y="1814254"/>
            <a:ext cx="8244000" cy="658800"/>
          </a:xfrm>
          <a:solidFill>
            <a:schemeClr val="tx2"/>
          </a:solidFill>
        </p:spPr>
        <p:txBody>
          <a:bodyPr lIns="360000" tIns="90000" bIns="90000" anchor="t" anchorCtr="0">
            <a:noAutofit/>
          </a:bodyPr>
          <a:lstStyle>
            <a:lvl1pPr marL="0" indent="0">
              <a:buNone/>
              <a:defRPr sz="1400" b="1" baseline="0"/>
            </a:lvl1pPr>
          </a:lstStyle>
          <a:p>
            <a:pPr lvl="0"/>
            <a:r>
              <a:rPr lang="es-ES" dirty="0"/>
              <a:t>Tema N</a:t>
            </a:r>
            <a:br>
              <a:rPr lang="es-ES" dirty="0"/>
            </a:br>
            <a:endParaRPr lang="es-ES" dirty="0"/>
          </a:p>
        </p:txBody>
      </p:sp>
      <p:sp>
        <p:nvSpPr>
          <p:cNvPr id="42" name="Marcador de texto 31">
            <a:extLst>
              <a:ext uri="{FF2B5EF4-FFF2-40B4-BE49-F238E27FC236}">
                <a16:creationId xmlns="" xmlns:a16="http://schemas.microsoft.com/office/drawing/2014/main" id="{C69072E1-6E04-CA54-BFB5-DCF1DA9436D0}"/>
              </a:ext>
            </a:extLst>
          </p:cNvPr>
          <p:cNvSpPr>
            <a:spLocks noGrp="1"/>
          </p:cNvSpPr>
          <p:nvPr>
            <p:ph type="body" sz="quarter" idx="36" hasCustomPrompt="1"/>
          </p:nvPr>
        </p:nvSpPr>
        <p:spPr>
          <a:xfrm>
            <a:off x="447575" y="1814254"/>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 xmlns:a16="http://schemas.microsoft.com/office/drawing/2014/main" id="{C26E1CCB-40F5-C730-7CB1-0FD3E86B8233}"/>
              </a:ext>
            </a:extLst>
          </p:cNvPr>
          <p:cNvSpPr>
            <a:spLocks noGrp="1"/>
          </p:cNvSpPr>
          <p:nvPr>
            <p:ph type="subTitle" idx="1" hasCustomPrompt="1"/>
          </p:nvPr>
        </p:nvSpPr>
        <p:spPr>
          <a:xfrm>
            <a:off x="447577" y="1303885"/>
            <a:ext cx="8422593" cy="253454"/>
          </a:xfrm>
        </p:spPr>
        <p:txBody>
          <a:bodyPr lIns="0" tIns="0" rIns="0" bIns="0">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Texto</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cxnSp>
        <p:nvCxnSpPr>
          <p:cNvPr id="6" name="Conector recto 5"/>
          <p:cNvCxnSpPr/>
          <p:nvPr userDrawn="1"/>
        </p:nvCxnSpPr>
        <p:spPr>
          <a:xfrm flipV="1">
            <a:off x="447577" y="1553707"/>
            <a:ext cx="4528939" cy="15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arcador de texto 49">
            <a:extLst>
              <a:ext uri="{FF2B5EF4-FFF2-40B4-BE49-F238E27FC236}">
                <a16:creationId xmlns="" xmlns:a16="http://schemas.microsoft.com/office/drawing/2014/main" id="{E92E4CC6-CD15-8A63-0189-506371F9044D}"/>
              </a:ext>
            </a:extLst>
          </p:cNvPr>
          <p:cNvSpPr>
            <a:spLocks noGrp="1"/>
          </p:cNvSpPr>
          <p:nvPr>
            <p:ph type="body" sz="quarter" idx="21" hasCustomPrompt="1"/>
          </p:nvPr>
        </p:nvSpPr>
        <p:spPr>
          <a:xfrm>
            <a:off x="9121257" y="1303885"/>
            <a:ext cx="2664000" cy="252000"/>
          </a:xfrm>
          <a:noFill/>
        </p:spPr>
        <p:txBody>
          <a:bodyPr>
            <a:noAutofit/>
          </a:bodyPr>
          <a:lstStyle>
            <a:lvl1pPr marL="0" indent="0">
              <a:buNone/>
              <a:defRPr sz="1400" b="1"/>
            </a:lvl1pPr>
          </a:lstStyle>
          <a:p>
            <a:pPr lvl="0"/>
            <a:r>
              <a:rPr lang="es-ES" dirty="0"/>
              <a:t>Texto</a:t>
            </a:r>
          </a:p>
        </p:txBody>
      </p:sp>
      <p:sp>
        <p:nvSpPr>
          <p:cNvPr id="37" name="Marcador de texto 34">
            <a:extLst>
              <a:ext uri="{FF2B5EF4-FFF2-40B4-BE49-F238E27FC236}">
                <a16:creationId xmlns="" xmlns:a16="http://schemas.microsoft.com/office/drawing/2014/main" id="{36C4881C-3E51-FC59-5883-24021D8BD314}"/>
              </a:ext>
            </a:extLst>
          </p:cNvPr>
          <p:cNvSpPr>
            <a:spLocks noGrp="1"/>
          </p:cNvSpPr>
          <p:nvPr>
            <p:ph type="body" sz="quarter" idx="60" hasCustomPrompt="1"/>
          </p:nvPr>
        </p:nvSpPr>
        <p:spPr>
          <a:xfrm>
            <a:off x="9121257" y="1814254"/>
            <a:ext cx="2662756" cy="658800"/>
          </a:xfrm>
          <a:solidFill>
            <a:schemeClr val="tx2"/>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8" name="Marcador de texto 34">
            <a:extLst>
              <a:ext uri="{FF2B5EF4-FFF2-40B4-BE49-F238E27FC236}">
                <a16:creationId xmlns="" xmlns:a16="http://schemas.microsoft.com/office/drawing/2014/main" id="{36C4881C-3E51-FC59-5883-24021D8BD314}"/>
              </a:ext>
            </a:extLst>
          </p:cNvPr>
          <p:cNvSpPr>
            <a:spLocks noGrp="1"/>
          </p:cNvSpPr>
          <p:nvPr>
            <p:ph type="body" sz="quarter" idx="61" hasCustomPrompt="1"/>
          </p:nvPr>
        </p:nvSpPr>
        <p:spPr>
          <a:xfrm>
            <a:off x="9121257" y="2668930"/>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9" name="Marcador de texto 34">
            <a:extLst>
              <a:ext uri="{FF2B5EF4-FFF2-40B4-BE49-F238E27FC236}">
                <a16:creationId xmlns="" xmlns:a16="http://schemas.microsoft.com/office/drawing/2014/main" id="{36C4881C-3E51-FC59-5883-24021D8BD314}"/>
              </a:ext>
            </a:extLst>
          </p:cNvPr>
          <p:cNvSpPr>
            <a:spLocks noGrp="1"/>
          </p:cNvSpPr>
          <p:nvPr>
            <p:ph type="body" sz="quarter" idx="62" hasCustomPrompt="1"/>
          </p:nvPr>
        </p:nvSpPr>
        <p:spPr>
          <a:xfrm>
            <a:off x="9121257" y="3523606"/>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0" name="Marcador de texto 34">
            <a:extLst>
              <a:ext uri="{FF2B5EF4-FFF2-40B4-BE49-F238E27FC236}">
                <a16:creationId xmlns="" xmlns:a16="http://schemas.microsoft.com/office/drawing/2014/main" id="{36C4881C-3E51-FC59-5883-24021D8BD314}"/>
              </a:ext>
            </a:extLst>
          </p:cNvPr>
          <p:cNvSpPr>
            <a:spLocks noGrp="1"/>
          </p:cNvSpPr>
          <p:nvPr>
            <p:ph type="body" sz="quarter" idx="63" hasCustomPrompt="1"/>
          </p:nvPr>
        </p:nvSpPr>
        <p:spPr>
          <a:xfrm>
            <a:off x="9121257" y="4378282"/>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58" name="Marcador de texto 34">
            <a:extLst>
              <a:ext uri="{FF2B5EF4-FFF2-40B4-BE49-F238E27FC236}">
                <a16:creationId xmlns="" xmlns:a16="http://schemas.microsoft.com/office/drawing/2014/main" id="{36C4881C-3E51-FC59-5883-24021D8BD314}"/>
              </a:ext>
            </a:extLst>
          </p:cNvPr>
          <p:cNvSpPr>
            <a:spLocks noGrp="1"/>
          </p:cNvSpPr>
          <p:nvPr>
            <p:ph type="body" sz="quarter" idx="64" hasCustomPrompt="1"/>
          </p:nvPr>
        </p:nvSpPr>
        <p:spPr>
          <a:xfrm>
            <a:off x="9121257" y="5232958"/>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9" name="Marcador de texto 34">
            <a:extLst>
              <a:ext uri="{FF2B5EF4-FFF2-40B4-BE49-F238E27FC236}">
                <a16:creationId xmlns="" xmlns:a16="http://schemas.microsoft.com/office/drawing/2014/main" id="{36C4881C-3E51-FC59-5883-24021D8BD314}"/>
              </a:ext>
            </a:extLst>
          </p:cNvPr>
          <p:cNvSpPr>
            <a:spLocks noGrp="1"/>
          </p:cNvSpPr>
          <p:nvPr>
            <p:ph type="body" sz="quarter" idx="65" hasCustomPrompt="1"/>
          </p:nvPr>
        </p:nvSpPr>
        <p:spPr>
          <a:xfrm>
            <a:off x="626170" y="5232958"/>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0" name="Marcador de texto 31">
            <a:extLst>
              <a:ext uri="{FF2B5EF4-FFF2-40B4-BE49-F238E27FC236}">
                <a16:creationId xmlns="" xmlns:a16="http://schemas.microsoft.com/office/drawing/2014/main" id="{C69072E1-6E04-CA54-BFB5-DCF1DA9436D0}"/>
              </a:ext>
            </a:extLst>
          </p:cNvPr>
          <p:cNvSpPr>
            <a:spLocks noGrp="1"/>
          </p:cNvSpPr>
          <p:nvPr>
            <p:ph type="body" sz="quarter" idx="66" hasCustomPrompt="1"/>
          </p:nvPr>
        </p:nvSpPr>
        <p:spPr>
          <a:xfrm>
            <a:off x="456903" y="523295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 xmlns:a16="http://schemas.microsoft.com/office/drawing/2014/main" id="{36C4881C-3E51-FC59-5883-24021D8BD314}"/>
              </a:ext>
            </a:extLst>
          </p:cNvPr>
          <p:cNvSpPr>
            <a:spLocks noGrp="1"/>
          </p:cNvSpPr>
          <p:nvPr>
            <p:ph type="body" sz="quarter" idx="67" hasCustomPrompt="1"/>
          </p:nvPr>
        </p:nvSpPr>
        <p:spPr>
          <a:xfrm>
            <a:off x="626170" y="4378282"/>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2" name="Marcador de texto 31">
            <a:extLst>
              <a:ext uri="{FF2B5EF4-FFF2-40B4-BE49-F238E27FC236}">
                <a16:creationId xmlns="" xmlns:a16="http://schemas.microsoft.com/office/drawing/2014/main" id="{C69072E1-6E04-CA54-BFB5-DCF1DA9436D0}"/>
              </a:ext>
            </a:extLst>
          </p:cNvPr>
          <p:cNvSpPr>
            <a:spLocks noGrp="1"/>
          </p:cNvSpPr>
          <p:nvPr>
            <p:ph type="body" sz="quarter" idx="68" hasCustomPrompt="1"/>
          </p:nvPr>
        </p:nvSpPr>
        <p:spPr>
          <a:xfrm>
            <a:off x="456903" y="437828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 xmlns:a16="http://schemas.microsoft.com/office/drawing/2014/main" id="{36C4881C-3E51-FC59-5883-24021D8BD314}"/>
              </a:ext>
            </a:extLst>
          </p:cNvPr>
          <p:cNvSpPr>
            <a:spLocks noGrp="1"/>
          </p:cNvSpPr>
          <p:nvPr>
            <p:ph type="body" sz="quarter" idx="69" hasCustomPrompt="1"/>
          </p:nvPr>
        </p:nvSpPr>
        <p:spPr>
          <a:xfrm>
            <a:off x="626170" y="3523606"/>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4" name="Marcador de texto 31">
            <a:extLst>
              <a:ext uri="{FF2B5EF4-FFF2-40B4-BE49-F238E27FC236}">
                <a16:creationId xmlns="" xmlns:a16="http://schemas.microsoft.com/office/drawing/2014/main" id="{C69072E1-6E04-CA54-BFB5-DCF1DA9436D0}"/>
              </a:ext>
            </a:extLst>
          </p:cNvPr>
          <p:cNvSpPr>
            <a:spLocks noGrp="1"/>
          </p:cNvSpPr>
          <p:nvPr>
            <p:ph type="body" sz="quarter" idx="70" hasCustomPrompt="1"/>
          </p:nvPr>
        </p:nvSpPr>
        <p:spPr>
          <a:xfrm>
            <a:off x="456903" y="3523606"/>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 xmlns:a16="http://schemas.microsoft.com/office/drawing/2014/main" id="{36C4881C-3E51-FC59-5883-24021D8BD314}"/>
              </a:ext>
            </a:extLst>
          </p:cNvPr>
          <p:cNvSpPr>
            <a:spLocks noGrp="1"/>
          </p:cNvSpPr>
          <p:nvPr>
            <p:ph type="body" sz="quarter" idx="71" hasCustomPrompt="1"/>
          </p:nvPr>
        </p:nvSpPr>
        <p:spPr>
          <a:xfrm>
            <a:off x="612180" y="2668930"/>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6" name="Marcador de texto 31">
            <a:extLst>
              <a:ext uri="{FF2B5EF4-FFF2-40B4-BE49-F238E27FC236}">
                <a16:creationId xmlns="" xmlns:a16="http://schemas.microsoft.com/office/drawing/2014/main" id="{C69072E1-6E04-CA54-BFB5-DCF1DA9436D0}"/>
              </a:ext>
            </a:extLst>
          </p:cNvPr>
          <p:cNvSpPr>
            <a:spLocks noGrp="1"/>
          </p:cNvSpPr>
          <p:nvPr>
            <p:ph type="body" sz="quarter" idx="72" hasCustomPrompt="1"/>
          </p:nvPr>
        </p:nvSpPr>
        <p:spPr>
          <a:xfrm>
            <a:off x="433586" y="266893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Tree>
    <p:extLst>
      <p:ext uri="{BB962C8B-B14F-4D97-AF65-F5344CB8AC3E}">
        <p14:creationId xmlns:p14="http://schemas.microsoft.com/office/powerpoint/2010/main" val="14157817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Gráfico con 6 puntos">
    <p:spTree>
      <p:nvGrpSpPr>
        <p:cNvPr id="1" name=""/>
        <p:cNvGrpSpPr/>
        <p:nvPr/>
      </p:nvGrpSpPr>
      <p:grpSpPr>
        <a:xfrm>
          <a:off x="0" y="0"/>
          <a:ext cx="0" cy="0"/>
          <a:chOff x="0" y="0"/>
          <a:chExt cx="0" cy="0"/>
        </a:xfrm>
      </p:grpSpPr>
      <p:sp>
        <p:nvSpPr>
          <p:cNvPr id="4" name="64 Circular">
            <a:extLst>
              <a:ext uri="{FF2B5EF4-FFF2-40B4-BE49-F238E27FC236}">
                <a16:creationId xmlns="" xmlns:a16="http://schemas.microsoft.com/office/drawing/2014/main" id="{01840219-6BE9-C1C6-5F61-501684EDA617}"/>
              </a:ext>
            </a:extLst>
          </p:cNvPr>
          <p:cNvSpPr/>
          <p:nvPr userDrawn="1"/>
        </p:nvSpPr>
        <p:spPr bwMode="auto">
          <a:xfrm>
            <a:off x="4062864" y="1858292"/>
            <a:ext cx="4080002" cy="4004519"/>
          </a:xfrm>
          <a:prstGeom prst="pie">
            <a:avLst>
              <a:gd name="adj1" fmla="val 21485870"/>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sp>
        <p:nvSpPr>
          <p:cNvPr id="5" name="68 Circular">
            <a:extLst>
              <a:ext uri="{FF2B5EF4-FFF2-40B4-BE49-F238E27FC236}">
                <a16:creationId xmlns="" xmlns:a16="http://schemas.microsoft.com/office/drawing/2014/main" id="{F1398410-6963-4010-5138-8F888E554D1E}"/>
              </a:ext>
            </a:extLst>
          </p:cNvPr>
          <p:cNvSpPr/>
          <p:nvPr userDrawn="1"/>
        </p:nvSpPr>
        <p:spPr bwMode="auto">
          <a:xfrm>
            <a:off x="4062789" y="1858292"/>
            <a:ext cx="4080002" cy="4004519"/>
          </a:xfrm>
          <a:prstGeom prst="pie">
            <a:avLst>
              <a:gd name="adj1" fmla="val 10847340"/>
              <a:gd name="adj2" fmla="val 14054134"/>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sp>
        <p:nvSpPr>
          <p:cNvPr id="6" name="73 Circular">
            <a:extLst>
              <a:ext uri="{FF2B5EF4-FFF2-40B4-BE49-F238E27FC236}">
                <a16:creationId xmlns="" xmlns:a16="http://schemas.microsoft.com/office/drawing/2014/main" id="{8D1CFCE6-7954-53DA-D9AF-0EEA8DAE6D87}"/>
              </a:ext>
            </a:extLst>
          </p:cNvPr>
          <p:cNvSpPr/>
          <p:nvPr userDrawn="1"/>
        </p:nvSpPr>
        <p:spPr bwMode="auto">
          <a:xfrm>
            <a:off x="4055999" y="1858292"/>
            <a:ext cx="4080002" cy="4004519"/>
          </a:xfrm>
          <a:prstGeom prst="pie">
            <a:avLst>
              <a:gd name="adj1" fmla="val 13964920"/>
              <a:gd name="adj2" fmla="val 1818736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r>
              <a:rPr lang="es-CL" sz="1600" b="1" dirty="0"/>
              <a:t>x</a:t>
            </a:r>
          </a:p>
        </p:txBody>
      </p:sp>
      <p:sp>
        <p:nvSpPr>
          <p:cNvPr id="7" name="64 Circular">
            <a:extLst>
              <a:ext uri="{FF2B5EF4-FFF2-40B4-BE49-F238E27FC236}">
                <a16:creationId xmlns="" xmlns:a16="http://schemas.microsoft.com/office/drawing/2014/main" id="{038FEDC7-7BF4-398F-F309-50959F10AABF}"/>
              </a:ext>
            </a:extLst>
          </p:cNvPr>
          <p:cNvSpPr/>
          <p:nvPr userDrawn="1"/>
        </p:nvSpPr>
        <p:spPr bwMode="auto">
          <a:xfrm>
            <a:off x="4062789" y="1858292"/>
            <a:ext cx="4080002" cy="4004519"/>
          </a:xfrm>
          <a:prstGeom prst="pie">
            <a:avLst>
              <a:gd name="adj1" fmla="val 3165229"/>
              <a:gd name="adj2" fmla="val 7621398"/>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sp>
        <p:nvSpPr>
          <p:cNvPr id="8" name="68 Circular">
            <a:extLst>
              <a:ext uri="{FF2B5EF4-FFF2-40B4-BE49-F238E27FC236}">
                <a16:creationId xmlns="" xmlns:a16="http://schemas.microsoft.com/office/drawing/2014/main" id="{63141943-F01C-489B-5C00-83DE2F523AC7}"/>
              </a:ext>
            </a:extLst>
          </p:cNvPr>
          <p:cNvSpPr/>
          <p:nvPr userDrawn="1"/>
        </p:nvSpPr>
        <p:spPr bwMode="auto">
          <a:xfrm>
            <a:off x="4062789" y="1858292"/>
            <a:ext cx="4080002" cy="4004519"/>
          </a:xfrm>
          <a:prstGeom prst="pie">
            <a:avLst>
              <a:gd name="adj1" fmla="val 7533144"/>
              <a:gd name="adj2" fmla="val 1081558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sp>
        <p:nvSpPr>
          <p:cNvPr id="9" name="65 Circular">
            <a:extLst>
              <a:ext uri="{FF2B5EF4-FFF2-40B4-BE49-F238E27FC236}">
                <a16:creationId xmlns="" xmlns:a16="http://schemas.microsoft.com/office/drawing/2014/main" id="{E1E58FCA-9675-9F10-947C-E0309EB8FEC2}"/>
              </a:ext>
            </a:extLst>
          </p:cNvPr>
          <p:cNvSpPr/>
          <p:nvPr userDrawn="1"/>
        </p:nvSpPr>
        <p:spPr bwMode="auto">
          <a:xfrm>
            <a:off x="4055999" y="1858292"/>
            <a:ext cx="4080002" cy="4004519"/>
          </a:xfrm>
          <a:prstGeom prst="pie">
            <a:avLst>
              <a:gd name="adj1" fmla="val 18202714"/>
              <a:gd name="adj2" fmla="val 2146815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p>
        </p:txBody>
      </p:sp>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34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3" name="Marcador de texto 34">
            <a:extLst>
              <a:ext uri="{FF2B5EF4-FFF2-40B4-BE49-F238E27FC236}">
                <a16:creationId xmlns="" xmlns:a16="http://schemas.microsoft.com/office/drawing/2014/main" id="{26473813-2D17-8739-5DED-8C699BE07458}"/>
              </a:ext>
            </a:extLst>
          </p:cNvPr>
          <p:cNvSpPr>
            <a:spLocks noGrp="1"/>
          </p:cNvSpPr>
          <p:nvPr userDrawn="1">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4" name="Marcador de texto 34">
            <a:extLst>
              <a:ext uri="{FF2B5EF4-FFF2-40B4-BE49-F238E27FC236}">
                <a16:creationId xmlns="" xmlns:a16="http://schemas.microsoft.com/office/drawing/2014/main" id="{8D2ACCD1-3753-9BC7-99EC-FBE1D7872A18}"/>
              </a:ext>
            </a:extLst>
          </p:cNvPr>
          <p:cNvSpPr>
            <a:spLocks noGrp="1"/>
          </p:cNvSpPr>
          <p:nvPr userDrawn="1">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userDrawn="1">
            <p:ph type="body" sz="quarter" idx="23" hasCustomPrompt="1"/>
          </p:nvPr>
        </p:nvSpPr>
        <p:spPr>
          <a:xfrm>
            <a:off x="4126279"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userDrawn="1">
            <p:ph type="body" sz="quarter" idx="35" hasCustomPrompt="1"/>
          </p:nvPr>
        </p:nvSpPr>
        <p:spPr>
          <a:xfrm>
            <a:off x="7707021"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userDrawn="1">
            <p:ph type="body" sz="quarter" idx="39" hasCustomPrompt="1"/>
          </p:nvPr>
        </p:nvSpPr>
        <p:spPr>
          <a:xfrm>
            <a:off x="5493685"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680CA95C-F6E8-8389-C799-88FD0A1D7B11}"/>
              </a:ext>
            </a:extLst>
          </p:cNvPr>
          <p:cNvSpPr>
            <a:spLocks noGrp="1"/>
          </p:cNvSpPr>
          <p:nvPr userDrawn="1">
            <p:ph type="body" sz="quarter" idx="41" hasCustomPrompt="1"/>
          </p:nvPr>
        </p:nvSpPr>
        <p:spPr>
          <a:xfrm>
            <a:off x="4126279"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 xmlns:a16="http://schemas.microsoft.com/office/drawing/2014/main" id="{10B4DE77-B819-49D3-13B3-9A862C86D2FD}"/>
              </a:ext>
            </a:extLst>
          </p:cNvPr>
          <p:cNvSpPr>
            <a:spLocks noGrp="1"/>
          </p:cNvSpPr>
          <p:nvPr userDrawn="1">
            <p:ph type="body" sz="quarter" idx="42" hasCustomPrompt="1"/>
          </p:nvPr>
        </p:nvSpPr>
        <p:spPr>
          <a:xfrm>
            <a:off x="7707021"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 xmlns:a16="http://schemas.microsoft.com/office/drawing/2014/main" id="{34EAAFE9-A9B1-6F8D-9775-E316E3518A2F}"/>
              </a:ext>
            </a:extLst>
          </p:cNvPr>
          <p:cNvSpPr>
            <a:spLocks noGrp="1"/>
          </p:cNvSpPr>
          <p:nvPr userDrawn="1">
            <p:ph type="body" sz="quarter" idx="44" hasCustomPrompt="1"/>
          </p:nvPr>
        </p:nvSpPr>
        <p:spPr>
          <a:xfrm>
            <a:off x="4329759"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 xmlns:a16="http://schemas.microsoft.com/office/drawing/2014/main" id="{DFFD05A5-B736-A806-3FB1-E758382EBFA5}"/>
              </a:ext>
            </a:extLst>
          </p:cNvPr>
          <p:cNvSpPr>
            <a:spLocks noGrp="1"/>
          </p:cNvSpPr>
          <p:nvPr userDrawn="1">
            <p:ph type="body" sz="quarter" idx="45" hasCustomPrompt="1"/>
          </p:nvPr>
        </p:nvSpPr>
        <p:spPr>
          <a:xfrm>
            <a:off x="6691661"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8" name="Marcador de texto 34">
            <a:extLst>
              <a:ext uri="{FF2B5EF4-FFF2-40B4-BE49-F238E27FC236}">
                <a16:creationId xmlns="" xmlns:a16="http://schemas.microsoft.com/office/drawing/2014/main" id="{93A10BBE-E8E2-D140-F85E-AE27E4BC3BED}"/>
              </a:ext>
            </a:extLst>
          </p:cNvPr>
          <p:cNvSpPr>
            <a:spLocks noGrp="1"/>
          </p:cNvSpPr>
          <p:nvPr userDrawn="1">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9" name="Marcador de texto 34">
            <a:extLst>
              <a:ext uri="{FF2B5EF4-FFF2-40B4-BE49-F238E27FC236}">
                <a16:creationId xmlns="" xmlns:a16="http://schemas.microsoft.com/office/drawing/2014/main" id="{C8C34860-EFF7-CFD9-C7D1-BA2401A084A9}"/>
              </a:ext>
            </a:extLst>
          </p:cNvPr>
          <p:cNvSpPr>
            <a:spLocks noGrp="1"/>
          </p:cNvSpPr>
          <p:nvPr userDrawn="1">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0" name="Marcador de texto 34">
            <a:extLst>
              <a:ext uri="{FF2B5EF4-FFF2-40B4-BE49-F238E27FC236}">
                <a16:creationId xmlns="" xmlns:a16="http://schemas.microsoft.com/office/drawing/2014/main" id="{3655D843-2854-5FEE-22E9-8695D748BB46}"/>
              </a:ext>
            </a:extLst>
          </p:cNvPr>
          <p:cNvSpPr>
            <a:spLocks noGrp="1"/>
          </p:cNvSpPr>
          <p:nvPr userDrawn="1">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3" name="Marcador de texto 34">
            <a:extLst>
              <a:ext uri="{FF2B5EF4-FFF2-40B4-BE49-F238E27FC236}">
                <a16:creationId xmlns="" xmlns:a16="http://schemas.microsoft.com/office/drawing/2014/main" id="{4757DA26-F42F-2A75-B6F0-ED2A7FDD316F}"/>
              </a:ext>
            </a:extLst>
          </p:cNvPr>
          <p:cNvSpPr>
            <a:spLocks noGrp="1"/>
          </p:cNvSpPr>
          <p:nvPr userDrawn="1">
            <p:ph type="body" sz="quarter" idx="49" hasCustomPrompt="1"/>
          </p:nvPr>
        </p:nvSpPr>
        <p:spPr>
          <a:xfrm>
            <a:off x="442913"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4" name="Oval 10">
            <a:extLst>
              <a:ext uri="{FF2B5EF4-FFF2-40B4-BE49-F238E27FC236}">
                <a16:creationId xmlns="" xmlns:a16="http://schemas.microsoft.com/office/drawing/2014/main" id="{DCB6549C-342C-814F-C82F-AA79B267D7D7}"/>
              </a:ext>
            </a:extLst>
          </p:cNvPr>
          <p:cNvSpPr>
            <a:spLocks noChangeAspect="1" noChangeArrowheads="1"/>
          </p:cNvSpPr>
          <p:nvPr userDrawn="1"/>
        </p:nvSpPr>
        <p:spPr bwMode="gray">
          <a:xfrm>
            <a:off x="5495778"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hangingPunct="1">
              <a:lnSpc>
                <a:spcPct val="100000"/>
              </a:lnSpc>
              <a:spcBef>
                <a:spcPct val="0"/>
              </a:spcBef>
              <a:spcAft>
                <a:spcPct val="0"/>
              </a:spcAft>
              <a:defRPr/>
            </a:pPr>
            <a:endParaRPr lang="es-CL" altLang="es-CL" sz="1400" b="1" kern="1200"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30" name="Marcador de texto 34">
            <a:extLst>
              <a:ext uri="{FF2B5EF4-FFF2-40B4-BE49-F238E27FC236}">
                <a16:creationId xmlns="" xmlns:a16="http://schemas.microsoft.com/office/drawing/2014/main" id="{35788F25-7620-B666-95D7-C89386BD3857}"/>
              </a:ext>
            </a:extLst>
          </p:cNvPr>
          <p:cNvSpPr>
            <a:spLocks noGrp="1"/>
          </p:cNvSpPr>
          <p:nvPr userDrawn="1">
            <p:ph type="body" sz="quarter" idx="40" hasCustomPrompt="1"/>
          </p:nvPr>
        </p:nvSpPr>
        <p:spPr>
          <a:xfrm>
            <a:off x="5493685"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31" name="Marcador de texto 31">
            <a:extLst>
              <a:ext uri="{FF2B5EF4-FFF2-40B4-BE49-F238E27FC236}">
                <a16:creationId xmlns="" xmlns:a16="http://schemas.microsoft.com/office/drawing/2014/main" id="{45960488-14AD-AE4E-69D8-19DBD4359525}"/>
              </a:ext>
            </a:extLst>
          </p:cNvPr>
          <p:cNvSpPr>
            <a:spLocks noGrp="1"/>
          </p:cNvSpPr>
          <p:nvPr userDrawn="1">
            <p:ph type="body" sz="quarter" idx="50" hasCustomPrompt="1"/>
          </p:nvPr>
        </p:nvSpPr>
        <p:spPr>
          <a:xfrm>
            <a:off x="5917406" y="16917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2" name="Marcador de texto 34">
            <a:extLst>
              <a:ext uri="{FF2B5EF4-FFF2-40B4-BE49-F238E27FC236}">
                <a16:creationId xmlns="" xmlns:a16="http://schemas.microsoft.com/office/drawing/2014/main" id="{E9FFC526-2056-5717-28DE-70A7881791D3}"/>
              </a:ext>
            </a:extLst>
          </p:cNvPr>
          <p:cNvSpPr>
            <a:spLocks noGrp="1"/>
          </p:cNvSpPr>
          <p:nvPr userDrawn="1">
            <p:ph type="body" sz="quarter" idx="51" hasCustomPrompt="1"/>
          </p:nvPr>
        </p:nvSpPr>
        <p:spPr>
          <a:xfrm>
            <a:off x="4329759"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3" name="Marcador de texto 34">
            <a:extLst>
              <a:ext uri="{FF2B5EF4-FFF2-40B4-BE49-F238E27FC236}">
                <a16:creationId xmlns="" xmlns:a16="http://schemas.microsoft.com/office/drawing/2014/main" id="{2551CF0C-1FCF-BBA6-6ECA-78F404805DC3}"/>
              </a:ext>
            </a:extLst>
          </p:cNvPr>
          <p:cNvSpPr>
            <a:spLocks noGrp="1"/>
          </p:cNvSpPr>
          <p:nvPr userDrawn="1">
            <p:ph type="body" sz="quarter" idx="52" hasCustomPrompt="1"/>
          </p:nvPr>
        </p:nvSpPr>
        <p:spPr>
          <a:xfrm>
            <a:off x="6691661"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2" name="Marcador de texto 34">
            <a:extLst>
              <a:ext uri="{FF2B5EF4-FFF2-40B4-BE49-F238E27FC236}">
                <a16:creationId xmlns="" xmlns:a16="http://schemas.microsoft.com/office/drawing/2014/main" id="{CDE6333E-4444-1C3D-0934-E80757237CE1}"/>
              </a:ext>
            </a:extLst>
          </p:cNvPr>
          <p:cNvSpPr>
            <a:spLocks noGrp="1"/>
          </p:cNvSpPr>
          <p:nvPr userDrawn="1">
            <p:ph type="body" sz="quarter" idx="53" hasCustomPrompt="1"/>
          </p:nvPr>
        </p:nvSpPr>
        <p:spPr>
          <a:xfrm>
            <a:off x="5493685" y="2521625"/>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54"/>
          </p:nvPr>
        </p:nvSpPr>
        <p:spPr/>
        <p:txBody>
          <a:bodyPr/>
          <a:lstStyle/>
          <a:p>
            <a:endParaRPr lang="es-CL" dirty="0">
              <a:solidFill>
                <a:srgbClr val="000000"/>
              </a:solidFill>
            </a:endParaRPr>
          </a:p>
        </p:txBody>
      </p:sp>
      <p:sp>
        <p:nvSpPr>
          <p:cNvPr id="10" name="Marcador de número de diapositiva 9"/>
          <p:cNvSpPr>
            <a:spLocks noGrp="1"/>
          </p:cNvSpPr>
          <p:nvPr userDrawn="1">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9487082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iseño personalizado 1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36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84" name="Marcador de texto 34">
            <a:extLst>
              <a:ext uri="{FF2B5EF4-FFF2-40B4-BE49-F238E27FC236}">
                <a16:creationId xmlns="" xmlns:a16="http://schemas.microsoft.com/office/drawing/2014/main" id="{E3EB779C-B84A-5210-6215-9E8CCB20FBC6}"/>
              </a:ext>
            </a:extLst>
          </p:cNvPr>
          <p:cNvSpPr>
            <a:spLocks noGrp="1"/>
          </p:cNvSpPr>
          <p:nvPr>
            <p:ph type="body" sz="quarter" idx="49" hasCustomPrompt="1"/>
          </p:nvPr>
        </p:nvSpPr>
        <p:spPr>
          <a:xfrm>
            <a:off x="4475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 xmlns:a16="http://schemas.microsoft.com/office/drawing/2014/main" id="{318312FA-F729-D325-632B-8AADDA428B1B}"/>
              </a:ext>
            </a:extLst>
          </p:cNvPr>
          <p:cNvSpPr>
            <a:spLocks noGrp="1"/>
          </p:cNvSpPr>
          <p:nvPr>
            <p:ph type="body" sz="quarter" idx="21" hasCustomPrompt="1"/>
          </p:nvPr>
        </p:nvSpPr>
        <p:spPr>
          <a:xfrm>
            <a:off x="10978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6" name="Marcador de texto 34">
            <a:extLst>
              <a:ext uri="{FF2B5EF4-FFF2-40B4-BE49-F238E27FC236}">
                <a16:creationId xmlns="" xmlns:a16="http://schemas.microsoft.com/office/drawing/2014/main" id="{4929FB42-473D-4732-A25C-6A0885CAB423}"/>
              </a:ext>
            </a:extLst>
          </p:cNvPr>
          <p:cNvSpPr>
            <a:spLocks noGrp="1"/>
          </p:cNvSpPr>
          <p:nvPr>
            <p:ph type="body" sz="quarter" idx="50" hasCustomPrompt="1"/>
          </p:nvPr>
        </p:nvSpPr>
        <p:spPr>
          <a:xfrm>
            <a:off x="3357033"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7" name="Marcador de texto 31">
            <a:extLst>
              <a:ext uri="{FF2B5EF4-FFF2-40B4-BE49-F238E27FC236}">
                <a16:creationId xmlns="" xmlns:a16="http://schemas.microsoft.com/office/drawing/2014/main" id="{E94272B6-0EA7-74AE-A428-D5479E9D53EE}"/>
              </a:ext>
            </a:extLst>
          </p:cNvPr>
          <p:cNvSpPr>
            <a:spLocks noGrp="1"/>
          </p:cNvSpPr>
          <p:nvPr>
            <p:ph type="body" sz="quarter" idx="51" hasCustomPrompt="1"/>
          </p:nvPr>
        </p:nvSpPr>
        <p:spPr>
          <a:xfrm>
            <a:off x="4007313"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8" name="Marcador de texto 34">
            <a:extLst>
              <a:ext uri="{FF2B5EF4-FFF2-40B4-BE49-F238E27FC236}">
                <a16:creationId xmlns="" xmlns:a16="http://schemas.microsoft.com/office/drawing/2014/main" id="{8705252F-4C82-D3FC-981D-21803E922463}"/>
              </a:ext>
            </a:extLst>
          </p:cNvPr>
          <p:cNvSpPr>
            <a:spLocks noGrp="1"/>
          </p:cNvSpPr>
          <p:nvPr>
            <p:ph type="body" sz="quarter" idx="52" hasCustomPrompt="1"/>
          </p:nvPr>
        </p:nvSpPr>
        <p:spPr>
          <a:xfrm>
            <a:off x="6224925"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9" name="Marcador de texto 31">
            <a:extLst>
              <a:ext uri="{FF2B5EF4-FFF2-40B4-BE49-F238E27FC236}">
                <a16:creationId xmlns="" xmlns:a16="http://schemas.microsoft.com/office/drawing/2014/main" id="{08CBAFB7-88DC-C0A5-1819-FA9F0E257853}"/>
              </a:ext>
            </a:extLst>
          </p:cNvPr>
          <p:cNvSpPr>
            <a:spLocks noGrp="1"/>
          </p:cNvSpPr>
          <p:nvPr>
            <p:ph type="body" sz="quarter" idx="53" hasCustomPrompt="1"/>
          </p:nvPr>
        </p:nvSpPr>
        <p:spPr>
          <a:xfrm>
            <a:off x="6875205"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90" name="Marcador de texto 34">
            <a:extLst>
              <a:ext uri="{FF2B5EF4-FFF2-40B4-BE49-F238E27FC236}">
                <a16:creationId xmlns="" xmlns:a16="http://schemas.microsoft.com/office/drawing/2014/main" id="{7113DBF5-8DF1-E7B0-269C-B3FBC41359EB}"/>
              </a:ext>
            </a:extLst>
          </p:cNvPr>
          <p:cNvSpPr>
            <a:spLocks noGrp="1"/>
          </p:cNvSpPr>
          <p:nvPr>
            <p:ph type="body" sz="quarter" idx="54" hasCustomPrompt="1"/>
          </p:nvPr>
        </p:nvSpPr>
        <p:spPr>
          <a:xfrm>
            <a:off x="91343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91" name="Marcador de texto 31">
            <a:extLst>
              <a:ext uri="{FF2B5EF4-FFF2-40B4-BE49-F238E27FC236}">
                <a16:creationId xmlns="" xmlns:a16="http://schemas.microsoft.com/office/drawing/2014/main" id="{BA50ADE4-3B87-FB77-ECF0-C00278DC47B7}"/>
              </a:ext>
            </a:extLst>
          </p:cNvPr>
          <p:cNvSpPr>
            <a:spLocks noGrp="1"/>
          </p:cNvSpPr>
          <p:nvPr>
            <p:ph type="body" sz="quarter" idx="55" hasCustomPrompt="1"/>
          </p:nvPr>
        </p:nvSpPr>
        <p:spPr>
          <a:xfrm>
            <a:off x="97846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6"/>
          </p:nvPr>
        </p:nvSpPr>
        <p:spPr/>
        <p:txBody>
          <a:bodyPr/>
          <a:lstStyle/>
          <a:p>
            <a:endParaRPr lang="es-CL" dirty="0">
              <a:solidFill>
                <a:srgbClr val="000000"/>
              </a:solidFill>
            </a:endParaRPr>
          </a:p>
        </p:txBody>
      </p:sp>
      <p:sp>
        <p:nvSpPr>
          <p:cNvPr id="4" name="Marcador de número de diapositiva 3"/>
          <p:cNvSpPr>
            <a:spLocks noGrp="1"/>
          </p:cNvSpPr>
          <p:nvPr>
            <p:ph type="sldNum" sz="quarter" idx="5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8747128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iseño personalizado 1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39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7" name="Marcador de texto 34">
            <a:extLst>
              <a:ext uri="{FF2B5EF4-FFF2-40B4-BE49-F238E27FC236}">
                <a16:creationId xmlns="" xmlns:a16="http://schemas.microsoft.com/office/drawing/2014/main" id="{6D1BD107-9DD2-34F6-5DB9-4AE55D454388}"/>
              </a:ext>
            </a:extLst>
          </p:cNvPr>
          <p:cNvSpPr>
            <a:spLocks noGrp="1"/>
          </p:cNvSpPr>
          <p:nvPr>
            <p:ph type="body" sz="quarter" idx="49" hasCustomPrompt="1"/>
          </p:nvPr>
        </p:nvSpPr>
        <p:spPr>
          <a:xfrm>
            <a:off x="1102395" y="155733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852F6569-C635-4AE1-B058-A0E8F7662E60}"/>
              </a:ext>
            </a:extLst>
          </p:cNvPr>
          <p:cNvSpPr>
            <a:spLocks noGrp="1"/>
          </p:cNvSpPr>
          <p:nvPr>
            <p:ph type="body" sz="quarter" idx="21" hasCustomPrompt="1"/>
          </p:nvPr>
        </p:nvSpPr>
        <p:spPr>
          <a:xfrm>
            <a:off x="447578" y="155733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 xmlns:a16="http://schemas.microsoft.com/office/drawing/2014/main" id="{07DA537F-1AF8-929F-0DDE-75406EB1BB21}"/>
              </a:ext>
            </a:extLst>
          </p:cNvPr>
          <p:cNvSpPr>
            <a:spLocks noGrp="1"/>
          </p:cNvSpPr>
          <p:nvPr>
            <p:ph type="body" sz="quarter" idx="50" hasCustomPrompt="1"/>
          </p:nvPr>
        </p:nvSpPr>
        <p:spPr>
          <a:xfrm>
            <a:off x="2717438" y="3164913"/>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0" name="Marcador de texto 31">
            <a:extLst>
              <a:ext uri="{FF2B5EF4-FFF2-40B4-BE49-F238E27FC236}">
                <a16:creationId xmlns="" xmlns:a16="http://schemas.microsoft.com/office/drawing/2014/main" id="{BD0C1EB3-E50D-92F7-9BEB-1B453A27F1C2}"/>
              </a:ext>
            </a:extLst>
          </p:cNvPr>
          <p:cNvSpPr>
            <a:spLocks noGrp="1"/>
          </p:cNvSpPr>
          <p:nvPr>
            <p:ph type="body" sz="quarter" idx="51" hasCustomPrompt="1"/>
          </p:nvPr>
        </p:nvSpPr>
        <p:spPr>
          <a:xfrm>
            <a:off x="2062621" y="316510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1" name="Marcador de texto 34">
            <a:extLst>
              <a:ext uri="{FF2B5EF4-FFF2-40B4-BE49-F238E27FC236}">
                <a16:creationId xmlns="" xmlns:a16="http://schemas.microsoft.com/office/drawing/2014/main" id="{F98FD673-D178-BE4A-3D33-C09DCB5F3B06}"/>
              </a:ext>
            </a:extLst>
          </p:cNvPr>
          <p:cNvSpPr>
            <a:spLocks noGrp="1"/>
          </p:cNvSpPr>
          <p:nvPr>
            <p:ph type="body" sz="quarter" idx="52" hasCustomPrompt="1"/>
          </p:nvPr>
        </p:nvSpPr>
        <p:spPr>
          <a:xfrm>
            <a:off x="5246883" y="477248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2" name="Marcador de texto 31">
            <a:extLst>
              <a:ext uri="{FF2B5EF4-FFF2-40B4-BE49-F238E27FC236}">
                <a16:creationId xmlns="" xmlns:a16="http://schemas.microsoft.com/office/drawing/2014/main" id="{5CE5BD6A-3103-B0B5-922C-94C2C20C94C0}"/>
              </a:ext>
            </a:extLst>
          </p:cNvPr>
          <p:cNvSpPr>
            <a:spLocks noGrp="1"/>
          </p:cNvSpPr>
          <p:nvPr>
            <p:ph type="body" sz="quarter" idx="53" hasCustomPrompt="1"/>
          </p:nvPr>
        </p:nvSpPr>
        <p:spPr>
          <a:xfrm>
            <a:off x="4592066" y="4772877"/>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4"/>
          </p:nvPr>
        </p:nvSpPr>
        <p:spPr/>
        <p:txBody>
          <a:bodyPr/>
          <a:lstStyle/>
          <a:p>
            <a:endParaRPr lang="es-CL" dirty="0">
              <a:solidFill>
                <a:srgbClr val="000000"/>
              </a:solidFill>
            </a:endParaRPr>
          </a:p>
        </p:txBody>
      </p:sp>
      <p:sp>
        <p:nvSpPr>
          <p:cNvPr id="4" name="Marcador de número de diapositiva 3"/>
          <p:cNvSpPr>
            <a:spLocks noGrp="1"/>
          </p:cNvSpPr>
          <p:nvPr>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8139249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41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4" name="Marcador de texto 34">
            <a:extLst>
              <a:ext uri="{FF2B5EF4-FFF2-40B4-BE49-F238E27FC236}">
                <a16:creationId xmlns="" xmlns:a16="http://schemas.microsoft.com/office/drawing/2014/main" id="{1F4DD714-404D-F451-2C40-C6184723D662}"/>
              </a:ext>
            </a:extLst>
          </p:cNvPr>
          <p:cNvSpPr>
            <a:spLocks noGrp="1"/>
          </p:cNvSpPr>
          <p:nvPr>
            <p:ph type="body" sz="quarter" idx="35" hasCustomPrompt="1"/>
          </p:nvPr>
        </p:nvSpPr>
        <p:spPr>
          <a:xfrm>
            <a:off x="435975"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5" name="Marcador de texto 34">
            <a:extLst>
              <a:ext uri="{FF2B5EF4-FFF2-40B4-BE49-F238E27FC236}">
                <a16:creationId xmlns="" xmlns:a16="http://schemas.microsoft.com/office/drawing/2014/main" id="{25B0AD76-B137-02A4-07E5-122F377922CF}"/>
              </a:ext>
            </a:extLst>
          </p:cNvPr>
          <p:cNvSpPr>
            <a:spLocks noGrp="1"/>
          </p:cNvSpPr>
          <p:nvPr>
            <p:ph type="body" sz="quarter" idx="37" hasCustomPrompt="1"/>
          </p:nvPr>
        </p:nvSpPr>
        <p:spPr>
          <a:xfrm>
            <a:off x="2747972"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6" name="Marcador de texto 34">
            <a:extLst>
              <a:ext uri="{FF2B5EF4-FFF2-40B4-BE49-F238E27FC236}">
                <a16:creationId xmlns="" xmlns:a16="http://schemas.microsoft.com/office/drawing/2014/main" id="{B96DC186-85C0-38DC-08CE-92744A94E027}"/>
              </a:ext>
            </a:extLst>
          </p:cNvPr>
          <p:cNvSpPr>
            <a:spLocks noGrp="1"/>
          </p:cNvSpPr>
          <p:nvPr>
            <p:ph type="body" sz="quarter" idx="38" hasCustomPrompt="1"/>
          </p:nvPr>
        </p:nvSpPr>
        <p:spPr>
          <a:xfrm>
            <a:off x="5059969"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7" name="Marcador de texto 34">
            <a:extLst>
              <a:ext uri="{FF2B5EF4-FFF2-40B4-BE49-F238E27FC236}">
                <a16:creationId xmlns="" xmlns:a16="http://schemas.microsoft.com/office/drawing/2014/main" id="{40E7975B-93A3-82E4-7C5F-AE17B9E022C8}"/>
              </a:ext>
            </a:extLst>
          </p:cNvPr>
          <p:cNvSpPr>
            <a:spLocks noGrp="1"/>
          </p:cNvSpPr>
          <p:nvPr>
            <p:ph type="body" sz="quarter" idx="39" hasCustomPrompt="1"/>
          </p:nvPr>
        </p:nvSpPr>
        <p:spPr>
          <a:xfrm>
            <a:off x="7371966"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8" name="Marcador de texto 34">
            <a:extLst>
              <a:ext uri="{FF2B5EF4-FFF2-40B4-BE49-F238E27FC236}">
                <a16:creationId xmlns="" xmlns:a16="http://schemas.microsoft.com/office/drawing/2014/main" id="{C22D84BC-5F79-C766-96AC-202CAF00BB12}"/>
              </a:ext>
            </a:extLst>
          </p:cNvPr>
          <p:cNvSpPr>
            <a:spLocks noGrp="1"/>
          </p:cNvSpPr>
          <p:nvPr>
            <p:ph type="body" sz="quarter" idx="40" hasCustomPrompt="1"/>
          </p:nvPr>
        </p:nvSpPr>
        <p:spPr>
          <a:xfrm>
            <a:off x="9683963"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9" name="Marcador de texto 49">
            <a:extLst>
              <a:ext uri="{FF2B5EF4-FFF2-40B4-BE49-F238E27FC236}">
                <a16:creationId xmlns="" xmlns:a16="http://schemas.microsoft.com/office/drawing/2014/main" id="{9D9856A9-4A47-DE98-0A3E-417E9C02C7DF}"/>
              </a:ext>
            </a:extLst>
          </p:cNvPr>
          <p:cNvSpPr>
            <a:spLocks noGrp="1"/>
          </p:cNvSpPr>
          <p:nvPr>
            <p:ph type="body" sz="quarter" idx="31" hasCustomPrompt="1"/>
          </p:nvPr>
        </p:nvSpPr>
        <p:spPr>
          <a:xfrm>
            <a:off x="454028" y="4344177"/>
            <a:ext cx="2052000" cy="1097208"/>
          </a:xfrm>
          <a:noFill/>
        </p:spPr>
        <p:txBody>
          <a:bodyPr anchor="t">
            <a:noAutofit/>
          </a:bodyPr>
          <a:lstStyle>
            <a:lvl1pPr marL="0" indent="0">
              <a:buNone/>
              <a:defRPr sz="1200" b="0"/>
            </a:lvl1pPr>
          </a:lstStyle>
          <a:p>
            <a:pPr lvl="0"/>
            <a:r>
              <a:rPr lang="es-ES" dirty="0"/>
              <a:t>Texto</a:t>
            </a:r>
          </a:p>
        </p:txBody>
      </p:sp>
      <p:sp>
        <p:nvSpPr>
          <p:cNvPr id="40" name="Marcador de texto 49">
            <a:extLst>
              <a:ext uri="{FF2B5EF4-FFF2-40B4-BE49-F238E27FC236}">
                <a16:creationId xmlns="" xmlns:a16="http://schemas.microsoft.com/office/drawing/2014/main" id="{A83B9382-DE72-C65F-60C3-5CFD388674E4}"/>
              </a:ext>
            </a:extLst>
          </p:cNvPr>
          <p:cNvSpPr>
            <a:spLocks noGrp="1"/>
          </p:cNvSpPr>
          <p:nvPr>
            <p:ph type="body" sz="quarter" idx="41" hasCustomPrompt="1"/>
          </p:nvPr>
        </p:nvSpPr>
        <p:spPr>
          <a:xfrm>
            <a:off x="5068442" y="4344177"/>
            <a:ext cx="2052000" cy="1097208"/>
          </a:xfrm>
          <a:noFill/>
        </p:spPr>
        <p:txBody>
          <a:bodyPr anchor="t">
            <a:noAutofit/>
          </a:bodyPr>
          <a:lstStyle>
            <a:lvl1pPr marL="0" indent="0">
              <a:buNone/>
              <a:defRPr sz="1200" b="0"/>
            </a:lvl1pPr>
          </a:lstStyle>
          <a:p>
            <a:pPr lvl="0"/>
            <a:r>
              <a:rPr lang="es-ES" dirty="0"/>
              <a:t>Texto</a:t>
            </a:r>
          </a:p>
        </p:txBody>
      </p:sp>
      <p:sp>
        <p:nvSpPr>
          <p:cNvPr id="41" name="Marcador de texto 49">
            <a:extLst>
              <a:ext uri="{FF2B5EF4-FFF2-40B4-BE49-F238E27FC236}">
                <a16:creationId xmlns="" xmlns:a16="http://schemas.microsoft.com/office/drawing/2014/main" id="{1958E19B-E1EC-4AC1-B917-EC7B1CCD0D8B}"/>
              </a:ext>
            </a:extLst>
          </p:cNvPr>
          <p:cNvSpPr>
            <a:spLocks noGrp="1"/>
          </p:cNvSpPr>
          <p:nvPr>
            <p:ph type="body" sz="quarter" idx="42" hasCustomPrompt="1"/>
          </p:nvPr>
        </p:nvSpPr>
        <p:spPr>
          <a:xfrm>
            <a:off x="9676986" y="4344177"/>
            <a:ext cx="2052000" cy="1097208"/>
          </a:xfrm>
          <a:noFill/>
        </p:spPr>
        <p:txBody>
          <a:bodyPr anchor="t">
            <a:noAutofit/>
          </a:bodyPr>
          <a:lstStyle>
            <a:lvl1pPr marL="0" indent="0">
              <a:buNone/>
              <a:defRPr sz="1200" b="0"/>
            </a:lvl1pPr>
          </a:lstStyle>
          <a:p>
            <a:pPr lvl="0"/>
            <a:r>
              <a:rPr lang="es-ES" dirty="0"/>
              <a:t>Texto</a:t>
            </a:r>
          </a:p>
        </p:txBody>
      </p:sp>
      <p:sp>
        <p:nvSpPr>
          <p:cNvPr id="42" name="Marcador de texto 49">
            <a:extLst>
              <a:ext uri="{FF2B5EF4-FFF2-40B4-BE49-F238E27FC236}">
                <a16:creationId xmlns="" xmlns:a16="http://schemas.microsoft.com/office/drawing/2014/main" id="{55BDC762-466B-D545-7C3D-B7E0F08D93C8}"/>
              </a:ext>
            </a:extLst>
          </p:cNvPr>
          <p:cNvSpPr>
            <a:spLocks noGrp="1"/>
          </p:cNvSpPr>
          <p:nvPr>
            <p:ph type="body" sz="quarter" idx="43" hasCustomPrompt="1"/>
          </p:nvPr>
        </p:nvSpPr>
        <p:spPr>
          <a:xfrm>
            <a:off x="7351173" y="3281441"/>
            <a:ext cx="2052000" cy="1097208"/>
          </a:xfrm>
          <a:noFill/>
        </p:spPr>
        <p:txBody>
          <a:bodyPr anchor="t">
            <a:noAutofit/>
          </a:bodyPr>
          <a:lstStyle>
            <a:lvl1pPr marL="0" indent="0">
              <a:buNone/>
              <a:defRPr sz="1200" b="0"/>
            </a:lvl1pPr>
          </a:lstStyle>
          <a:p>
            <a:pPr lvl="0"/>
            <a:r>
              <a:rPr lang="es-ES" dirty="0"/>
              <a:t>Texto</a:t>
            </a:r>
          </a:p>
        </p:txBody>
      </p:sp>
      <p:sp>
        <p:nvSpPr>
          <p:cNvPr id="43" name="Marcador de texto 49">
            <a:extLst>
              <a:ext uri="{FF2B5EF4-FFF2-40B4-BE49-F238E27FC236}">
                <a16:creationId xmlns="" xmlns:a16="http://schemas.microsoft.com/office/drawing/2014/main" id="{28F54150-1083-DA95-A448-CB39A207511F}"/>
              </a:ext>
            </a:extLst>
          </p:cNvPr>
          <p:cNvSpPr>
            <a:spLocks noGrp="1"/>
          </p:cNvSpPr>
          <p:nvPr>
            <p:ph type="body" sz="quarter" idx="44" hasCustomPrompt="1"/>
          </p:nvPr>
        </p:nvSpPr>
        <p:spPr>
          <a:xfrm>
            <a:off x="2761235" y="3281441"/>
            <a:ext cx="2052000" cy="1097208"/>
          </a:xfrm>
          <a:noFill/>
        </p:spPr>
        <p:txBody>
          <a:bodyPr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 xmlns:a16="http://schemas.microsoft.com/office/drawing/2014/main" id="{88B882DD-CAC4-D272-177A-C4334BD90161}"/>
              </a:ext>
            </a:extLst>
          </p:cNvPr>
          <p:cNvSpPr>
            <a:spLocks noGrp="1"/>
          </p:cNvSpPr>
          <p:nvPr>
            <p:ph type="body" sz="quarter" idx="45" hasCustomPrompt="1"/>
          </p:nvPr>
        </p:nvSpPr>
        <p:spPr>
          <a:xfrm>
            <a:off x="45402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 xmlns:a16="http://schemas.microsoft.com/office/drawing/2014/main" id="{E6930F88-7465-93A0-9C40-8BDBD911A106}"/>
              </a:ext>
            </a:extLst>
          </p:cNvPr>
          <p:cNvSpPr>
            <a:spLocks noGrp="1"/>
          </p:cNvSpPr>
          <p:nvPr>
            <p:ph type="body" sz="quarter" idx="46" hasCustomPrompt="1"/>
          </p:nvPr>
        </p:nvSpPr>
        <p:spPr>
          <a:xfrm>
            <a:off x="506550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7" name="Marcador de texto 49">
            <a:extLst>
              <a:ext uri="{FF2B5EF4-FFF2-40B4-BE49-F238E27FC236}">
                <a16:creationId xmlns="" xmlns:a16="http://schemas.microsoft.com/office/drawing/2014/main" id="{A5FE6BE7-BB70-DB70-87EF-DE7FDFAB18E6}"/>
              </a:ext>
            </a:extLst>
          </p:cNvPr>
          <p:cNvSpPr>
            <a:spLocks noGrp="1"/>
          </p:cNvSpPr>
          <p:nvPr>
            <p:ph type="body" sz="quarter" idx="47" hasCustomPrompt="1"/>
          </p:nvPr>
        </p:nvSpPr>
        <p:spPr>
          <a:xfrm>
            <a:off x="9676986" y="3821663"/>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68" name="Marcador de texto 49">
            <a:extLst>
              <a:ext uri="{FF2B5EF4-FFF2-40B4-BE49-F238E27FC236}">
                <a16:creationId xmlns="" xmlns:a16="http://schemas.microsoft.com/office/drawing/2014/main" id="{56F5FD8D-690C-C02E-6D99-2727F64C6E81}"/>
              </a:ext>
            </a:extLst>
          </p:cNvPr>
          <p:cNvSpPr>
            <a:spLocks noGrp="1"/>
          </p:cNvSpPr>
          <p:nvPr>
            <p:ph type="body" sz="quarter" idx="48" hasCustomPrompt="1"/>
          </p:nvPr>
        </p:nvSpPr>
        <p:spPr>
          <a:xfrm>
            <a:off x="2759768" y="2755675"/>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 xmlns:a16="http://schemas.microsoft.com/office/drawing/2014/main" id="{90FDF2AD-7C27-E2B2-5648-D7158B4D61F8}"/>
              </a:ext>
            </a:extLst>
          </p:cNvPr>
          <p:cNvSpPr>
            <a:spLocks noGrp="1"/>
          </p:cNvSpPr>
          <p:nvPr>
            <p:ph type="body" sz="quarter" idx="49" hasCustomPrompt="1"/>
          </p:nvPr>
        </p:nvSpPr>
        <p:spPr>
          <a:xfrm>
            <a:off x="7371248" y="2755675"/>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70" name="Marcador de texto 34">
            <a:extLst>
              <a:ext uri="{FF2B5EF4-FFF2-40B4-BE49-F238E27FC236}">
                <a16:creationId xmlns="" xmlns:a16="http://schemas.microsoft.com/office/drawing/2014/main" id="{B4A7D195-C102-F7F4-9B29-0C62CEC5C9AD}"/>
              </a:ext>
            </a:extLst>
          </p:cNvPr>
          <p:cNvSpPr>
            <a:spLocks noGrp="1"/>
          </p:cNvSpPr>
          <p:nvPr>
            <p:ph type="body" sz="quarter" idx="50" hasCustomPrompt="1"/>
          </p:nvPr>
        </p:nvSpPr>
        <p:spPr>
          <a:xfrm>
            <a:off x="435975" y="1844616"/>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1" name="Marcador de texto 34">
            <a:extLst>
              <a:ext uri="{FF2B5EF4-FFF2-40B4-BE49-F238E27FC236}">
                <a16:creationId xmlns="" xmlns:a16="http://schemas.microsoft.com/office/drawing/2014/main" id="{351C0F95-7835-B911-7CD7-B6E22072A277}"/>
              </a:ext>
            </a:extLst>
          </p:cNvPr>
          <p:cNvSpPr>
            <a:spLocks noGrp="1"/>
          </p:cNvSpPr>
          <p:nvPr>
            <p:ph type="body" sz="quarter" idx="51" hasCustomPrompt="1"/>
          </p:nvPr>
        </p:nvSpPr>
        <p:spPr>
          <a:xfrm flipH="1">
            <a:off x="2754254"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 xmlns:a16="http://schemas.microsoft.com/office/drawing/2014/main" id="{BC21A1D9-FA0E-57A2-CA6F-1AE6B295115C}"/>
              </a:ext>
            </a:extLst>
          </p:cNvPr>
          <p:cNvSpPr>
            <a:spLocks noGrp="1"/>
          </p:cNvSpPr>
          <p:nvPr>
            <p:ph type="body" sz="quarter" idx="52" hasCustomPrompt="1"/>
          </p:nvPr>
        </p:nvSpPr>
        <p:spPr>
          <a:xfrm>
            <a:off x="5072533"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 xmlns:a16="http://schemas.microsoft.com/office/drawing/2014/main" id="{4B3C630F-6F19-60C1-7223-E12A2F337C15}"/>
              </a:ext>
            </a:extLst>
          </p:cNvPr>
          <p:cNvSpPr>
            <a:spLocks noGrp="1"/>
          </p:cNvSpPr>
          <p:nvPr>
            <p:ph type="body" sz="quarter" idx="53" hasCustomPrompt="1"/>
          </p:nvPr>
        </p:nvSpPr>
        <p:spPr>
          <a:xfrm flipH="1">
            <a:off x="7390812"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34">
            <a:extLst>
              <a:ext uri="{FF2B5EF4-FFF2-40B4-BE49-F238E27FC236}">
                <a16:creationId xmlns="" xmlns:a16="http://schemas.microsoft.com/office/drawing/2014/main" id="{EC0A0E51-4049-ED4C-3E66-7D4E1587F0CE}"/>
              </a:ext>
            </a:extLst>
          </p:cNvPr>
          <p:cNvSpPr>
            <a:spLocks noGrp="1"/>
          </p:cNvSpPr>
          <p:nvPr>
            <p:ph type="body" sz="quarter" idx="54" hasCustomPrompt="1"/>
          </p:nvPr>
        </p:nvSpPr>
        <p:spPr>
          <a:xfrm>
            <a:off x="9709090"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5" name="Marcador de texto 34">
            <a:extLst>
              <a:ext uri="{FF2B5EF4-FFF2-40B4-BE49-F238E27FC236}">
                <a16:creationId xmlns="" xmlns:a16="http://schemas.microsoft.com/office/drawing/2014/main" id="{BAAE7064-47DD-08BB-EDD5-6FF9EF5E8C90}"/>
              </a:ext>
            </a:extLst>
          </p:cNvPr>
          <p:cNvSpPr>
            <a:spLocks noGrp="1"/>
          </p:cNvSpPr>
          <p:nvPr>
            <p:ph type="body" sz="quarter" idx="36" hasCustomPrompt="1"/>
          </p:nvPr>
        </p:nvSpPr>
        <p:spPr>
          <a:xfrm>
            <a:off x="454028" y="1692713"/>
            <a:ext cx="11329985" cy="318177"/>
          </a:xfrm>
          <a:prstGeom prst="rightArrow">
            <a:avLst/>
          </a:prstGeom>
          <a:solidFill>
            <a:schemeClr val="accent2"/>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6" name="Marcador de texto 49">
            <a:extLst>
              <a:ext uri="{FF2B5EF4-FFF2-40B4-BE49-F238E27FC236}">
                <a16:creationId xmlns="" xmlns:a16="http://schemas.microsoft.com/office/drawing/2014/main" id="{74784AEC-0CB6-FB04-C4EA-1DA9016ADEC8}"/>
              </a:ext>
            </a:extLst>
          </p:cNvPr>
          <p:cNvSpPr>
            <a:spLocks noGrp="1"/>
          </p:cNvSpPr>
          <p:nvPr>
            <p:ph type="body" sz="quarter" idx="55" hasCustomPrompt="1"/>
          </p:nvPr>
        </p:nvSpPr>
        <p:spPr>
          <a:xfrm>
            <a:off x="444555" y="5621047"/>
            <a:ext cx="287997" cy="225206"/>
          </a:xfrm>
          <a:solidFill>
            <a:schemeClr val="tx2"/>
          </a:solidFill>
        </p:spPr>
        <p:txBody>
          <a:bodyPr anchor="ctr">
            <a:noAutofit/>
          </a:bodyPr>
          <a:lstStyle>
            <a:lvl1pPr marL="0" indent="0">
              <a:buNone/>
              <a:defRPr sz="1200" b="1"/>
            </a:lvl1pPr>
          </a:lstStyle>
          <a:p>
            <a:pPr lvl="0"/>
            <a:r>
              <a:rPr lang="es-ES" dirty="0"/>
              <a:t>  </a:t>
            </a:r>
          </a:p>
        </p:txBody>
      </p:sp>
      <p:sp>
        <p:nvSpPr>
          <p:cNvPr id="77" name="Marcador de texto 49">
            <a:extLst>
              <a:ext uri="{FF2B5EF4-FFF2-40B4-BE49-F238E27FC236}">
                <a16:creationId xmlns="" xmlns:a16="http://schemas.microsoft.com/office/drawing/2014/main" id="{2D4F006D-923D-223D-5356-3172AF617FB7}"/>
              </a:ext>
            </a:extLst>
          </p:cNvPr>
          <p:cNvSpPr>
            <a:spLocks noGrp="1"/>
          </p:cNvSpPr>
          <p:nvPr>
            <p:ph type="body" sz="quarter" idx="56" hasCustomPrompt="1"/>
          </p:nvPr>
        </p:nvSpPr>
        <p:spPr>
          <a:xfrm>
            <a:off x="444555" y="594064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78" name="Marcador de texto 49">
            <a:extLst>
              <a:ext uri="{FF2B5EF4-FFF2-40B4-BE49-F238E27FC236}">
                <a16:creationId xmlns="" xmlns:a16="http://schemas.microsoft.com/office/drawing/2014/main" id="{65F8D072-821C-CD48-5168-97D110689B15}"/>
              </a:ext>
            </a:extLst>
          </p:cNvPr>
          <p:cNvSpPr>
            <a:spLocks noGrp="1"/>
          </p:cNvSpPr>
          <p:nvPr>
            <p:ph type="body" sz="quarter" idx="57" hasCustomPrompt="1"/>
          </p:nvPr>
        </p:nvSpPr>
        <p:spPr>
          <a:xfrm>
            <a:off x="793895" y="5621047"/>
            <a:ext cx="1702659" cy="225206"/>
          </a:xfrm>
          <a:noFill/>
        </p:spPr>
        <p:txBody>
          <a:bodyPr anchor="ctr">
            <a:noAutofit/>
          </a:bodyPr>
          <a:lstStyle>
            <a:lvl1pPr marL="0" indent="0">
              <a:buNone/>
              <a:defRPr sz="1200" b="0"/>
            </a:lvl1pPr>
          </a:lstStyle>
          <a:p>
            <a:pPr lvl="0"/>
            <a:r>
              <a:rPr lang="es-ES" dirty="0"/>
              <a:t>Texto</a:t>
            </a:r>
          </a:p>
        </p:txBody>
      </p:sp>
      <p:sp>
        <p:nvSpPr>
          <p:cNvPr id="79" name="Marcador de texto 49">
            <a:extLst>
              <a:ext uri="{FF2B5EF4-FFF2-40B4-BE49-F238E27FC236}">
                <a16:creationId xmlns="" xmlns:a16="http://schemas.microsoft.com/office/drawing/2014/main" id="{A0D8519B-380E-4C82-BF3E-327326C10252}"/>
              </a:ext>
            </a:extLst>
          </p:cNvPr>
          <p:cNvSpPr>
            <a:spLocks noGrp="1"/>
          </p:cNvSpPr>
          <p:nvPr>
            <p:ph type="body" sz="quarter" idx="58" hasCustomPrompt="1"/>
          </p:nvPr>
        </p:nvSpPr>
        <p:spPr>
          <a:xfrm>
            <a:off x="793895" y="5940644"/>
            <a:ext cx="1702659" cy="225206"/>
          </a:xfrm>
          <a:noFill/>
        </p:spPr>
        <p:txBody>
          <a:bodyPr anchor="ctr">
            <a:noAutofit/>
          </a:bodyPr>
          <a:lstStyle>
            <a:lvl1pPr marL="0" indent="0">
              <a:buNone/>
              <a:defRPr sz="1200" b="0"/>
            </a:lvl1pPr>
          </a:lstStyle>
          <a:p>
            <a:pPr lvl="0"/>
            <a:r>
              <a:rPr lang="es-ES" dirty="0"/>
              <a:t>Texto</a:t>
            </a:r>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0636058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iseño personalizado 1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43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1" name="Marcador de texto 31">
            <a:extLst>
              <a:ext uri="{FF2B5EF4-FFF2-40B4-BE49-F238E27FC236}">
                <a16:creationId xmlns="" xmlns:a16="http://schemas.microsoft.com/office/drawing/2014/main" id="{F4F6B9BA-24E9-5D5B-C793-058B61EF60CD}"/>
              </a:ext>
            </a:extLst>
          </p:cNvPr>
          <p:cNvSpPr>
            <a:spLocks noGrp="1"/>
          </p:cNvSpPr>
          <p:nvPr>
            <p:ph type="body" sz="quarter" idx="36" hasCustomPrompt="1"/>
          </p:nvPr>
        </p:nvSpPr>
        <p:spPr>
          <a:xfrm>
            <a:off x="712204" y="1647712"/>
            <a:ext cx="4446000" cy="4446000"/>
          </a:xfrm>
          <a:prstGeom prst="ellipse">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5400" b="1">
                <a:solidFill>
                  <a:schemeClr val="tx1"/>
                </a:solidFill>
              </a:defRPr>
            </a:lvl1pPr>
            <a:lvl5pPr>
              <a:defRPr/>
            </a:lvl5pPr>
          </a:lstStyle>
          <a:p>
            <a:pPr lvl="0"/>
            <a:r>
              <a:rPr lang="es-ES" dirty="0"/>
              <a:t>Texto</a:t>
            </a:r>
            <a:endParaRPr lang="es-CL" dirty="0"/>
          </a:p>
        </p:txBody>
      </p:sp>
      <p:sp>
        <p:nvSpPr>
          <p:cNvPr id="22" name="Marcador de texto 31">
            <a:extLst>
              <a:ext uri="{FF2B5EF4-FFF2-40B4-BE49-F238E27FC236}">
                <a16:creationId xmlns="" xmlns:a16="http://schemas.microsoft.com/office/drawing/2014/main" id="{C408C058-A33C-DE29-A4BA-8F34D6D1D7A0}"/>
              </a:ext>
            </a:extLst>
          </p:cNvPr>
          <p:cNvSpPr>
            <a:spLocks noGrp="1"/>
          </p:cNvSpPr>
          <p:nvPr>
            <p:ph type="body" sz="quarter" idx="37" hasCustomPrompt="1"/>
          </p:nvPr>
        </p:nvSpPr>
        <p:spPr>
          <a:xfrm>
            <a:off x="5576216" y="1589537"/>
            <a:ext cx="1224000" cy="1224000"/>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3" name="Marcador de texto 31">
            <a:extLst>
              <a:ext uri="{FF2B5EF4-FFF2-40B4-BE49-F238E27FC236}">
                <a16:creationId xmlns="" xmlns:a16="http://schemas.microsoft.com/office/drawing/2014/main" id="{C4845896-B9E6-B145-475C-119B4CC164DD}"/>
              </a:ext>
            </a:extLst>
          </p:cNvPr>
          <p:cNvSpPr>
            <a:spLocks noGrp="1"/>
          </p:cNvSpPr>
          <p:nvPr>
            <p:ph type="body" sz="quarter" idx="38" hasCustomPrompt="1"/>
          </p:nvPr>
        </p:nvSpPr>
        <p:spPr>
          <a:xfrm>
            <a:off x="6096000" y="3265693"/>
            <a:ext cx="1224000" cy="122400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4" name="Marcador de texto 31">
            <a:extLst>
              <a:ext uri="{FF2B5EF4-FFF2-40B4-BE49-F238E27FC236}">
                <a16:creationId xmlns="" xmlns:a16="http://schemas.microsoft.com/office/drawing/2014/main" id="{AA6D4207-CAB7-80F6-F0E4-4B1B7384F397}"/>
              </a:ext>
            </a:extLst>
          </p:cNvPr>
          <p:cNvSpPr>
            <a:spLocks noGrp="1"/>
          </p:cNvSpPr>
          <p:nvPr>
            <p:ph type="body" sz="quarter" idx="39" hasCustomPrompt="1"/>
          </p:nvPr>
        </p:nvSpPr>
        <p:spPr>
          <a:xfrm>
            <a:off x="5576216" y="4941850"/>
            <a:ext cx="1224000" cy="1224000"/>
          </a:xfrm>
          <a:prstGeom prst="ellips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5" name="Marcador de texto 34">
            <a:extLst>
              <a:ext uri="{FF2B5EF4-FFF2-40B4-BE49-F238E27FC236}">
                <a16:creationId xmlns="" xmlns:a16="http://schemas.microsoft.com/office/drawing/2014/main" id="{B795E8F0-235C-42B7-616B-E560D25BA584}"/>
              </a:ext>
            </a:extLst>
          </p:cNvPr>
          <p:cNvSpPr>
            <a:spLocks noGrp="1"/>
          </p:cNvSpPr>
          <p:nvPr>
            <p:ph type="body" sz="quarter" idx="32" hasCustomPrompt="1"/>
          </p:nvPr>
        </p:nvSpPr>
        <p:spPr>
          <a:xfrm>
            <a:off x="7031171" y="1880510"/>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6" name="Marcador de texto 34">
            <a:extLst>
              <a:ext uri="{FF2B5EF4-FFF2-40B4-BE49-F238E27FC236}">
                <a16:creationId xmlns="" xmlns:a16="http://schemas.microsoft.com/office/drawing/2014/main" id="{7D571604-E0BE-DE6A-7F0A-F7A28C04B798}"/>
              </a:ext>
            </a:extLst>
          </p:cNvPr>
          <p:cNvSpPr>
            <a:spLocks noGrp="1"/>
          </p:cNvSpPr>
          <p:nvPr>
            <p:ph type="body" sz="quarter" idx="40" hasCustomPrompt="1"/>
          </p:nvPr>
        </p:nvSpPr>
        <p:spPr>
          <a:xfrm>
            <a:off x="7550955" y="3556666"/>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7" name="Marcador de texto 34">
            <a:extLst>
              <a:ext uri="{FF2B5EF4-FFF2-40B4-BE49-F238E27FC236}">
                <a16:creationId xmlns="" xmlns:a16="http://schemas.microsoft.com/office/drawing/2014/main" id="{171BCFC5-40FE-A27D-30A3-454159999D0E}"/>
              </a:ext>
            </a:extLst>
          </p:cNvPr>
          <p:cNvSpPr>
            <a:spLocks noGrp="1"/>
          </p:cNvSpPr>
          <p:nvPr>
            <p:ph type="body" sz="quarter" idx="41" hasCustomPrompt="1"/>
          </p:nvPr>
        </p:nvSpPr>
        <p:spPr>
          <a:xfrm>
            <a:off x="7031171" y="5232822"/>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42"/>
          </p:nvPr>
        </p:nvSpPr>
        <p:spPr/>
        <p:txBody>
          <a:bodyPr/>
          <a:lstStyle/>
          <a:p>
            <a:endParaRPr lang="es-CL" dirty="0">
              <a:solidFill>
                <a:srgbClr val="000000"/>
              </a:solidFill>
            </a:endParaRPr>
          </a:p>
        </p:txBody>
      </p:sp>
      <p:sp>
        <p:nvSpPr>
          <p:cNvPr id="4" name="Marcador de número de diapositiva 3"/>
          <p:cNvSpPr>
            <a:spLocks noGrp="1"/>
          </p:cNvSpPr>
          <p:nvPr>
            <p:ph type="sldNum" sz="quarter" idx="43"/>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512299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iseño personalizado 20">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46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Gráfico 3">
            <a:extLst>
              <a:ext uri="{FF2B5EF4-FFF2-40B4-BE49-F238E27FC236}">
                <a16:creationId xmlns="" xmlns:a16="http://schemas.microsoft.com/office/drawing/2014/main" id="{DE8C5804-0487-8079-B88A-7DFFFFF6F81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953888" y="1818218"/>
            <a:ext cx="8284224" cy="2738796"/>
          </a:xfrm>
          <a:prstGeom prst="rect">
            <a:avLst/>
          </a:prstGeom>
        </p:spPr>
      </p:pic>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4" name="Subtítulo 2">
            <a:extLst>
              <a:ext uri="{FF2B5EF4-FFF2-40B4-BE49-F238E27FC236}">
                <a16:creationId xmlns="" xmlns:a16="http://schemas.microsoft.com/office/drawing/2014/main" id="{78C8E64F-AC30-D2D0-7028-0E33E13B507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6" name="Marcador de texto 31">
            <a:extLst>
              <a:ext uri="{FF2B5EF4-FFF2-40B4-BE49-F238E27FC236}">
                <a16:creationId xmlns="" xmlns:a16="http://schemas.microsoft.com/office/drawing/2014/main" id="{0AD32CDB-1227-D0C7-505C-82845CC78984}"/>
              </a:ext>
            </a:extLst>
          </p:cNvPr>
          <p:cNvSpPr>
            <a:spLocks noGrp="1"/>
          </p:cNvSpPr>
          <p:nvPr>
            <p:ph type="body" sz="quarter" idx="36" hasCustomPrompt="1"/>
          </p:nvPr>
        </p:nvSpPr>
        <p:spPr>
          <a:xfrm>
            <a:off x="5566944" y="1744031"/>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7" name="Marcador de texto 31">
            <a:extLst>
              <a:ext uri="{FF2B5EF4-FFF2-40B4-BE49-F238E27FC236}">
                <a16:creationId xmlns="" xmlns:a16="http://schemas.microsoft.com/office/drawing/2014/main" id="{CC888898-535B-E024-B74B-14C4D8BA6233}"/>
              </a:ext>
            </a:extLst>
          </p:cNvPr>
          <p:cNvSpPr>
            <a:spLocks noGrp="1"/>
          </p:cNvSpPr>
          <p:nvPr>
            <p:ph type="body" sz="quarter" idx="37" hasCustomPrompt="1"/>
          </p:nvPr>
        </p:nvSpPr>
        <p:spPr>
          <a:xfrm>
            <a:off x="2202277" y="388930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8" name="Marcador de texto 31">
            <a:extLst>
              <a:ext uri="{FF2B5EF4-FFF2-40B4-BE49-F238E27FC236}">
                <a16:creationId xmlns="" xmlns:a16="http://schemas.microsoft.com/office/drawing/2014/main" id="{FAE2C23C-8B34-CC07-905A-C99D6A540B82}"/>
              </a:ext>
            </a:extLst>
          </p:cNvPr>
          <p:cNvSpPr>
            <a:spLocks noGrp="1"/>
          </p:cNvSpPr>
          <p:nvPr>
            <p:ph type="body" sz="quarter" idx="38" hasCustomPrompt="1"/>
          </p:nvPr>
        </p:nvSpPr>
        <p:spPr>
          <a:xfrm>
            <a:off x="9630212" y="3889308"/>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9" name="Marcador de texto 49">
            <a:extLst>
              <a:ext uri="{FF2B5EF4-FFF2-40B4-BE49-F238E27FC236}">
                <a16:creationId xmlns="" xmlns:a16="http://schemas.microsoft.com/office/drawing/2014/main" id="{3B2F53D3-2892-E394-A035-405645BA448A}"/>
              </a:ext>
            </a:extLst>
          </p:cNvPr>
          <p:cNvSpPr>
            <a:spLocks noGrp="1"/>
          </p:cNvSpPr>
          <p:nvPr>
            <p:ph type="body" sz="quarter" idx="45" hasCustomPrompt="1"/>
          </p:nvPr>
        </p:nvSpPr>
        <p:spPr>
          <a:xfrm>
            <a:off x="2380871" y="2958406"/>
            <a:ext cx="2052000" cy="472606"/>
          </a:xfrm>
          <a:noFill/>
        </p:spPr>
        <p:txBody>
          <a:bodyPr anchor="ctr">
            <a:noAutofit/>
          </a:bodyPr>
          <a:lstStyle>
            <a:lvl1pPr marL="0" indent="0" algn="ctr">
              <a:buNone/>
              <a:defRPr sz="1400" b="1"/>
            </a:lvl1pPr>
          </a:lstStyle>
          <a:p>
            <a:pPr lvl="0"/>
            <a:r>
              <a:rPr lang="es-ES" dirty="0"/>
              <a:t>Texto</a:t>
            </a:r>
          </a:p>
        </p:txBody>
      </p:sp>
      <p:sp>
        <p:nvSpPr>
          <p:cNvPr id="20" name="Marcador de texto 49">
            <a:extLst>
              <a:ext uri="{FF2B5EF4-FFF2-40B4-BE49-F238E27FC236}">
                <a16:creationId xmlns="" xmlns:a16="http://schemas.microsoft.com/office/drawing/2014/main" id="{7425D436-3CC7-81AD-5C5D-83F222A17DA0}"/>
              </a:ext>
            </a:extLst>
          </p:cNvPr>
          <p:cNvSpPr>
            <a:spLocks noGrp="1"/>
          </p:cNvSpPr>
          <p:nvPr>
            <p:ph type="body" sz="quarter" idx="46" hasCustomPrompt="1"/>
          </p:nvPr>
        </p:nvSpPr>
        <p:spPr>
          <a:xfrm>
            <a:off x="5070000" y="2958406"/>
            <a:ext cx="2052000" cy="472606"/>
          </a:xfrm>
          <a:noFill/>
        </p:spPr>
        <p:txBody>
          <a:bodyPr anchor="ctr">
            <a:noAutofit/>
          </a:bodyPr>
          <a:lstStyle>
            <a:lvl1pPr marL="0" indent="0" algn="ctr">
              <a:buNone/>
              <a:defRPr sz="1400" b="1"/>
            </a:lvl1pPr>
          </a:lstStyle>
          <a:p>
            <a:pPr lvl="0"/>
            <a:r>
              <a:rPr lang="es-ES" dirty="0"/>
              <a:t>Texto</a:t>
            </a:r>
          </a:p>
        </p:txBody>
      </p:sp>
      <p:sp>
        <p:nvSpPr>
          <p:cNvPr id="28" name="Marcador de texto 49">
            <a:extLst>
              <a:ext uri="{FF2B5EF4-FFF2-40B4-BE49-F238E27FC236}">
                <a16:creationId xmlns="" xmlns:a16="http://schemas.microsoft.com/office/drawing/2014/main" id="{C44875E4-3B21-CD98-9350-148E637CBD13}"/>
              </a:ext>
            </a:extLst>
          </p:cNvPr>
          <p:cNvSpPr>
            <a:spLocks noGrp="1"/>
          </p:cNvSpPr>
          <p:nvPr>
            <p:ph type="body" sz="quarter" idx="47" hasCustomPrompt="1"/>
          </p:nvPr>
        </p:nvSpPr>
        <p:spPr>
          <a:xfrm>
            <a:off x="7729485" y="2958406"/>
            <a:ext cx="2052000" cy="472606"/>
          </a:xfrm>
          <a:noFill/>
        </p:spPr>
        <p:txBody>
          <a:bodyPr anchor="ctr">
            <a:noAutofit/>
          </a:bodyPr>
          <a:lstStyle>
            <a:lvl1pPr marL="0" indent="0" algn="ctr">
              <a:buNone/>
              <a:defRPr sz="1400" b="1"/>
            </a:lvl1pPr>
          </a:lstStyle>
          <a:p>
            <a:pPr lvl="0"/>
            <a:r>
              <a:rPr lang="es-ES" dirty="0"/>
              <a:t>Texto</a:t>
            </a:r>
          </a:p>
        </p:txBody>
      </p:sp>
      <p:sp>
        <p:nvSpPr>
          <p:cNvPr id="30" name="Marcador de texto 49">
            <a:extLst>
              <a:ext uri="{FF2B5EF4-FFF2-40B4-BE49-F238E27FC236}">
                <a16:creationId xmlns="" xmlns:a16="http://schemas.microsoft.com/office/drawing/2014/main" id="{D283CFB5-CC73-6C6A-D2D4-4525C702EE81}"/>
              </a:ext>
            </a:extLst>
          </p:cNvPr>
          <p:cNvSpPr>
            <a:spLocks noGrp="1"/>
          </p:cNvSpPr>
          <p:nvPr>
            <p:ph type="body" sz="quarter" idx="48" hasCustomPrompt="1"/>
          </p:nvPr>
        </p:nvSpPr>
        <p:spPr>
          <a:xfrm>
            <a:off x="2380871" y="4804660"/>
            <a:ext cx="2052000" cy="1359476"/>
          </a:xfrm>
          <a:noFill/>
        </p:spPr>
        <p:txBody>
          <a:bodyPr anchor="t">
            <a:noAutofit/>
          </a:bodyPr>
          <a:lstStyle>
            <a:lvl1pPr marL="0" indent="0" algn="ctr">
              <a:buNone/>
              <a:defRPr sz="1400" b="0"/>
            </a:lvl1pPr>
          </a:lstStyle>
          <a:p>
            <a:pPr lvl="0"/>
            <a:r>
              <a:rPr lang="es-ES" dirty="0"/>
              <a:t>Texto</a:t>
            </a:r>
          </a:p>
        </p:txBody>
      </p:sp>
      <p:sp>
        <p:nvSpPr>
          <p:cNvPr id="31" name="Marcador de texto 49">
            <a:extLst>
              <a:ext uri="{FF2B5EF4-FFF2-40B4-BE49-F238E27FC236}">
                <a16:creationId xmlns="" xmlns:a16="http://schemas.microsoft.com/office/drawing/2014/main" id="{51E9C9EA-C5EF-6648-E9F0-18FCFAB171E2}"/>
              </a:ext>
            </a:extLst>
          </p:cNvPr>
          <p:cNvSpPr>
            <a:spLocks noGrp="1"/>
          </p:cNvSpPr>
          <p:nvPr>
            <p:ph type="body" sz="quarter" idx="49" hasCustomPrompt="1"/>
          </p:nvPr>
        </p:nvSpPr>
        <p:spPr>
          <a:xfrm>
            <a:off x="5070000" y="4804660"/>
            <a:ext cx="2052000" cy="1359476"/>
          </a:xfrm>
          <a:noFill/>
        </p:spPr>
        <p:txBody>
          <a:bodyPr anchor="t">
            <a:noAutofit/>
          </a:bodyPr>
          <a:lstStyle>
            <a:lvl1pPr marL="0" indent="0" algn="ctr">
              <a:buNone/>
              <a:defRPr sz="1400" b="0"/>
            </a:lvl1pPr>
          </a:lstStyle>
          <a:p>
            <a:pPr lvl="0"/>
            <a:r>
              <a:rPr lang="es-ES" dirty="0"/>
              <a:t>Texto</a:t>
            </a:r>
          </a:p>
        </p:txBody>
      </p:sp>
      <p:sp>
        <p:nvSpPr>
          <p:cNvPr id="32" name="Marcador de texto 49">
            <a:extLst>
              <a:ext uri="{FF2B5EF4-FFF2-40B4-BE49-F238E27FC236}">
                <a16:creationId xmlns="" xmlns:a16="http://schemas.microsoft.com/office/drawing/2014/main" id="{EC84790D-781E-2CF5-BDA8-B453AB6773C5}"/>
              </a:ext>
            </a:extLst>
          </p:cNvPr>
          <p:cNvSpPr>
            <a:spLocks noGrp="1"/>
          </p:cNvSpPr>
          <p:nvPr>
            <p:ph type="body" sz="quarter" idx="50" hasCustomPrompt="1"/>
          </p:nvPr>
        </p:nvSpPr>
        <p:spPr>
          <a:xfrm>
            <a:off x="7729485" y="4804660"/>
            <a:ext cx="2052000" cy="1359476"/>
          </a:xfrm>
          <a:noFill/>
        </p:spPr>
        <p:txBody>
          <a:bodyPr anchor="t">
            <a:noAutofit/>
          </a:bodyPr>
          <a:lstStyle>
            <a:lvl1pPr marL="0" indent="0" algn="ctr">
              <a:buNone/>
              <a:defRPr sz="1400" b="0"/>
            </a:lvl1pPr>
          </a:lstStyle>
          <a:p>
            <a:pPr lvl="0"/>
            <a:r>
              <a:rPr lang="es-ES" dirty="0"/>
              <a:t>Texto</a:t>
            </a:r>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04239378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iseño personalizado 2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7" name="Marcador de texto 49">
            <a:extLst>
              <a:ext uri="{FF2B5EF4-FFF2-40B4-BE49-F238E27FC236}">
                <a16:creationId xmlns="" xmlns:a16="http://schemas.microsoft.com/office/drawing/2014/main" id="{A4E4D986-E94C-7FD4-C5CF-1EBA6739AA00}"/>
              </a:ext>
            </a:extLst>
          </p:cNvPr>
          <p:cNvSpPr>
            <a:spLocks noGrp="1"/>
          </p:cNvSpPr>
          <p:nvPr>
            <p:ph type="body" sz="quarter" idx="49" hasCustomPrompt="1"/>
          </p:nvPr>
        </p:nvSpPr>
        <p:spPr>
          <a:xfrm>
            <a:off x="1607005" y="1557338"/>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18" name="Marcador de texto 49">
            <a:extLst>
              <a:ext uri="{FF2B5EF4-FFF2-40B4-BE49-F238E27FC236}">
                <a16:creationId xmlns="" xmlns:a16="http://schemas.microsoft.com/office/drawing/2014/main" id="{126D0BE3-DB84-6691-B96D-7C2B3E46B45A}"/>
              </a:ext>
            </a:extLst>
          </p:cNvPr>
          <p:cNvSpPr>
            <a:spLocks noGrp="1"/>
          </p:cNvSpPr>
          <p:nvPr>
            <p:ph type="body" sz="quarter" idx="50" hasCustomPrompt="1"/>
          </p:nvPr>
        </p:nvSpPr>
        <p:spPr>
          <a:xfrm>
            <a:off x="5915958" y="1557338"/>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19" name="Marcador de posición de imagen 86">
            <a:extLst>
              <a:ext uri="{FF2B5EF4-FFF2-40B4-BE49-F238E27FC236}">
                <a16:creationId xmlns="" xmlns:a16="http://schemas.microsoft.com/office/drawing/2014/main" id="{8A7C46C9-1F5E-C1B4-18F9-45A30F6AE62D}"/>
              </a:ext>
            </a:extLst>
          </p:cNvPr>
          <p:cNvSpPr>
            <a:spLocks noGrp="1"/>
          </p:cNvSpPr>
          <p:nvPr>
            <p:ph type="pic" sz="quarter" idx="26" hasCustomPrompt="1"/>
          </p:nvPr>
        </p:nvSpPr>
        <p:spPr>
          <a:xfrm>
            <a:off x="494108" y="1559192"/>
            <a:ext cx="963613" cy="900030"/>
          </a:xfrm>
        </p:spPr>
        <p:txBody>
          <a:bodyPr/>
          <a:lstStyle>
            <a:lvl1pPr>
              <a:defRPr/>
            </a:lvl1pPr>
          </a:lstStyle>
          <a:p>
            <a:r>
              <a:rPr lang="es-ES" dirty="0"/>
              <a:t>ícono</a:t>
            </a:r>
            <a:endParaRPr lang="es-CL" dirty="0"/>
          </a:p>
        </p:txBody>
      </p:sp>
      <p:sp>
        <p:nvSpPr>
          <p:cNvPr id="20" name="Marcador de texto 49">
            <a:extLst>
              <a:ext uri="{FF2B5EF4-FFF2-40B4-BE49-F238E27FC236}">
                <a16:creationId xmlns="" xmlns:a16="http://schemas.microsoft.com/office/drawing/2014/main" id="{7ECABA93-1390-2D67-73EF-70040420B248}"/>
              </a:ext>
            </a:extLst>
          </p:cNvPr>
          <p:cNvSpPr>
            <a:spLocks noGrp="1"/>
          </p:cNvSpPr>
          <p:nvPr>
            <p:ph type="body" sz="quarter" idx="51" hasCustomPrompt="1"/>
          </p:nvPr>
        </p:nvSpPr>
        <p:spPr>
          <a:xfrm>
            <a:off x="1607005" y="2789431"/>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1" name="Marcador de texto 49">
            <a:extLst>
              <a:ext uri="{FF2B5EF4-FFF2-40B4-BE49-F238E27FC236}">
                <a16:creationId xmlns="" xmlns:a16="http://schemas.microsoft.com/office/drawing/2014/main" id="{B3373153-E85F-B310-EA98-E9D5B32E4274}"/>
              </a:ext>
            </a:extLst>
          </p:cNvPr>
          <p:cNvSpPr>
            <a:spLocks noGrp="1"/>
          </p:cNvSpPr>
          <p:nvPr>
            <p:ph type="body" sz="quarter" idx="52" hasCustomPrompt="1"/>
          </p:nvPr>
        </p:nvSpPr>
        <p:spPr>
          <a:xfrm>
            <a:off x="5915958" y="2789431"/>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2" name="Marcador de posición de imagen 86">
            <a:extLst>
              <a:ext uri="{FF2B5EF4-FFF2-40B4-BE49-F238E27FC236}">
                <a16:creationId xmlns="" xmlns:a16="http://schemas.microsoft.com/office/drawing/2014/main" id="{6B82B949-AD19-3848-4F9C-A26A59A12640}"/>
              </a:ext>
            </a:extLst>
          </p:cNvPr>
          <p:cNvSpPr>
            <a:spLocks noGrp="1"/>
          </p:cNvSpPr>
          <p:nvPr>
            <p:ph type="pic" sz="quarter" idx="53" hasCustomPrompt="1"/>
          </p:nvPr>
        </p:nvSpPr>
        <p:spPr>
          <a:xfrm>
            <a:off x="494108" y="2791285"/>
            <a:ext cx="963613" cy="900030"/>
          </a:xfrm>
        </p:spPr>
        <p:txBody>
          <a:bodyPr/>
          <a:lstStyle>
            <a:lvl1pPr>
              <a:defRPr/>
            </a:lvl1pPr>
          </a:lstStyle>
          <a:p>
            <a:r>
              <a:rPr lang="es-ES" dirty="0"/>
              <a:t>ícono</a:t>
            </a:r>
            <a:endParaRPr lang="es-CL" dirty="0"/>
          </a:p>
        </p:txBody>
      </p:sp>
      <p:sp>
        <p:nvSpPr>
          <p:cNvPr id="23" name="Marcador de texto 49">
            <a:extLst>
              <a:ext uri="{FF2B5EF4-FFF2-40B4-BE49-F238E27FC236}">
                <a16:creationId xmlns="" xmlns:a16="http://schemas.microsoft.com/office/drawing/2014/main" id="{D826A53D-1111-5D35-28EE-7E4C19DA5F0B}"/>
              </a:ext>
            </a:extLst>
          </p:cNvPr>
          <p:cNvSpPr>
            <a:spLocks noGrp="1"/>
          </p:cNvSpPr>
          <p:nvPr>
            <p:ph type="body" sz="quarter" idx="54" hasCustomPrompt="1"/>
          </p:nvPr>
        </p:nvSpPr>
        <p:spPr>
          <a:xfrm>
            <a:off x="1607005" y="4021524"/>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4" name="Marcador de texto 49">
            <a:extLst>
              <a:ext uri="{FF2B5EF4-FFF2-40B4-BE49-F238E27FC236}">
                <a16:creationId xmlns="" xmlns:a16="http://schemas.microsoft.com/office/drawing/2014/main" id="{F43F043C-DB58-8E83-F537-FC0E09226BD2}"/>
              </a:ext>
            </a:extLst>
          </p:cNvPr>
          <p:cNvSpPr>
            <a:spLocks noGrp="1"/>
          </p:cNvSpPr>
          <p:nvPr>
            <p:ph type="body" sz="quarter" idx="55" hasCustomPrompt="1"/>
          </p:nvPr>
        </p:nvSpPr>
        <p:spPr>
          <a:xfrm>
            <a:off x="5915958" y="4021524"/>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5" name="Marcador de posición de imagen 86">
            <a:extLst>
              <a:ext uri="{FF2B5EF4-FFF2-40B4-BE49-F238E27FC236}">
                <a16:creationId xmlns="" xmlns:a16="http://schemas.microsoft.com/office/drawing/2014/main" id="{715A5DD4-7AA5-1E4B-53C9-DF5726861BFA}"/>
              </a:ext>
            </a:extLst>
          </p:cNvPr>
          <p:cNvSpPr>
            <a:spLocks noGrp="1"/>
          </p:cNvSpPr>
          <p:nvPr>
            <p:ph type="pic" sz="quarter" idx="56" hasCustomPrompt="1"/>
          </p:nvPr>
        </p:nvSpPr>
        <p:spPr>
          <a:xfrm>
            <a:off x="494108" y="4023378"/>
            <a:ext cx="963613" cy="900030"/>
          </a:xfrm>
        </p:spPr>
        <p:txBody>
          <a:bodyPr/>
          <a:lstStyle>
            <a:lvl1pPr>
              <a:defRPr/>
            </a:lvl1pPr>
          </a:lstStyle>
          <a:p>
            <a:r>
              <a:rPr lang="es-ES" dirty="0"/>
              <a:t>ícono</a:t>
            </a:r>
            <a:endParaRPr lang="es-CL" dirty="0"/>
          </a:p>
        </p:txBody>
      </p:sp>
      <p:sp>
        <p:nvSpPr>
          <p:cNvPr id="26" name="Marcador de texto 49">
            <a:extLst>
              <a:ext uri="{FF2B5EF4-FFF2-40B4-BE49-F238E27FC236}">
                <a16:creationId xmlns="" xmlns:a16="http://schemas.microsoft.com/office/drawing/2014/main" id="{EF8FC757-8585-B948-A3AE-8A8597837748}"/>
              </a:ext>
            </a:extLst>
          </p:cNvPr>
          <p:cNvSpPr>
            <a:spLocks noGrp="1"/>
          </p:cNvSpPr>
          <p:nvPr>
            <p:ph type="body" sz="quarter" idx="57" hasCustomPrompt="1"/>
          </p:nvPr>
        </p:nvSpPr>
        <p:spPr>
          <a:xfrm>
            <a:off x="1607005" y="5253617"/>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7" name="Marcador de texto 49">
            <a:extLst>
              <a:ext uri="{FF2B5EF4-FFF2-40B4-BE49-F238E27FC236}">
                <a16:creationId xmlns="" xmlns:a16="http://schemas.microsoft.com/office/drawing/2014/main" id="{5C2B6A10-590C-BF6B-229A-D906DCDB8E45}"/>
              </a:ext>
            </a:extLst>
          </p:cNvPr>
          <p:cNvSpPr>
            <a:spLocks noGrp="1"/>
          </p:cNvSpPr>
          <p:nvPr>
            <p:ph type="body" sz="quarter" idx="58" hasCustomPrompt="1"/>
          </p:nvPr>
        </p:nvSpPr>
        <p:spPr>
          <a:xfrm>
            <a:off x="5915958" y="5253617"/>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8" name="Marcador de posición de imagen 86">
            <a:extLst>
              <a:ext uri="{FF2B5EF4-FFF2-40B4-BE49-F238E27FC236}">
                <a16:creationId xmlns="" xmlns:a16="http://schemas.microsoft.com/office/drawing/2014/main" id="{98505E1D-3652-8BCC-556E-7BE76B1807ED}"/>
              </a:ext>
            </a:extLst>
          </p:cNvPr>
          <p:cNvSpPr>
            <a:spLocks noGrp="1"/>
          </p:cNvSpPr>
          <p:nvPr>
            <p:ph type="pic" sz="quarter" idx="59" hasCustomPrompt="1"/>
          </p:nvPr>
        </p:nvSpPr>
        <p:spPr>
          <a:xfrm>
            <a:off x="494108" y="5255471"/>
            <a:ext cx="963613" cy="90003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60"/>
          </p:nvPr>
        </p:nvSpPr>
        <p:spPr/>
        <p:txBody>
          <a:bodyPr/>
          <a:lstStyle/>
          <a:p>
            <a:endParaRPr lang="es-CL" dirty="0">
              <a:solidFill>
                <a:srgbClr val="000000"/>
              </a:solidFill>
            </a:endParaRPr>
          </a:p>
        </p:txBody>
      </p:sp>
      <p:sp>
        <p:nvSpPr>
          <p:cNvPr id="4" name="Marcador de número de diapositiva 3"/>
          <p:cNvSpPr>
            <a:spLocks noGrp="1"/>
          </p:cNvSpPr>
          <p:nvPr>
            <p:ph type="sldNum" sz="quarter" idx="6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6334822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iseño personalizado 22">
    <p:bg>
      <p:bgPr>
        <a:solidFill>
          <a:schemeClr val="tx2"/>
        </a:solidFill>
        <a:effectLst/>
      </p:bgPr>
    </p:bg>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51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6" name="Marcador de texto 34">
            <a:extLst>
              <a:ext uri="{FF2B5EF4-FFF2-40B4-BE49-F238E27FC236}">
                <a16:creationId xmlns="" xmlns:a16="http://schemas.microsoft.com/office/drawing/2014/main" id="{D3872FAB-EA4D-B6F0-926C-C0C8E2973C69}"/>
              </a:ext>
            </a:extLst>
          </p:cNvPr>
          <p:cNvSpPr>
            <a:spLocks noGrp="1"/>
          </p:cNvSpPr>
          <p:nvPr>
            <p:ph type="body" sz="quarter" idx="13" hasCustomPrompt="1"/>
          </p:nvPr>
        </p:nvSpPr>
        <p:spPr>
          <a:xfrm>
            <a:off x="447578" y="1336544"/>
            <a:ext cx="5538345" cy="792000"/>
          </a:xfrm>
          <a:solidFill>
            <a:schemeClr val="accent1"/>
          </a:solidFill>
        </p:spPr>
        <p:txBody>
          <a:bodyPr lIns="180000" tIns="180000" rIns="180000" bIns="180000" anchor="t">
            <a:noAutofit/>
          </a:bodyPr>
          <a:lstStyle>
            <a:lvl1pPr marL="0" indent="0">
              <a:buNone/>
              <a:defRPr b="0">
                <a:solidFill>
                  <a:schemeClr val="bg1"/>
                </a:solidFill>
              </a:defRPr>
            </a:lvl1pPr>
          </a:lstStyle>
          <a:p>
            <a:pPr lvl="0"/>
            <a:r>
              <a:rPr lang="es-ES" dirty="0"/>
              <a:t>Texto</a:t>
            </a:r>
            <a:endParaRPr lang="es-CL" dirty="0"/>
          </a:p>
        </p:txBody>
      </p:sp>
      <p:sp>
        <p:nvSpPr>
          <p:cNvPr id="17" name="Marcador de texto 34">
            <a:extLst>
              <a:ext uri="{FF2B5EF4-FFF2-40B4-BE49-F238E27FC236}">
                <a16:creationId xmlns="" xmlns:a16="http://schemas.microsoft.com/office/drawing/2014/main" id="{BB1C435A-2AF8-6141-9D7E-7BED58F2D7D7}"/>
              </a:ext>
            </a:extLst>
          </p:cNvPr>
          <p:cNvSpPr>
            <a:spLocks noGrp="1"/>
          </p:cNvSpPr>
          <p:nvPr>
            <p:ph type="body" sz="quarter" idx="14" hasCustomPrompt="1"/>
          </p:nvPr>
        </p:nvSpPr>
        <p:spPr>
          <a:xfrm>
            <a:off x="447578" y="2257177"/>
            <a:ext cx="5538345"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8" name="Marcador de texto 34">
            <a:extLst>
              <a:ext uri="{FF2B5EF4-FFF2-40B4-BE49-F238E27FC236}">
                <a16:creationId xmlns="" xmlns:a16="http://schemas.microsoft.com/office/drawing/2014/main" id="{DF7DAD86-D0CB-1A4D-2F4F-AA18F26A13F4}"/>
              </a:ext>
            </a:extLst>
          </p:cNvPr>
          <p:cNvSpPr>
            <a:spLocks noGrp="1"/>
          </p:cNvSpPr>
          <p:nvPr>
            <p:ph type="body" sz="quarter" idx="15" hasCustomPrompt="1"/>
          </p:nvPr>
        </p:nvSpPr>
        <p:spPr>
          <a:xfrm>
            <a:off x="6096001" y="2257177"/>
            <a:ext cx="5648422"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9" name="Marcador de texto 34">
            <a:extLst>
              <a:ext uri="{FF2B5EF4-FFF2-40B4-BE49-F238E27FC236}">
                <a16:creationId xmlns="" xmlns:a16="http://schemas.microsoft.com/office/drawing/2014/main" id="{FA2E44B1-578A-AE99-9FC5-8284E259217F}"/>
              </a:ext>
            </a:extLst>
          </p:cNvPr>
          <p:cNvSpPr>
            <a:spLocks noGrp="1"/>
          </p:cNvSpPr>
          <p:nvPr>
            <p:ph type="body" sz="quarter" idx="16" hasCustomPrompt="1"/>
          </p:nvPr>
        </p:nvSpPr>
        <p:spPr>
          <a:xfrm>
            <a:off x="6096001" y="4549625"/>
            <a:ext cx="5648422"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0" name="Marcador de texto 34">
            <a:extLst>
              <a:ext uri="{FF2B5EF4-FFF2-40B4-BE49-F238E27FC236}">
                <a16:creationId xmlns="" xmlns:a16="http://schemas.microsoft.com/office/drawing/2014/main" id="{C71E9E98-22B1-EFA1-56BF-0F9E5F33D66A}"/>
              </a:ext>
            </a:extLst>
          </p:cNvPr>
          <p:cNvSpPr>
            <a:spLocks noGrp="1"/>
          </p:cNvSpPr>
          <p:nvPr>
            <p:ph type="body" sz="quarter" idx="17" hasCustomPrompt="1"/>
          </p:nvPr>
        </p:nvSpPr>
        <p:spPr>
          <a:xfrm>
            <a:off x="2356207" y="4549625"/>
            <a:ext cx="3629716"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1" name="Marcador de texto 34">
            <a:extLst>
              <a:ext uri="{FF2B5EF4-FFF2-40B4-BE49-F238E27FC236}">
                <a16:creationId xmlns="" xmlns:a16="http://schemas.microsoft.com/office/drawing/2014/main" id="{78F6F172-C151-F378-6D8A-CA7597979C10}"/>
              </a:ext>
            </a:extLst>
          </p:cNvPr>
          <p:cNvSpPr>
            <a:spLocks noGrp="1"/>
          </p:cNvSpPr>
          <p:nvPr>
            <p:ph type="body" sz="quarter" idx="18" hasCustomPrompt="1"/>
          </p:nvPr>
        </p:nvSpPr>
        <p:spPr>
          <a:xfrm>
            <a:off x="455488" y="4549625"/>
            <a:ext cx="1790641"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4" name="Marcador de texto 34">
            <a:extLst>
              <a:ext uri="{FF2B5EF4-FFF2-40B4-BE49-F238E27FC236}">
                <a16:creationId xmlns="" xmlns:a16="http://schemas.microsoft.com/office/drawing/2014/main" id="{E57F485E-94AC-32C6-58B0-B508FA1FDE76}"/>
              </a:ext>
            </a:extLst>
          </p:cNvPr>
          <p:cNvSpPr>
            <a:spLocks noGrp="1"/>
          </p:cNvSpPr>
          <p:nvPr>
            <p:ph type="body" sz="quarter" idx="19" hasCustomPrompt="1"/>
          </p:nvPr>
        </p:nvSpPr>
        <p:spPr>
          <a:xfrm>
            <a:off x="6096000" y="1336544"/>
            <a:ext cx="2773399"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5" name="Marcador de texto 34">
            <a:extLst>
              <a:ext uri="{FF2B5EF4-FFF2-40B4-BE49-F238E27FC236}">
                <a16:creationId xmlns="" xmlns:a16="http://schemas.microsoft.com/office/drawing/2014/main" id="{BF59992B-B8E6-235B-79BC-3A77F89E11A9}"/>
              </a:ext>
            </a:extLst>
          </p:cNvPr>
          <p:cNvSpPr>
            <a:spLocks noGrp="1"/>
          </p:cNvSpPr>
          <p:nvPr>
            <p:ph type="body" sz="quarter" idx="20" hasCustomPrompt="1"/>
          </p:nvPr>
        </p:nvSpPr>
        <p:spPr>
          <a:xfrm>
            <a:off x="8969339" y="1336544"/>
            <a:ext cx="2773400"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21"/>
          </p:nvPr>
        </p:nvSpPr>
        <p:spPr/>
        <p:txBody>
          <a:bodyPr/>
          <a:lstStyle/>
          <a:p>
            <a:endParaRPr lang="es-CL" dirty="0">
              <a:solidFill>
                <a:srgbClr val="000000"/>
              </a:solidFill>
            </a:endParaRPr>
          </a:p>
        </p:txBody>
      </p:sp>
      <p:sp>
        <p:nvSpPr>
          <p:cNvPr id="4" name="Marcador de número de diapositiva 3"/>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2216433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iseño personalizado 2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534" name="Diapositiva de think-cell" r:id="rId20" imgW="395" imgH="396" progId="TCLayout.ActiveDocument.1">
                  <p:embed/>
                </p:oleObj>
              </mc:Choice>
              <mc:Fallback>
                <p:oleObj name="Diapositiva de think-cell" r:id="rId20" imgW="395" imgH="396"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 name="Marcador de pie de página 2"/>
          <p:cNvSpPr>
            <a:spLocks noGrp="1"/>
          </p:cNvSpPr>
          <p:nvPr>
            <p:ph type="ftr" sz="quarter" idx="28"/>
          </p:nvPr>
        </p:nvSpPr>
        <p:spPr/>
        <p:txBody>
          <a:bodyPr/>
          <a:lstStyle/>
          <a:p>
            <a:endParaRPr lang="es-CL" dirty="0">
              <a:solidFill>
                <a:srgbClr val="000000"/>
              </a:solidFill>
            </a:endParaRPr>
          </a:p>
        </p:txBody>
      </p:sp>
      <p:sp>
        <p:nvSpPr>
          <p:cNvPr id="4" name="Marcador de número de diapositiva 3"/>
          <p:cNvSpPr>
            <a:spLocks noGrp="1"/>
          </p:cNvSpPr>
          <p:nvPr>
            <p:ph type="sldNum" sz="quarter" idx="2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7" name="Rectángulo 56">
            <a:extLst>
              <a:ext uri="{FF2B5EF4-FFF2-40B4-BE49-F238E27FC236}">
                <a16:creationId xmlns="" xmlns:a16="http://schemas.microsoft.com/office/drawing/2014/main" id="{AFA28392-D42B-F722-9584-719962085B5D}"/>
              </a:ext>
            </a:extLst>
          </p:cNvPr>
          <p:cNvSpPr/>
          <p:nvPr userDrawn="1">
            <p:custDataLst>
              <p:tags r:id="rId3"/>
            </p:custDataLst>
          </p:nvPr>
        </p:nvSpPr>
        <p:spPr bwMode="auto">
          <a:xfrm>
            <a:off x="443948" y="3855513"/>
            <a:ext cx="11340064"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defTabSz="914400" hangingPunct="1">
              <a:spcBef>
                <a:spcPct val="0"/>
              </a:spcBef>
              <a:spcAft>
                <a:spcPct val="0"/>
              </a:spcAft>
              <a:buClr>
                <a:srgbClr val="13C045"/>
              </a:buClr>
              <a:buFont typeface="Wingdings" panose="05000000000000000000" pitchFamily="2" charset="2"/>
              <a:buNone/>
            </a:pPr>
            <a:r>
              <a:rPr lang="es-CL" sz="1400" b="1" kern="1200" dirty="0">
                <a:sym typeface="Helvetica Neue Medium"/>
              </a:rPr>
              <a:t>Texto</a:t>
            </a:r>
          </a:p>
        </p:txBody>
      </p:sp>
      <p:sp>
        <p:nvSpPr>
          <p:cNvPr id="58" name="Rectángulo 57">
            <a:extLst>
              <a:ext uri="{FF2B5EF4-FFF2-40B4-BE49-F238E27FC236}">
                <a16:creationId xmlns="" xmlns:a16="http://schemas.microsoft.com/office/drawing/2014/main" id="{AFA28392-D42B-F722-9584-719962085B5D}"/>
              </a:ext>
            </a:extLst>
          </p:cNvPr>
          <p:cNvSpPr/>
          <p:nvPr userDrawn="1">
            <p:custDataLst>
              <p:tags r:id="rId4"/>
            </p:custDataLst>
          </p:nvPr>
        </p:nvSpPr>
        <p:spPr bwMode="auto">
          <a:xfrm>
            <a:off x="443948" y="1557338"/>
            <a:ext cx="11341479"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defTabSz="914400" hangingPunct="1">
              <a:spcBef>
                <a:spcPct val="0"/>
              </a:spcBef>
              <a:spcAft>
                <a:spcPct val="0"/>
              </a:spcAft>
              <a:buClr>
                <a:srgbClr val="13C045"/>
              </a:buClr>
              <a:buFont typeface="Wingdings" panose="05000000000000000000" pitchFamily="2" charset="2"/>
              <a:buNone/>
            </a:pPr>
            <a:r>
              <a:rPr lang="es-CL" sz="1400" b="1" kern="1200" dirty="0">
                <a:sym typeface="Helvetica Neue Medium"/>
              </a:rPr>
              <a:t>Texto</a:t>
            </a:r>
          </a:p>
        </p:txBody>
      </p:sp>
      <p:cxnSp>
        <p:nvCxnSpPr>
          <p:cNvPr id="59" name="Conector recto 58">
            <a:extLst>
              <a:ext uri="{FF2B5EF4-FFF2-40B4-BE49-F238E27FC236}">
                <a16:creationId xmlns="" xmlns:a16="http://schemas.microsoft.com/office/drawing/2014/main" id="{18795959-A4E8-8B11-BE59-2D0E42C4FD83}"/>
              </a:ext>
            </a:extLst>
          </p:cNvPr>
          <p:cNvCxnSpPr/>
          <p:nvPr userDrawn="1">
            <p:custDataLst>
              <p:tags r:id="rId5"/>
            </p:custDataLst>
          </p:nvPr>
        </p:nvCxnSpPr>
        <p:spPr bwMode="auto">
          <a:xfrm>
            <a:off x="6578531"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 xmlns:a16="http://schemas.microsoft.com/office/drawing/2014/main" id="{8EED8BA4-EF73-3E41-3496-042093C3539F}"/>
              </a:ext>
            </a:extLst>
          </p:cNvPr>
          <p:cNvCxnSpPr/>
          <p:nvPr userDrawn="1">
            <p:custDataLst>
              <p:tags r:id="rId6"/>
            </p:custDataLst>
          </p:nvPr>
        </p:nvCxnSpPr>
        <p:spPr bwMode="auto">
          <a:xfrm>
            <a:off x="4533798" y="1342551"/>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 xmlns:a16="http://schemas.microsoft.com/office/drawing/2014/main" id="{6B2B4871-15BA-068E-D6C3-DC43A100EA9E}"/>
              </a:ext>
            </a:extLst>
          </p:cNvPr>
          <p:cNvCxnSpPr/>
          <p:nvPr userDrawn="1">
            <p:custDataLst>
              <p:tags r:id="rId7"/>
            </p:custDataLst>
          </p:nvPr>
        </p:nvCxnSpPr>
        <p:spPr bwMode="auto">
          <a:xfrm>
            <a:off x="8623264"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Conector recto 63">
            <a:extLst>
              <a:ext uri="{FF2B5EF4-FFF2-40B4-BE49-F238E27FC236}">
                <a16:creationId xmlns="" xmlns:a16="http://schemas.microsoft.com/office/drawing/2014/main" id="{742D62C7-056E-A1FB-FAFD-D9E8B2D18178}"/>
              </a:ext>
            </a:extLst>
          </p:cNvPr>
          <p:cNvCxnSpPr/>
          <p:nvPr userDrawn="1">
            <p:custDataLst>
              <p:tags r:id="rId8"/>
            </p:custDataLst>
          </p:nvPr>
        </p:nvCxnSpPr>
        <p:spPr bwMode="auto">
          <a:xfrm>
            <a:off x="444331" y="1557518"/>
            <a:ext cx="0" cy="46080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Conector recto 64">
            <a:extLst>
              <a:ext uri="{FF2B5EF4-FFF2-40B4-BE49-F238E27FC236}">
                <a16:creationId xmlns="" xmlns:a16="http://schemas.microsoft.com/office/drawing/2014/main" id="{828D9CCD-E121-A024-BAD5-6247DF8ED423}"/>
              </a:ext>
            </a:extLst>
          </p:cNvPr>
          <p:cNvCxnSpPr/>
          <p:nvPr userDrawn="1">
            <p:custDataLst>
              <p:tags r:id="rId9"/>
            </p:custDataLst>
          </p:nvPr>
        </p:nvCxnSpPr>
        <p:spPr bwMode="auto">
          <a:xfrm>
            <a:off x="2489064" y="1452418"/>
            <a:ext cx="1" cy="47141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 xmlns:a16="http://schemas.microsoft.com/office/drawing/2014/main" id="{962C4893-076D-60A5-6E77-3630B92E13DD}"/>
              </a:ext>
            </a:extLst>
          </p:cNvPr>
          <p:cNvCxnSpPr/>
          <p:nvPr userDrawn="1">
            <p:custDataLst>
              <p:tags r:id="rId10"/>
            </p:custDataLst>
          </p:nvPr>
        </p:nvCxnSpPr>
        <p:spPr bwMode="auto">
          <a:xfrm>
            <a:off x="10667998" y="1345993"/>
            <a:ext cx="2" cy="4816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Conector recto 70">
            <a:extLst>
              <a:ext uri="{FF2B5EF4-FFF2-40B4-BE49-F238E27FC236}">
                <a16:creationId xmlns="" xmlns:a16="http://schemas.microsoft.com/office/drawing/2014/main" id="{A1233ACE-71E0-7B32-C169-3789258DF077}"/>
              </a:ext>
            </a:extLst>
          </p:cNvPr>
          <p:cNvCxnSpPr/>
          <p:nvPr userDrawn="1">
            <p:custDataLst>
              <p:tags r:id="rId11"/>
            </p:custDataLst>
          </p:nvPr>
        </p:nvCxnSpPr>
        <p:spPr bwMode="auto">
          <a:xfrm flipH="1">
            <a:off x="11784013" y="1557338"/>
            <a:ext cx="1413" cy="460851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Conector recto 72">
            <a:extLst>
              <a:ext uri="{FF2B5EF4-FFF2-40B4-BE49-F238E27FC236}">
                <a16:creationId xmlns="" xmlns:a16="http://schemas.microsoft.com/office/drawing/2014/main" id="{13B33B83-0247-4E39-AA84-898C0D25F801}"/>
              </a:ext>
            </a:extLst>
          </p:cNvPr>
          <p:cNvCxnSpPr/>
          <p:nvPr userDrawn="1">
            <p:custDataLst>
              <p:tags r:id="rId12"/>
            </p:custDataLst>
          </p:nvPr>
        </p:nvCxnSpPr>
        <p:spPr bwMode="auto">
          <a:xfrm>
            <a:off x="444715" y="3855513"/>
            <a:ext cx="11232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cto 73">
            <a:extLst>
              <a:ext uri="{FF2B5EF4-FFF2-40B4-BE49-F238E27FC236}">
                <a16:creationId xmlns="" xmlns:a16="http://schemas.microsoft.com/office/drawing/2014/main" id="{9E752F60-3DAA-1726-F721-345BA060B7A7}"/>
              </a:ext>
            </a:extLst>
          </p:cNvPr>
          <p:cNvCxnSpPr/>
          <p:nvPr userDrawn="1">
            <p:custDataLst>
              <p:tags r:id="rId13"/>
            </p:custDataLst>
          </p:nvPr>
        </p:nvCxnSpPr>
        <p:spPr bwMode="auto">
          <a:xfrm>
            <a:off x="436545" y="6165850"/>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 xmlns:a16="http://schemas.microsoft.com/office/drawing/2014/main" id="{9097AA11-136E-FE5C-B2D9-9D24153B1592}"/>
              </a:ext>
            </a:extLst>
          </p:cNvPr>
          <p:cNvCxnSpPr/>
          <p:nvPr userDrawn="1">
            <p:custDataLst>
              <p:tags r:id="rId14"/>
            </p:custDataLst>
          </p:nvPr>
        </p:nvCxnSpPr>
        <p:spPr bwMode="auto">
          <a:xfrm>
            <a:off x="444331" y="1557338"/>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Marcador de texto 49">
            <a:extLst>
              <a:ext uri="{FF2B5EF4-FFF2-40B4-BE49-F238E27FC236}">
                <a16:creationId xmlns="" xmlns:a16="http://schemas.microsoft.com/office/drawing/2014/main" id="{6C44EA9F-4BE5-4D63-ADEE-6AE9A99BC8DA}"/>
              </a:ext>
            </a:extLst>
          </p:cNvPr>
          <p:cNvSpPr>
            <a:spLocks noGrp="1"/>
          </p:cNvSpPr>
          <p:nvPr>
            <p:ph type="body" sz="quarter" idx="25" hasCustomPrompt="1"/>
          </p:nvPr>
        </p:nvSpPr>
        <p:spPr>
          <a:xfrm>
            <a:off x="10667996" y="1324044"/>
            <a:ext cx="1111061" cy="233294"/>
          </a:xfrm>
          <a:noFill/>
        </p:spPr>
        <p:txBody>
          <a:bodyPr anchor="ctr" anchorCtr="0">
            <a:noAutofit/>
          </a:bodyPr>
          <a:lstStyle>
            <a:lvl1pPr marL="0" indent="0">
              <a:buNone/>
              <a:defRPr sz="900" b="1">
                <a:solidFill>
                  <a:schemeClr val="tx1"/>
                </a:solidFill>
              </a:defRPr>
            </a:lvl1pPr>
          </a:lstStyle>
          <a:p>
            <a:pPr lvl="0"/>
            <a:r>
              <a:rPr lang="es-ES" dirty="0"/>
              <a:t>Texto</a:t>
            </a:r>
          </a:p>
        </p:txBody>
      </p:sp>
      <p:sp>
        <p:nvSpPr>
          <p:cNvPr id="77" name="Marcador de texto 6">
            <a:extLst>
              <a:ext uri="{FF2B5EF4-FFF2-40B4-BE49-F238E27FC236}">
                <a16:creationId xmlns="" xmlns:a16="http://schemas.microsoft.com/office/drawing/2014/main" id="{27B0F344-1CCC-237A-6BD4-0F6C2AB1CD4D}"/>
              </a:ext>
            </a:extLst>
          </p:cNvPr>
          <p:cNvSpPr>
            <a:spLocks noGrp="1"/>
          </p:cNvSpPr>
          <p:nvPr userDrawn="1">
            <p:custDataLst>
              <p:tags r:id="rId15"/>
            </p:custDataLst>
          </p:nvPr>
        </p:nvSpPr>
        <p:spPr bwMode="auto">
          <a:xfrm>
            <a:off x="248906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8" name="Marcador de texto 6">
            <a:extLst>
              <a:ext uri="{FF2B5EF4-FFF2-40B4-BE49-F238E27FC236}">
                <a16:creationId xmlns="" xmlns:a16="http://schemas.microsoft.com/office/drawing/2014/main" id="{27B0F344-1CCC-237A-6BD4-0F6C2AB1CD4D}"/>
              </a:ext>
            </a:extLst>
          </p:cNvPr>
          <p:cNvSpPr>
            <a:spLocks noGrp="1"/>
          </p:cNvSpPr>
          <p:nvPr userDrawn="1">
            <p:custDataLst>
              <p:tags r:id="rId16"/>
            </p:custDataLst>
          </p:nvPr>
        </p:nvSpPr>
        <p:spPr bwMode="auto">
          <a:xfrm>
            <a:off x="4534339"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9" name="Marcador de texto 6">
            <a:extLst>
              <a:ext uri="{FF2B5EF4-FFF2-40B4-BE49-F238E27FC236}">
                <a16:creationId xmlns="" xmlns:a16="http://schemas.microsoft.com/office/drawing/2014/main" id="{27B0F344-1CCC-237A-6BD4-0F6C2AB1CD4D}"/>
              </a:ext>
            </a:extLst>
          </p:cNvPr>
          <p:cNvSpPr>
            <a:spLocks noGrp="1"/>
          </p:cNvSpPr>
          <p:nvPr userDrawn="1">
            <p:custDataLst>
              <p:tags r:id="rId17"/>
            </p:custDataLst>
          </p:nvPr>
        </p:nvSpPr>
        <p:spPr bwMode="auto">
          <a:xfrm>
            <a:off x="657961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80" name="Marcador de texto 6">
            <a:extLst>
              <a:ext uri="{FF2B5EF4-FFF2-40B4-BE49-F238E27FC236}">
                <a16:creationId xmlns="" xmlns:a16="http://schemas.microsoft.com/office/drawing/2014/main" id="{27B0F344-1CCC-237A-6BD4-0F6C2AB1CD4D}"/>
              </a:ext>
            </a:extLst>
          </p:cNvPr>
          <p:cNvSpPr>
            <a:spLocks noGrp="1"/>
          </p:cNvSpPr>
          <p:nvPr userDrawn="1">
            <p:custDataLst>
              <p:tags r:id="rId18"/>
            </p:custDataLst>
          </p:nvPr>
        </p:nvSpPr>
        <p:spPr bwMode="auto">
          <a:xfrm>
            <a:off x="8624886"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Tree>
    <p:extLst>
      <p:ext uri="{BB962C8B-B14F-4D97-AF65-F5344CB8AC3E}">
        <p14:creationId xmlns:p14="http://schemas.microsoft.com/office/powerpoint/2010/main" val="261587099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5_Título con logo (simple)">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323615"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9">
            <a:extLst>
              <a:ext uri="{FF2B5EF4-FFF2-40B4-BE49-F238E27FC236}">
                <a16:creationId xmlns="" xmlns:a16="http://schemas.microsoft.com/office/drawing/2014/main" id="{ACCBF752-43F9-3D42-A021-FF715DC77157}"/>
              </a:ext>
            </a:extLst>
          </p:cNvPr>
          <p:cNvPicPr>
            <a:picLocks noChangeAspect="1"/>
          </p:cNvPicPr>
          <p:nvPr userDrawn="1"/>
        </p:nvPicPr>
        <p:blipFill>
          <a:blip r:embed="rId5"/>
          <a:stretch>
            <a:fillRect/>
          </a:stretch>
        </p:blipFill>
        <p:spPr>
          <a:xfrm>
            <a:off x="10587048" y="466648"/>
            <a:ext cx="1141921" cy="468000"/>
          </a:xfrm>
          <a:prstGeom prst="rect">
            <a:avLst/>
          </a:prstGeom>
        </p:spPr>
      </p:pic>
      <p:sp>
        <p:nvSpPr>
          <p:cNvPr id="8" name="Marcador de texto 7">
            <a:extLst>
              <a:ext uri="{FF2B5EF4-FFF2-40B4-BE49-F238E27FC236}">
                <a16:creationId xmlns="" xmlns:a16="http://schemas.microsoft.com/office/drawing/2014/main" id="{DB2E68D7-E3EC-4F60-AEE5-8E8AB1CBF8CA}"/>
              </a:ext>
            </a:extLst>
          </p:cNvPr>
          <p:cNvSpPr>
            <a:spLocks noGrp="1"/>
          </p:cNvSpPr>
          <p:nvPr>
            <p:ph type="body" sz="quarter" idx="61" hasCustomPrompt="1"/>
          </p:nvPr>
        </p:nvSpPr>
        <p:spPr>
          <a:xfrm>
            <a:off x="449262" y="466648"/>
            <a:ext cx="8347075" cy="288000"/>
          </a:xfrm>
          <a:prstGeom prst="rect">
            <a:avLst/>
          </a:prstGeom>
        </p:spPr>
        <p:txBody>
          <a:bodyPr lIns="0" tIns="0" rIns="0" bIns="0">
            <a:noAutofit/>
          </a:bodyPr>
          <a:lstStyle>
            <a:lvl1pPr marL="0" indent="0">
              <a:buNone/>
              <a:defRPr sz="2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0" name="Marcador de texto 7">
            <a:extLst>
              <a:ext uri="{FF2B5EF4-FFF2-40B4-BE49-F238E27FC236}">
                <a16:creationId xmlns="" xmlns:a16="http://schemas.microsoft.com/office/drawing/2014/main" id="{558179AA-064C-40D7-9AF5-96669BD69DA6}"/>
              </a:ext>
            </a:extLst>
          </p:cNvPr>
          <p:cNvSpPr>
            <a:spLocks noGrp="1"/>
          </p:cNvSpPr>
          <p:nvPr>
            <p:ph type="body" sz="quarter" idx="62" hasCustomPrompt="1"/>
          </p:nvPr>
        </p:nvSpPr>
        <p:spPr>
          <a:xfrm>
            <a:off x="449262" y="807565"/>
            <a:ext cx="8347075" cy="288000"/>
          </a:xfrm>
          <a:prstGeom prst="rect">
            <a:avLst/>
          </a:prstGeom>
        </p:spPr>
        <p:txBody>
          <a:bodyPr lIns="0" tIns="0" rIns="0" bIns="0">
            <a:noAutofit/>
          </a:bodyPr>
          <a:lstStyle>
            <a:lvl1pPr marL="0" indent="0">
              <a:buNone/>
              <a:defRPr sz="16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 xmlns:a16="http://schemas.microsoft.com/office/drawing/2014/main" id="{A93FF061-F9D6-4583-B520-D1B54F9D7D9B}"/>
              </a:ext>
            </a:extLst>
          </p:cNvPr>
          <p:cNvCxnSpPr>
            <a:cxnSpLocks/>
          </p:cNvCxnSpPr>
          <p:nvPr userDrawn="1"/>
        </p:nvCxnSpPr>
        <p:spPr>
          <a:xfrm>
            <a:off x="436563" y="385812"/>
            <a:ext cx="1297221" cy="0"/>
          </a:xfrm>
          <a:prstGeom prst="line">
            <a:avLst/>
          </a:prstGeom>
          <a:noFill/>
          <a:ln w="25400"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86C83256-DD1F-4DAF-B91A-2F66FF3D3A90}"/>
              </a:ext>
            </a:extLst>
          </p:cNvPr>
          <p:cNvSpPr>
            <a:spLocks noGrp="1"/>
          </p:cNvSpPr>
          <p:nvPr>
            <p:ph type="sldNum" sz="quarter" idx="63"/>
          </p:nvPr>
        </p:nvSpPr>
        <p:spPr>
          <a:xfrm>
            <a:off x="11486962" y="6498255"/>
            <a:ext cx="540000" cy="240348"/>
          </a:xfrm>
        </p:spPr>
        <p:txBody>
          <a:bodyPr anchor="ctr" anchorCtr="0"/>
          <a:lstStyle/>
          <a:p>
            <a:pPr algn="ctr" defTabSz="914400" hangingPunct="1">
              <a:lnSpc>
                <a:spcPct val="100000"/>
              </a:lnSpc>
              <a:spcBef>
                <a:spcPts val="0"/>
              </a:spcBef>
            </a:pPr>
            <a:fld id="{B37290F3-BA30-9341-A10E-737EC97582C1}" type="slidenum">
              <a:rPr lang="es-CL" sz="1100" kern="1200">
                <a:solidFill>
                  <a:srgbClr val="27933E">
                    <a:lumMod val="75000"/>
                    <a:lumOff val="25000"/>
                  </a:srgbClr>
                </a:solidFill>
              </a:rPr>
              <a:pPr algn="ctr" defTabSz="914400" hangingPunct="1">
                <a:lnSpc>
                  <a:spcPct val="100000"/>
                </a:lnSpc>
                <a:spcBef>
                  <a:spcPts val="0"/>
                </a:spcBef>
              </a:pPr>
              <a:t>‹Nº›</a:t>
            </a:fld>
            <a:endParaRPr lang="es-CL" sz="1100" kern="1200" dirty="0">
              <a:solidFill>
                <a:srgbClr val="27933E">
                  <a:lumMod val="75000"/>
                  <a:lumOff val="25000"/>
                </a:srgbClr>
              </a:solidFill>
            </a:endParaRPr>
          </a:p>
        </p:txBody>
      </p:sp>
    </p:spTree>
    <p:extLst>
      <p:ext uri="{BB962C8B-B14F-4D97-AF65-F5344CB8AC3E}">
        <p14:creationId xmlns:p14="http://schemas.microsoft.com/office/powerpoint/2010/main" val="3342159942"/>
      </p:ext>
    </p:extLst>
  </p:cSld>
  <p:clrMapOvr>
    <a:masterClrMapping/>
  </p:clrMapOvr>
  <p:transition/>
  <p:extLst>
    <p:ext uri="{DCECCB84-F9BA-43D5-87BE-67443E8EF086}">
      <p15:sldGuideLst xmlns:p15="http://schemas.microsoft.com/office/powerpoint/2012/main">
        <p15:guide id="1" pos="3840">
          <p15:clr>
            <a:srgbClr val="FBAE40"/>
          </p15:clr>
        </p15:guide>
        <p15:guide id="2" orient="horz" pos="754">
          <p15:clr>
            <a:srgbClr val="FBAE40"/>
          </p15:clr>
        </p15:guide>
        <p15:guide id="3" pos="279">
          <p15:clr>
            <a:srgbClr val="FBAE40"/>
          </p15:clr>
        </p15:guide>
        <p15:guide id="4" pos="7401">
          <p15:clr>
            <a:srgbClr val="FBAE40"/>
          </p15:clr>
        </p15:guide>
        <p15:guide id="5" orient="horz" pos="2160">
          <p15:clr>
            <a:srgbClr val="FBAE40"/>
          </p15:clr>
        </p15:guide>
        <p15:guide id="6" orient="horz" pos="4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blanca complet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48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87165630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566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 xmlns:a16="http://schemas.microsoft.com/office/drawing/2014/main"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 xmlns:a16="http://schemas.microsoft.com/office/drawing/2014/main" id="{6684D6C2-8FED-B52F-0DE2-7AC39638A0F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216074957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652">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type="tx">
  <p:cSld name="1_Cierre_casa">
    <p:bg>
      <p:bgPr>
        <a:solidFill>
          <a:schemeClr val="accent1"/>
        </a:solidFill>
        <a:effectLst/>
      </p:bgPr>
    </p:bg>
    <p:spTree>
      <p:nvGrpSpPr>
        <p:cNvPr id="1" name=""/>
        <p:cNvGrpSpPr/>
        <p:nvPr/>
      </p:nvGrpSpPr>
      <p:grpSpPr>
        <a:xfrm>
          <a:off x="0" y="0"/>
          <a:ext cx="0" cy="0"/>
          <a:chOff x="0" y="0"/>
          <a:chExt cx="0" cy="0"/>
        </a:xfrm>
      </p:grpSpPr>
      <p:sp>
        <p:nvSpPr>
          <p:cNvPr id="4" name="Asociación Chilena de Seguridad…">
            <a:extLst>
              <a:ext uri="{FF2B5EF4-FFF2-40B4-BE49-F238E27FC236}">
                <a16:creationId xmlns="" xmlns:a16="http://schemas.microsoft.com/office/drawing/2014/main" id="{0117B4FB-B755-3EBA-4157-827FB8108C54}"/>
              </a:ext>
            </a:extLst>
          </p:cNvPr>
          <p:cNvSpPr txBox="1"/>
          <p:nvPr userDrawn="1"/>
        </p:nvSpPr>
        <p:spPr>
          <a:xfrm>
            <a:off x="4506686" y="3884955"/>
            <a:ext cx="3178629"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ctr" defTabSz="914400" hangingPunct="1">
              <a:lnSpc>
                <a:spcPct val="100000"/>
              </a:lnSpc>
              <a:spcBef>
                <a:spcPts val="600"/>
              </a:spcBef>
              <a:defRPr sz="3000" b="1">
                <a:solidFill>
                  <a:srgbClr val="79B025"/>
                </a:solidFill>
                <a:latin typeface="Arial"/>
                <a:ea typeface="Arial"/>
                <a:cs typeface="Arial"/>
                <a:sym typeface="Arial"/>
              </a:defRPr>
            </a:pPr>
            <a:r>
              <a:rPr lang="es-CL" sz="3000" b="1" kern="1200" dirty="0">
                <a:solidFill>
                  <a:prstClr val="white"/>
                </a:solidFill>
                <a:ea typeface="Arial"/>
                <a:cs typeface="Arial" panose="020B0604020202020204" pitchFamily="34" charset="0"/>
                <a:sym typeface="Arial"/>
              </a:rPr>
              <a:t>Vive</a:t>
            </a:r>
            <a:r>
              <a:rPr lang="en-US" sz="3000" b="1" kern="1200" dirty="0">
                <a:solidFill>
                  <a:prstClr val="white"/>
                </a:solidFill>
                <a:ea typeface="Arial"/>
                <a:cs typeface="Arial" panose="020B0604020202020204" pitchFamily="34" charset="0"/>
                <a:sym typeface="Arial"/>
              </a:rPr>
              <a:t> </a:t>
            </a:r>
            <a:r>
              <a:rPr lang="es-CL" sz="3000" b="1" kern="1200" dirty="0">
                <a:solidFill>
                  <a:prstClr val="white"/>
                </a:solidFill>
                <a:ea typeface="Arial"/>
                <a:cs typeface="Arial" panose="020B0604020202020204" pitchFamily="34" charset="0"/>
                <a:sym typeface="Arial"/>
              </a:rPr>
              <a:t>el</a:t>
            </a:r>
            <a:r>
              <a:rPr lang="en-US" sz="3000" b="1" kern="1200" dirty="0">
                <a:solidFill>
                  <a:prstClr val="white"/>
                </a:solidFill>
                <a:ea typeface="Arial"/>
                <a:cs typeface="Arial" panose="020B0604020202020204" pitchFamily="34" charset="0"/>
                <a:sym typeface="Arial"/>
              </a:rPr>
              <a:t> </a:t>
            </a:r>
            <a:r>
              <a:rPr lang="es-CL" sz="3000" b="1" kern="1200" dirty="0">
                <a:solidFill>
                  <a:prstClr val="white"/>
                </a:solidFill>
                <a:ea typeface="Arial"/>
                <a:cs typeface="Arial" panose="020B0604020202020204" pitchFamily="34" charset="0"/>
                <a:sym typeface="Arial"/>
              </a:rPr>
              <a:t>cuidado</a:t>
            </a:r>
          </a:p>
        </p:txBody>
      </p:sp>
      <p:pic>
        <p:nvPicPr>
          <p:cNvPr id="5" name="Imagen 4">
            <a:extLst>
              <a:ext uri="{FF2B5EF4-FFF2-40B4-BE49-F238E27FC236}">
                <a16:creationId xmlns="" xmlns:a16="http://schemas.microsoft.com/office/drawing/2014/main" id="{0875361A-E1FF-6157-D725-8A6791B912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2032" y="2550695"/>
            <a:ext cx="2367936" cy="1106905"/>
          </a:xfrm>
          <a:prstGeom prst="rect">
            <a:avLst/>
          </a:prstGeom>
        </p:spPr>
      </p:pic>
    </p:spTree>
    <p:extLst>
      <p:ext uri="{BB962C8B-B14F-4D97-AF65-F5344CB8AC3E}">
        <p14:creationId xmlns:p14="http://schemas.microsoft.com/office/powerpoint/2010/main" val="374418342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5_Título con logo (simple)">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326684"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9">
            <a:extLst>
              <a:ext uri="{FF2B5EF4-FFF2-40B4-BE49-F238E27FC236}">
                <a16:creationId xmlns="" xmlns:a16="http://schemas.microsoft.com/office/drawing/2014/main" id="{ACCBF752-43F9-3D42-A021-FF715DC77157}"/>
              </a:ext>
            </a:extLst>
          </p:cNvPr>
          <p:cNvPicPr>
            <a:picLocks noChangeAspect="1"/>
          </p:cNvPicPr>
          <p:nvPr userDrawn="1"/>
        </p:nvPicPr>
        <p:blipFill>
          <a:blip r:embed="rId5"/>
          <a:stretch>
            <a:fillRect/>
          </a:stretch>
        </p:blipFill>
        <p:spPr>
          <a:xfrm>
            <a:off x="10587048" y="466648"/>
            <a:ext cx="1141921" cy="468000"/>
          </a:xfrm>
          <a:prstGeom prst="rect">
            <a:avLst/>
          </a:prstGeom>
        </p:spPr>
      </p:pic>
      <p:sp>
        <p:nvSpPr>
          <p:cNvPr id="8" name="Marcador de texto 7">
            <a:extLst>
              <a:ext uri="{FF2B5EF4-FFF2-40B4-BE49-F238E27FC236}">
                <a16:creationId xmlns="" xmlns:a16="http://schemas.microsoft.com/office/drawing/2014/main" id="{DB2E68D7-E3EC-4F60-AEE5-8E8AB1CBF8CA}"/>
              </a:ext>
            </a:extLst>
          </p:cNvPr>
          <p:cNvSpPr>
            <a:spLocks noGrp="1"/>
          </p:cNvSpPr>
          <p:nvPr>
            <p:ph type="body" sz="quarter" idx="61" hasCustomPrompt="1"/>
          </p:nvPr>
        </p:nvSpPr>
        <p:spPr>
          <a:xfrm>
            <a:off x="449262" y="466648"/>
            <a:ext cx="8347075" cy="288000"/>
          </a:xfrm>
          <a:prstGeom prst="rect">
            <a:avLst/>
          </a:prstGeom>
        </p:spPr>
        <p:txBody>
          <a:bodyPr lIns="0" tIns="0" rIns="0" bIns="0">
            <a:noAutofit/>
          </a:bodyPr>
          <a:lstStyle>
            <a:lvl1pPr marL="0" indent="0">
              <a:buNone/>
              <a:defRPr sz="2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0" name="Marcador de texto 7">
            <a:extLst>
              <a:ext uri="{FF2B5EF4-FFF2-40B4-BE49-F238E27FC236}">
                <a16:creationId xmlns="" xmlns:a16="http://schemas.microsoft.com/office/drawing/2014/main" id="{558179AA-064C-40D7-9AF5-96669BD69DA6}"/>
              </a:ext>
            </a:extLst>
          </p:cNvPr>
          <p:cNvSpPr>
            <a:spLocks noGrp="1"/>
          </p:cNvSpPr>
          <p:nvPr>
            <p:ph type="body" sz="quarter" idx="62" hasCustomPrompt="1"/>
          </p:nvPr>
        </p:nvSpPr>
        <p:spPr>
          <a:xfrm>
            <a:off x="449262" y="807565"/>
            <a:ext cx="8347075" cy="288000"/>
          </a:xfrm>
          <a:prstGeom prst="rect">
            <a:avLst/>
          </a:prstGeom>
        </p:spPr>
        <p:txBody>
          <a:bodyPr lIns="0" tIns="0" rIns="0" bIns="0">
            <a:noAutofit/>
          </a:bodyPr>
          <a:lstStyle>
            <a:lvl1pPr marL="0" indent="0">
              <a:buNone/>
              <a:defRPr sz="16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1" name="Conector recto 18">
            <a:extLst>
              <a:ext uri="{FF2B5EF4-FFF2-40B4-BE49-F238E27FC236}">
                <a16:creationId xmlns="" xmlns:a16="http://schemas.microsoft.com/office/drawing/2014/main" id="{A93FF061-F9D6-4583-B520-D1B54F9D7D9B}"/>
              </a:ext>
            </a:extLst>
          </p:cNvPr>
          <p:cNvCxnSpPr>
            <a:cxnSpLocks/>
          </p:cNvCxnSpPr>
          <p:nvPr userDrawn="1"/>
        </p:nvCxnSpPr>
        <p:spPr>
          <a:xfrm>
            <a:off x="436563" y="385812"/>
            <a:ext cx="1297221" cy="0"/>
          </a:xfrm>
          <a:prstGeom prst="line">
            <a:avLst/>
          </a:prstGeom>
          <a:noFill/>
          <a:ln w="25400"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86C83256-DD1F-4DAF-B91A-2F66FF3D3A90}"/>
              </a:ext>
            </a:extLst>
          </p:cNvPr>
          <p:cNvSpPr>
            <a:spLocks noGrp="1"/>
          </p:cNvSpPr>
          <p:nvPr>
            <p:ph type="sldNum" sz="quarter" idx="63"/>
          </p:nvPr>
        </p:nvSpPr>
        <p:spPr>
          <a:xfrm>
            <a:off x="11486962" y="6498255"/>
            <a:ext cx="540000" cy="240348"/>
          </a:xfrm>
        </p:spPr>
        <p:txBody>
          <a:bodyPr anchor="ctr" anchorCtr="0"/>
          <a:lstStyle/>
          <a:p>
            <a:pPr algn="ctr" defTabSz="914400" hangingPunct="1">
              <a:lnSpc>
                <a:spcPct val="100000"/>
              </a:lnSpc>
              <a:spcBef>
                <a:spcPts val="0"/>
              </a:spcBef>
            </a:pPr>
            <a:fld id="{B37290F3-BA30-9341-A10E-737EC97582C1}" type="slidenum">
              <a:rPr lang="es-CL" sz="1100" kern="1200">
                <a:solidFill>
                  <a:srgbClr val="27933E">
                    <a:lumMod val="75000"/>
                    <a:lumOff val="25000"/>
                  </a:srgbClr>
                </a:solidFill>
              </a:rPr>
              <a:pPr algn="ctr" defTabSz="914400" hangingPunct="1">
                <a:lnSpc>
                  <a:spcPct val="100000"/>
                </a:lnSpc>
                <a:spcBef>
                  <a:spcPts val="0"/>
                </a:spcBef>
              </a:pPr>
              <a:t>‹Nº›</a:t>
            </a:fld>
            <a:endParaRPr lang="es-CL" sz="1100" kern="1200" dirty="0">
              <a:solidFill>
                <a:srgbClr val="27933E">
                  <a:lumMod val="75000"/>
                  <a:lumOff val="25000"/>
                </a:srgbClr>
              </a:solidFill>
            </a:endParaRPr>
          </a:p>
        </p:txBody>
      </p:sp>
    </p:spTree>
    <p:extLst>
      <p:ext uri="{BB962C8B-B14F-4D97-AF65-F5344CB8AC3E}">
        <p14:creationId xmlns:p14="http://schemas.microsoft.com/office/powerpoint/2010/main" val="2784242991"/>
      </p:ext>
    </p:extLst>
  </p:cSld>
  <p:clrMapOvr>
    <a:masterClrMapping/>
  </p:clrMapOvr>
  <p:transition/>
  <p:extLst>
    <p:ext uri="{DCECCB84-F9BA-43D5-87BE-67443E8EF086}">
      <p15:sldGuideLst xmlns:p15="http://schemas.microsoft.com/office/powerpoint/2012/main">
        <p15:guide id="1" pos="3840">
          <p15:clr>
            <a:srgbClr val="FBAE40"/>
          </p15:clr>
        </p15:guide>
        <p15:guide id="2" orient="horz" pos="754">
          <p15:clr>
            <a:srgbClr val="FBAE40"/>
          </p15:clr>
        </p15:guide>
        <p15:guide id="3" pos="279">
          <p15:clr>
            <a:srgbClr val="FBAE40"/>
          </p15:clr>
        </p15:guide>
        <p15:guide id="4" pos="7401">
          <p15:clr>
            <a:srgbClr val="FBAE40"/>
          </p15:clr>
        </p15:guide>
        <p15:guide id="5" orient="horz" pos="2160">
          <p15:clr>
            <a:srgbClr val="FBAE40"/>
          </p15:clr>
        </p15:guide>
        <p15:guide id="6" orient="horz" pos="408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327708"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2204" t="33265"/>
          <a:stretch/>
        </p:blipFill>
        <p:spPr>
          <a:xfrm>
            <a:off x="0" y="-1"/>
            <a:ext cx="5439188" cy="4576669"/>
          </a:xfrm>
          <a:prstGeom prst="rect">
            <a:avLst/>
          </a:prstGeom>
        </p:spPr>
      </p:pic>
      <p:sp>
        <p:nvSpPr>
          <p:cNvPr id="3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3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5741687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e blanca - título y sub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50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80185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e blanc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53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74858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e gris completa">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55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550791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e gris - Título y subtítulo">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7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71514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e gris">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0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51788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e verde - completa">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04627"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sp>
        <p:nvSpPr>
          <p:cNvPr id="30"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2906490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erde Portadilla capitulo c titulo y logo">
    <p:bg>
      <p:bgPr>
        <a:solidFill>
          <a:schemeClr val="tx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8"/>
            <a:ext cx="1380931" cy="1380931"/>
          </a:xfrm>
          <a:prstGeom prst="rect">
            <a:avLst/>
          </a:prstGeom>
        </p:spPr>
      </p:pic>
      <p:pic>
        <p:nvPicPr>
          <p:cNvPr id="6" name="Imagen 5">
            <a:extLst>
              <a:ext uri="{FF2B5EF4-FFF2-40B4-BE49-F238E27FC236}">
                <a16:creationId xmlns:a16="http://schemas.microsoft.com/office/drawing/2014/main" xmlns="" id="{C799E6A4-4C39-4044-9E70-2C36E11685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0326" y="398988"/>
            <a:ext cx="1380931" cy="645524"/>
          </a:xfrm>
          <a:prstGeom prst="rect">
            <a:avLst/>
          </a:prstGeom>
        </p:spPr>
      </p:pic>
    </p:spTree>
    <p:extLst>
      <p:ext uri="{BB962C8B-B14F-4D97-AF65-F5344CB8AC3E}">
        <p14:creationId xmlns:p14="http://schemas.microsoft.com/office/powerpoint/2010/main" val="198523859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e verde - Título y subtítulo">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05651"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0"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52571168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e verde">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06675"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 name="Título 9">
            <a:extLst>
              <a:ext uri="{FF2B5EF4-FFF2-40B4-BE49-F238E27FC236}">
                <a16:creationId xmlns=""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54169156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69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883959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72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590287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74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431842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77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358850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ámina comparativa 3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0B42D332-2844-E942-96BC-37A626E3034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79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74F55793-A0F5-0E78-02E7-EF2CF719E974}"/>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s-CL" sz="1400" dirty="0">
              <a:solidFill>
                <a:prstClr val="white"/>
              </a:solidFill>
            </a:endParaRPr>
          </a:p>
        </p:txBody>
      </p:sp>
      <p:sp>
        <p:nvSpPr>
          <p:cNvPr id="61" name="Marcador de texto 7">
            <a:extLst>
              <a:ext uri="{FF2B5EF4-FFF2-40B4-BE49-F238E27FC236}">
                <a16:creationId xmlns="" xmlns:a16="http://schemas.microsoft.com/office/drawing/2014/main" id="{60D2818D-89F2-5146-96F4-FE5CC94A3B64}"/>
              </a:ext>
            </a:extLst>
          </p:cNvPr>
          <p:cNvSpPr>
            <a:spLocks noGrp="1"/>
          </p:cNvSpPr>
          <p:nvPr>
            <p:ph type="body" sz="quarter" idx="47" hasCustomPrompt="1"/>
          </p:nvPr>
        </p:nvSpPr>
        <p:spPr>
          <a:xfrm>
            <a:off x="449262" y="1905774"/>
            <a:ext cx="753896" cy="566153"/>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14" name="Marcador de texto 7">
            <a:extLst>
              <a:ext uri="{FF2B5EF4-FFF2-40B4-BE49-F238E27FC236}">
                <a16:creationId xmlns="" xmlns:a16="http://schemas.microsoft.com/office/drawing/2014/main" id="{130CF308-4F12-CF40-8431-48ED26F5E46C}"/>
              </a:ext>
            </a:extLst>
          </p:cNvPr>
          <p:cNvSpPr>
            <a:spLocks noGrp="1"/>
          </p:cNvSpPr>
          <p:nvPr>
            <p:ph type="body" sz="quarter" idx="41" hasCustomPrompt="1"/>
          </p:nvPr>
        </p:nvSpPr>
        <p:spPr>
          <a:xfrm>
            <a:off x="823942" y="2161664"/>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3" name="Marcador de texto 7">
            <a:extLst>
              <a:ext uri="{FF2B5EF4-FFF2-40B4-BE49-F238E27FC236}">
                <a16:creationId xmlns="" xmlns:a16="http://schemas.microsoft.com/office/drawing/2014/main" id="{9381C1C0-80DF-6749-9C03-56994A4072C4}"/>
              </a:ext>
            </a:extLst>
          </p:cNvPr>
          <p:cNvSpPr>
            <a:spLocks noGrp="1"/>
          </p:cNvSpPr>
          <p:nvPr>
            <p:ph type="body" sz="quarter" idx="40" hasCustomPrompt="1"/>
          </p:nvPr>
        </p:nvSpPr>
        <p:spPr>
          <a:xfrm>
            <a:off x="2389754" y="2169127"/>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54" name="Marcador de texto 7">
            <a:extLst>
              <a:ext uri="{FF2B5EF4-FFF2-40B4-BE49-F238E27FC236}">
                <a16:creationId xmlns="" xmlns:a16="http://schemas.microsoft.com/office/drawing/2014/main" id="{89620A1F-682C-3E4E-85BD-1A4E04D84C07}"/>
              </a:ext>
            </a:extLst>
          </p:cNvPr>
          <p:cNvSpPr>
            <a:spLocks noGrp="1"/>
          </p:cNvSpPr>
          <p:nvPr>
            <p:ph type="body" sz="quarter" idx="42" hasCustomPrompt="1"/>
          </p:nvPr>
        </p:nvSpPr>
        <p:spPr>
          <a:xfrm>
            <a:off x="2389752" y="1733847"/>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73" name="Marcador de texto 7">
            <a:extLst>
              <a:ext uri="{FF2B5EF4-FFF2-40B4-BE49-F238E27FC236}">
                <a16:creationId xmlns="" xmlns:a16="http://schemas.microsoft.com/office/drawing/2014/main" id="{7BB34F7A-9153-7E41-8706-B75E12C61FAF}"/>
              </a:ext>
            </a:extLst>
          </p:cNvPr>
          <p:cNvSpPr>
            <a:spLocks noGrp="1"/>
          </p:cNvSpPr>
          <p:nvPr>
            <p:ph type="body" sz="quarter" idx="49" hasCustomPrompt="1"/>
          </p:nvPr>
        </p:nvSpPr>
        <p:spPr>
          <a:xfrm>
            <a:off x="2389754" y="374075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74" name="Marcador de texto 7">
            <a:extLst>
              <a:ext uri="{FF2B5EF4-FFF2-40B4-BE49-F238E27FC236}">
                <a16:creationId xmlns="" xmlns:a16="http://schemas.microsoft.com/office/drawing/2014/main" id="{D350E885-470E-4544-9B96-6265ACDD38BD}"/>
              </a:ext>
            </a:extLst>
          </p:cNvPr>
          <p:cNvSpPr>
            <a:spLocks noGrp="1"/>
          </p:cNvSpPr>
          <p:nvPr>
            <p:ph type="body" sz="quarter" idx="50" hasCustomPrompt="1"/>
          </p:nvPr>
        </p:nvSpPr>
        <p:spPr>
          <a:xfrm>
            <a:off x="2389752" y="330547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82" name="Marcador de texto 7">
            <a:extLst>
              <a:ext uri="{FF2B5EF4-FFF2-40B4-BE49-F238E27FC236}">
                <a16:creationId xmlns="" xmlns:a16="http://schemas.microsoft.com/office/drawing/2014/main" id="{B22EF754-D625-F14C-8B51-B265491331F8}"/>
              </a:ext>
            </a:extLst>
          </p:cNvPr>
          <p:cNvSpPr>
            <a:spLocks noGrp="1"/>
          </p:cNvSpPr>
          <p:nvPr>
            <p:ph type="body" sz="quarter" idx="55" hasCustomPrompt="1"/>
          </p:nvPr>
        </p:nvSpPr>
        <p:spPr>
          <a:xfrm>
            <a:off x="2389754" y="531341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83" name="Marcador de texto 7">
            <a:extLst>
              <a:ext uri="{FF2B5EF4-FFF2-40B4-BE49-F238E27FC236}">
                <a16:creationId xmlns="" xmlns:a16="http://schemas.microsoft.com/office/drawing/2014/main" id="{977B32BB-9DE9-AE4E-B3F6-BC2F0A206886}"/>
              </a:ext>
            </a:extLst>
          </p:cNvPr>
          <p:cNvSpPr>
            <a:spLocks noGrp="1"/>
          </p:cNvSpPr>
          <p:nvPr>
            <p:ph type="body" sz="quarter" idx="56" hasCustomPrompt="1"/>
          </p:nvPr>
        </p:nvSpPr>
        <p:spPr>
          <a:xfrm>
            <a:off x="2389752" y="487813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6" name="Marcador de texto 7">
            <a:extLst>
              <a:ext uri="{FF2B5EF4-FFF2-40B4-BE49-F238E27FC236}">
                <a16:creationId xmlns="" xmlns:a16="http://schemas.microsoft.com/office/drawing/2014/main" id="{B8030460-AF27-ED61-6BCA-022178D8FF3F}"/>
              </a:ext>
            </a:extLst>
          </p:cNvPr>
          <p:cNvSpPr>
            <a:spLocks noGrp="1"/>
          </p:cNvSpPr>
          <p:nvPr>
            <p:ph type="body" sz="quarter" idx="65" hasCustomPrompt="1"/>
          </p:nvPr>
        </p:nvSpPr>
        <p:spPr>
          <a:xfrm>
            <a:off x="449262" y="3493942"/>
            <a:ext cx="753896" cy="569855"/>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4" name="Marcador de texto 7">
            <a:extLst>
              <a:ext uri="{FF2B5EF4-FFF2-40B4-BE49-F238E27FC236}">
                <a16:creationId xmlns="" xmlns:a16="http://schemas.microsoft.com/office/drawing/2014/main" id="{4F09BDE9-1F52-40C2-BD9E-64B76A330DF5}"/>
              </a:ext>
            </a:extLst>
          </p:cNvPr>
          <p:cNvSpPr>
            <a:spLocks noGrp="1"/>
          </p:cNvSpPr>
          <p:nvPr>
            <p:ph type="body" sz="quarter" idx="66" hasCustomPrompt="1"/>
          </p:nvPr>
        </p:nvSpPr>
        <p:spPr>
          <a:xfrm>
            <a:off x="823942" y="3749832"/>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15" name="Marcador de texto 7">
            <a:extLst>
              <a:ext uri="{FF2B5EF4-FFF2-40B4-BE49-F238E27FC236}">
                <a16:creationId xmlns="" xmlns:a16="http://schemas.microsoft.com/office/drawing/2014/main" id="{212DCDD1-366D-9A68-3E55-CEB914F9AD75}"/>
              </a:ext>
            </a:extLst>
          </p:cNvPr>
          <p:cNvSpPr>
            <a:spLocks noGrp="1"/>
          </p:cNvSpPr>
          <p:nvPr>
            <p:ph type="body" sz="quarter" idx="67" hasCustomPrompt="1"/>
          </p:nvPr>
        </p:nvSpPr>
        <p:spPr>
          <a:xfrm>
            <a:off x="449262" y="5046017"/>
            <a:ext cx="753896" cy="578264"/>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6" name="Marcador de texto 7">
            <a:extLst>
              <a:ext uri="{FF2B5EF4-FFF2-40B4-BE49-F238E27FC236}">
                <a16:creationId xmlns="" xmlns:a16="http://schemas.microsoft.com/office/drawing/2014/main" id="{5D8DABCA-3E6E-6521-D458-854891BF1192}"/>
              </a:ext>
            </a:extLst>
          </p:cNvPr>
          <p:cNvSpPr>
            <a:spLocks noGrp="1"/>
          </p:cNvSpPr>
          <p:nvPr>
            <p:ph type="body" sz="quarter" idx="68" hasCustomPrompt="1"/>
          </p:nvPr>
        </p:nvSpPr>
        <p:spPr>
          <a:xfrm>
            <a:off x="823942" y="5301906"/>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 name="Título 4">
            <a:extLst>
              <a:ext uri="{FF2B5EF4-FFF2-40B4-BE49-F238E27FC236}">
                <a16:creationId xmlns=""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10" name="Marcador de texto 7">
            <a:extLst>
              <a:ext uri="{FF2B5EF4-FFF2-40B4-BE49-F238E27FC236}">
                <a16:creationId xmlns="" xmlns:a16="http://schemas.microsoft.com/office/drawing/2014/main" id="{53258BAC-810B-C764-8E58-DB47E4CB5471}"/>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 xmlns:a16="http://schemas.microsoft.com/office/drawing/2014/main" id="{42ECFC8D-9E4C-1277-A15B-B59DBD28B896}"/>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200025" indent="-200025">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20" name="Subtítulo 2">
            <a:extLst>
              <a:ext uri="{FF2B5EF4-FFF2-40B4-BE49-F238E27FC236}">
                <a16:creationId xmlns=""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69"/>
          </p:nvPr>
        </p:nvSpPr>
        <p:spPr/>
        <p:txBody>
          <a:bodyPr/>
          <a:lstStyle/>
          <a:p>
            <a:endParaRPr lang="es-CL" dirty="0">
              <a:solidFill>
                <a:srgbClr val="000000"/>
              </a:solidFill>
            </a:endParaRPr>
          </a:p>
        </p:txBody>
      </p:sp>
      <p:sp>
        <p:nvSpPr>
          <p:cNvPr id="8" name="Marcador de número de diapositiva 7"/>
          <p:cNvSpPr>
            <a:spLocks noGrp="1"/>
          </p:cNvSpPr>
          <p:nvPr>
            <p:ph type="sldNum" sz="quarter" idx="7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26"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274266803"/>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ámina comparativa 1">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F724E63-9886-C6FB-1FC3-6B75A6CCCA11}"/>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s-CL" sz="1400" dirty="0">
              <a:solidFill>
                <a:srgbClr val="000000"/>
              </a:solidFill>
            </a:endParaRPr>
          </a:p>
        </p:txBody>
      </p:sp>
      <p:graphicFrame>
        <p:nvGraphicFramePr>
          <p:cNvPr id="3" name="Objeto 2" hidden="1">
            <a:extLst>
              <a:ext uri="{FF2B5EF4-FFF2-40B4-BE49-F238E27FC236}">
                <a16:creationId xmlns="" xmlns:a16="http://schemas.microsoft.com/office/drawing/2014/main" id="{F257A930-1B12-7B4A-B402-734BCB48BA0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19"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Marcador de texto 7">
            <a:extLst>
              <a:ext uri="{FF2B5EF4-FFF2-40B4-BE49-F238E27FC236}">
                <a16:creationId xmlns="" xmlns:a16="http://schemas.microsoft.com/office/drawing/2014/main" id="{B26859F0-E9CF-BDA5-2D2F-7DBFF3416B77}"/>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 xmlns:a16="http://schemas.microsoft.com/office/drawing/2014/main" id="{D94985E1-B3DE-0AEA-1F1D-38549142922E}"/>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192088" indent="-192088">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9" name="Título 8">
            <a:extLst>
              <a:ext uri="{FF2B5EF4-FFF2-40B4-BE49-F238E27FC236}">
                <a16:creationId xmlns="" xmlns:a16="http://schemas.microsoft.com/office/drawing/2014/main" id="{E4945A70-3CC1-30BE-FEDB-E46736A59C0A}"/>
              </a:ext>
            </a:extLst>
          </p:cNvPr>
          <p:cNvSpPr>
            <a:spLocks noGrp="1"/>
          </p:cNvSpPr>
          <p:nvPr>
            <p:ph type="title"/>
          </p:nvPr>
        </p:nvSpPr>
        <p:spPr/>
        <p:txBody>
          <a:bodyPr vert="horz"/>
          <a:lstStyle/>
          <a:p>
            <a:r>
              <a:rPr lang="es-ES"/>
              <a:t>Haga clic para modificar el estilo de título del patrón</a:t>
            </a:r>
            <a:endParaRPr lang="es-CL"/>
          </a:p>
        </p:txBody>
      </p:sp>
      <p:sp>
        <p:nvSpPr>
          <p:cNvPr id="17" name="Subtítulo 2">
            <a:extLst>
              <a:ext uri="{FF2B5EF4-FFF2-40B4-BE49-F238E27FC236}">
                <a16:creationId xmlns="" xmlns:a16="http://schemas.microsoft.com/office/drawing/2014/main" id="{4515C2E5-FAF0-EA40-6643-F8742AD31B5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21"/>
          </p:nvPr>
        </p:nvSpPr>
        <p:spPr/>
        <p:txBody>
          <a:bodyPr/>
          <a:lstStyle/>
          <a:p>
            <a:endParaRPr lang="es-CL" dirty="0">
              <a:solidFill>
                <a:srgbClr val="000000"/>
              </a:solidFill>
            </a:endParaRPr>
          </a:p>
        </p:txBody>
      </p:sp>
      <p:sp>
        <p:nvSpPr>
          <p:cNvPr id="6" name="Marcador de número de diapositiva 5"/>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1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438077639"/>
      </p:ext>
    </p:extLst>
  </p:cSld>
  <p:clrMapOvr>
    <a:masterClrMapping/>
  </p:clrMapOvr>
  <p:transition spd="med"/>
  <p:extLst>
    <p:ext uri="{DCECCB84-F9BA-43D5-87BE-67443E8EF086}">
      <p15:sldGuideLst xmlns:p15="http://schemas.microsoft.com/office/powerpoint/2012/main">
        <p15:guide id="1" orient="horz" pos="3612">
          <p15:clr>
            <a:srgbClr val="FBAE40"/>
          </p15:clr>
        </p15:guide>
        <p15:guide id="2" orient="horz" pos="422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ámina comparativa 4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0B42D332-2844-E942-96BC-37A626E3034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84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ítulo 4">
            <a:extLst>
              <a:ext uri="{FF2B5EF4-FFF2-40B4-BE49-F238E27FC236}">
                <a16:creationId xmlns=""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20" name="Subtítulo 2">
            <a:extLst>
              <a:ext uri="{FF2B5EF4-FFF2-40B4-BE49-F238E27FC236}">
                <a16:creationId xmlns=""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5" name="Marcador de texto 7">
            <a:extLst>
              <a:ext uri="{FF2B5EF4-FFF2-40B4-BE49-F238E27FC236}">
                <a16:creationId xmlns="" xmlns:a16="http://schemas.microsoft.com/office/drawing/2014/main"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6" name="Marcador de texto 7">
            <a:extLst>
              <a:ext uri="{FF2B5EF4-FFF2-40B4-BE49-F238E27FC236}">
                <a16:creationId xmlns="" xmlns:a16="http://schemas.microsoft.com/office/drawing/2014/main"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27" name="Conector recto 26">
            <a:extLst>
              <a:ext uri="{FF2B5EF4-FFF2-40B4-BE49-F238E27FC236}">
                <a16:creationId xmlns="" xmlns:a16="http://schemas.microsoft.com/office/drawing/2014/main" id="{918C4B25-4DE6-4C44-8031-9999A5B2D42B}"/>
              </a:ext>
            </a:extLst>
          </p:cNvPr>
          <p:cNvCxnSpPr/>
          <p:nvPr userDrawn="1"/>
        </p:nvCxnSpPr>
        <p:spPr>
          <a:xfrm>
            <a:off x="3599624" y="1622497"/>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8" name="Marcador de texto 7">
            <a:extLst>
              <a:ext uri="{FF2B5EF4-FFF2-40B4-BE49-F238E27FC236}">
                <a16:creationId xmlns="" xmlns:a16="http://schemas.microsoft.com/office/drawing/2014/main"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9" name="Marcador de texto 7">
            <a:extLst>
              <a:ext uri="{FF2B5EF4-FFF2-40B4-BE49-F238E27FC236}">
                <a16:creationId xmlns="" xmlns:a16="http://schemas.microsoft.com/office/drawing/2014/main"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0" name="Conector recto 29">
            <a:extLst>
              <a:ext uri="{FF2B5EF4-FFF2-40B4-BE49-F238E27FC236}">
                <a16:creationId xmlns="" xmlns:a16="http://schemas.microsoft.com/office/drawing/2014/main" id="{82B8DDEA-E931-994F-86BA-42BAB21F35DB}"/>
              </a:ext>
            </a:extLst>
          </p:cNvPr>
          <p:cNvCxnSpPr/>
          <p:nvPr userDrawn="1"/>
        </p:nvCxnSpPr>
        <p:spPr>
          <a:xfrm>
            <a:off x="3599624" y="2836620"/>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1" name="Marcador de texto 7">
            <a:extLst>
              <a:ext uri="{FF2B5EF4-FFF2-40B4-BE49-F238E27FC236}">
                <a16:creationId xmlns="" xmlns:a16="http://schemas.microsoft.com/office/drawing/2014/main"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2" name="Marcador de texto 7">
            <a:extLst>
              <a:ext uri="{FF2B5EF4-FFF2-40B4-BE49-F238E27FC236}">
                <a16:creationId xmlns="" xmlns:a16="http://schemas.microsoft.com/office/drawing/2014/main"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3" name="Conector recto 32">
            <a:extLst>
              <a:ext uri="{FF2B5EF4-FFF2-40B4-BE49-F238E27FC236}">
                <a16:creationId xmlns="" xmlns:a16="http://schemas.microsoft.com/office/drawing/2014/main" id="{25F53A69-89D3-734D-9B06-56318A2B5E6E}"/>
              </a:ext>
            </a:extLst>
          </p:cNvPr>
          <p:cNvCxnSpPr/>
          <p:nvPr userDrawn="1"/>
        </p:nvCxnSpPr>
        <p:spPr>
          <a:xfrm>
            <a:off x="3599624" y="4050743"/>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4" name="Marcador de texto 7">
            <a:extLst>
              <a:ext uri="{FF2B5EF4-FFF2-40B4-BE49-F238E27FC236}">
                <a16:creationId xmlns="" xmlns:a16="http://schemas.microsoft.com/office/drawing/2014/main"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5" name="Marcador de texto 7">
            <a:extLst>
              <a:ext uri="{FF2B5EF4-FFF2-40B4-BE49-F238E27FC236}">
                <a16:creationId xmlns="" xmlns:a16="http://schemas.microsoft.com/office/drawing/2014/main"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6" name="Conector recto 35">
            <a:extLst>
              <a:ext uri="{FF2B5EF4-FFF2-40B4-BE49-F238E27FC236}">
                <a16:creationId xmlns="" xmlns:a16="http://schemas.microsoft.com/office/drawing/2014/main" id="{A420EF3B-A9EA-F74A-AFB4-B01AC7830323}"/>
              </a:ext>
            </a:extLst>
          </p:cNvPr>
          <p:cNvCxnSpPr/>
          <p:nvPr userDrawn="1"/>
        </p:nvCxnSpPr>
        <p:spPr>
          <a:xfrm>
            <a:off x="3599624" y="5264866"/>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posición de imagen 2">
            <a:extLst>
              <a:ext uri="{FF2B5EF4-FFF2-40B4-BE49-F238E27FC236}">
                <a16:creationId xmlns="" xmlns:a16="http://schemas.microsoft.com/office/drawing/2014/main"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8" name="Marcador de posición de imagen 2">
            <a:extLst>
              <a:ext uri="{FF2B5EF4-FFF2-40B4-BE49-F238E27FC236}">
                <a16:creationId xmlns="" xmlns:a16="http://schemas.microsoft.com/office/drawing/2014/main"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3">
            <a:extLst>
              <a:ext uri="{FF2B5EF4-FFF2-40B4-BE49-F238E27FC236}">
                <a16:creationId xmlns="" xmlns:a16="http://schemas.microsoft.com/office/drawing/2014/main"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0" name="Marcador de posición de imagen 3">
            <a:extLst>
              <a:ext uri="{FF2B5EF4-FFF2-40B4-BE49-F238E27FC236}">
                <a16:creationId xmlns="" xmlns:a16="http://schemas.microsoft.com/office/drawing/2014/main"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1" name="Marcador de posición de imagen 3">
            <a:extLst>
              <a:ext uri="{FF2B5EF4-FFF2-40B4-BE49-F238E27FC236}">
                <a16:creationId xmlns="" xmlns:a16="http://schemas.microsoft.com/office/drawing/2014/main"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2" name="Marcador de posición de imagen 3">
            <a:extLst>
              <a:ext uri="{FF2B5EF4-FFF2-40B4-BE49-F238E27FC236}">
                <a16:creationId xmlns="" xmlns:a16="http://schemas.microsoft.com/office/drawing/2014/main"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 name="Marcador de pie de página 1"/>
          <p:cNvSpPr>
            <a:spLocks noGrp="1"/>
          </p:cNvSpPr>
          <p:nvPr>
            <p:ph type="ftr" sz="quarter" idx="53"/>
          </p:nvPr>
        </p:nvSpPr>
        <p:spPr/>
        <p:txBody>
          <a:bodyPr/>
          <a:lstStyle/>
          <a:p>
            <a:endParaRPr lang="es-CL" dirty="0">
              <a:solidFill>
                <a:srgbClr val="000000"/>
              </a:solidFill>
            </a:endParaRPr>
          </a:p>
        </p:txBody>
      </p:sp>
      <p:sp>
        <p:nvSpPr>
          <p:cNvPr id="3" name="Marcador de número de diapositiva 2"/>
          <p:cNvSpPr>
            <a:spLocks noGrp="1"/>
          </p:cNvSpPr>
          <p:nvPr>
            <p:ph type="sldNum" sz="quarter" idx="5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566209582"/>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4CC8A321-110D-F84C-BC3A-3F4DCCDAB0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86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Marcador de texto 4">
            <a:extLst>
              <a:ext uri="{FF2B5EF4-FFF2-40B4-BE49-F238E27FC236}">
                <a16:creationId xmlns="" xmlns:a16="http://schemas.microsoft.com/office/drawing/2014/main"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rial" panose="020B0604020202020204" pitchFamily="34" charset="0"/>
                <a:cs typeface="Arial" panose="020B0604020202020204" pitchFamily="34" charset="0"/>
              </a:defRPr>
            </a:lvl1pPr>
          </a:lstStyle>
          <a:p>
            <a:pPr lvl="0"/>
            <a:r>
              <a:rPr lang="es-ES" dirty="0" err="1"/>
              <a:t>Nº</a:t>
            </a:r>
            <a:endParaRPr lang="es-CL" dirty="0"/>
          </a:p>
        </p:txBody>
      </p:sp>
      <p:sp>
        <p:nvSpPr>
          <p:cNvPr id="8" name="Marcador de texto 7">
            <a:extLst>
              <a:ext uri="{FF2B5EF4-FFF2-40B4-BE49-F238E27FC236}">
                <a16:creationId xmlns="" xmlns:a16="http://schemas.microsoft.com/office/drawing/2014/main" id="{5AD2C0A8-B6B2-0419-0AFF-3341208219DC}"/>
              </a:ext>
            </a:extLst>
          </p:cNvPr>
          <p:cNvSpPr>
            <a:spLocks noGrp="1"/>
          </p:cNvSpPr>
          <p:nvPr>
            <p:ph type="body" sz="quarter" idx="19" hasCustomPrompt="1"/>
          </p:nvPr>
        </p:nvSpPr>
        <p:spPr>
          <a:xfrm>
            <a:off x="447551" y="427088"/>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 xmlns:a16="http://schemas.microsoft.com/office/drawing/2014/main"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 xmlns:a16="http://schemas.microsoft.com/office/drawing/2014/main"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sp>
        <p:nvSpPr>
          <p:cNvPr id="3" name="Marcador de número de diapositiva 2"/>
          <p:cNvSpPr>
            <a:spLocks noGrp="1"/>
          </p:cNvSpPr>
          <p:nvPr>
            <p:ph type="sldNum" sz="quarter" idx="5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476871025"/>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Cierre_casa">
    <p:bg>
      <p:bgPr>
        <a:solidFill>
          <a:schemeClr val="tx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319BDAAD-D971-44E3-2963-12E25D843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4816" y="2904896"/>
            <a:ext cx="2242367" cy="1048207"/>
          </a:xfrm>
          <a:prstGeom prst="rect">
            <a:avLst/>
          </a:prstGeom>
        </p:spPr>
      </p:pic>
    </p:spTree>
    <p:extLst>
      <p:ext uri="{BB962C8B-B14F-4D97-AF65-F5344CB8AC3E}">
        <p14:creationId xmlns:p14="http://schemas.microsoft.com/office/powerpoint/2010/main" val="240193405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ámina noticias">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A6585990-3747-324F-0060-32ED55A50EE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89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ounded Rectangle 7">
            <a:extLst>
              <a:ext uri="{FF2B5EF4-FFF2-40B4-BE49-F238E27FC236}">
                <a16:creationId xmlns="" xmlns:a16="http://schemas.microsoft.com/office/drawing/2014/main" id="{43F9EBD2-4C4B-C461-9E65-263C12994DD9}"/>
              </a:ext>
            </a:extLst>
          </p:cNvPr>
          <p:cNvSpPr/>
          <p:nvPr userDrawn="1"/>
        </p:nvSpPr>
        <p:spPr>
          <a:xfrm>
            <a:off x="614475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dirty="0">
              <a:solidFill>
                <a:srgbClr val="FFFFFF"/>
              </a:solidFill>
              <a:latin typeface="Helvetica Neue Medium"/>
              <a:ea typeface="Helvetica Neue Medium"/>
              <a:cs typeface="Helvetica Neue Medium"/>
              <a:sym typeface="Helvetica Neue Medium"/>
            </a:endParaRPr>
          </a:p>
        </p:txBody>
      </p:sp>
      <p:sp>
        <p:nvSpPr>
          <p:cNvPr id="9" name="Rounded Rectangle 8">
            <a:extLst>
              <a:ext uri="{FF2B5EF4-FFF2-40B4-BE49-F238E27FC236}">
                <a16:creationId xmlns="" xmlns:a16="http://schemas.microsoft.com/office/drawing/2014/main" id="{4B761308-A9E1-9890-CCD4-F0057B7603E2}"/>
              </a:ext>
            </a:extLst>
          </p:cNvPr>
          <p:cNvSpPr/>
          <p:nvPr userDrawn="1"/>
        </p:nvSpPr>
        <p:spPr>
          <a:xfrm>
            <a:off x="9004691"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6" name="Rounded Rectangle 5">
            <a:extLst>
              <a:ext uri="{FF2B5EF4-FFF2-40B4-BE49-F238E27FC236}">
                <a16:creationId xmlns="" xmlns:a16="http://schemas.microsoft.com/office/drawing/2014/main" id="{2B020FD0-C3CF-079E-6BA3-397032E5E582}"/>
              </a:ext>
            </a:extLst>
          </p:cNvPr>
          <p:cNvSpPr/>
          <p:nvPr userDrawn="1"/>
        </p:nvSpPr>
        <p:spPr>
          <a:xfrm>
            <a:off x="424895"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7" name="Rounded Rectangle 6">
            <a:extLst>
              <a:ext uri="{FF2B5EF4-FFF2-40B4-BE49-F238E27FC236}">
                <a16:creationId xmlns="" xmlns:a16="http://schemas.microsoft.com/office/drawing/2014/main" id="{7CC29913-6DCC-A9CB-3E1A-E21B16DDC62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65" name="Marcador de texto 7">
            <a:extLst>
              <a:ext uri="{FF2B5EF4-FFF2-40B4-BE49-F238E27FC236}">
                <a16:creationId xmlns="" xmlns:a16="http://schemas.microsoft.com/office/drawing/2014/main" id="{6BF8A88C-2650-B342-AC6A-0910D46C6316}"/>
              </a:ext>
            </a:extLst>
          </p:cNvPr>
          <p:cNvSpPr>
            <a:spLocks noGrp="1"/>
          </p:cNvSpPr>
          <p:nvPr>
            <p:ph type="body" sz="quarter" idx="16" hasCustomPrompt="1"/>
          </p:nvPr>
        </p:nvSpPr>
        <p:spPr>
          <a:xfrm>
            <a:off x="707457"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6" name="Marcador de texto 7">
            <a:extLst>
              <a:ext uri="{FF2B5EF4-FFF2-40B4-BE49-F238E27FC236}">
                <a16:creationId xmlns="" xmlns:a16="http://schemas.microsoft.com/office/drawing/2014/main" id="{8FBF1655-AF76-F945-B38F-FE31E3035DB0}"/>
              </a:ext>
            </a:extLst>
          </p:cNvPr>
          <p:cNvSpPr>
            <a:spLocks noGrp="1"/>
          </p:cNvSpPr>
          <p:nvPr>
            <p:ph type="body" sz="quarter" idx="13" hasCustomPrompt="1"/>
          </p:nvPr>
        </p:nvSpPr>
        <p:spPr>
          <a:xfrm>
            <a:off x="707457"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67" name="Marcador de texto 7">
            <a:extLst>
              <a:ext uri="{FF2B5EF4-FFF2-40B4-BE49-F238E27FC236}">
                <a16:creationId xmlns="" xmlns:a16="http://schemas.microsoft.com/office/drawing/2014/main" id="{D09FBF73-0F86-334D-A640-40FA6422E5DF}"/>
              </a:ext>
            </a:extLst>
          </p:cNvPr>
          <p:cNvSpPr>
            <a:spLocks noGrp="1"/>
          </p:cNvSpPr>
          <p:nvPr>
            <p:ph type="body" sz="quarter" idx="15" hasCustomPrompt="1"/>
          </p:nvPr>
        </p:nvSpPr>
        <p:spPr>
          <a:xfrm>
            <a:off x="707458" y="4554724"/>
            <a:ext cx="2186318" cy="252507"/>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9" name="Marcador de texto 7">
            <a:extLst>
              <a:ext uri="{FF2B5EF4-FFF2-40B4-BE49-F238E27FC236}">
                <a16:creationId xmlns="" xmlns:a16="http://schemas.microsoft.com/office/drawing/2014/main" id="{8DAFB3E8-F17D-0145-B3D7-D9F9A58CEAC9}"/>
              </a:ext>
            </a:extLst>
          </p:cNvPr>
          <p:cNvSpPr>
            <a:spLocks noGrp="1"/>
          </p:cNvSpPr>
          <p:nvPr>
            <p:ph type="body" sz="quarter" idx="17" hasCustomPrompt="1"/>
          </p:nvPr>
        </p:nvSpPr>
        <p:spPr>
          <a:xfrm>
            <a:off x="3544175" y="4040828"/>
            <a:ext cx="2186319" cy="1539730"/>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0" name="Marcador de texto 7">
            <a:extLst>
              <a:ext uri="{FF2B5EF4-FFF2-40B4-BE49-F238E27FC236}">
                <a16:creationId xmlns="" xmlns:a16="http://schemas.microsoft.com/office/drawing/2014/main" id="{69AEA284-6214-104E-8E27-8BB480AF742F}"/>
              </a:ext>
            </a:extLst>
          </p:cNvPr>
          <p:cNvSpPr>
            <a:spLocks noGrp="1"/>
          </p:cNvSpPr>
          <p:nvPr>
            <p:ph type="body" sz="quarter" idx="18" hasCustomPrompt="1"/>
          </p:nvPr>
        </p:nvSpPr>
        <p:spPr>
          <a:xfrm>
            <a:off x="3544175" y="2951931"/>
            <a:ext cx="1257300" cy="511852"/>
          </a:xfrm>
          <a:prstGeom prst="rect">
            <a:avLst/>
          </a:prstGeom>
        </p:spPr>
        <p:txBody>
          <a:bodyPr lIns="0" tIns="0" rIns="0" bIns="0"/>
          <a:lstStyle>
            <a:lvl1pPr marL="0" indent="0">
              <a:buNone/>
              <a:defRPr sz="4000" b="0">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71" name="Marcador de texto 7">
            <a:extLst>
              <a:ext uri="{FF2B5EF4-FFF2-40B4-BE49-F238E27FC236}">
                <a16:creationId xmlns="" xmlns:a16="http://schemas.microsoft.com/office/drawing/2014/main" id="{38C79E41-A17D-4B48-8B91-1215DC2A1AA0}"/>
              </a:ext>
            </a:extLst>
          </p:cNvPr>
          <p:cNvSpPr>
            <a:spLocks noGrp="1"/>
          </p:cNvSpPr>
          <p:nvPr>
            <p:ph type="body" sz="quarter" idx="19" hasCustomPrompt="1"/>
          </p:nvPr>
        </p:nvSpPr>
        <p:spPr>
          <a:xfrm>
            <a:off x="3544175" y="3510797"/>
            <a:ext cx="2186318" cy="262014"/>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3" name="Marcador de texto 7">
            <a:extLst>
              <a:ext uri="{FF2B5EF4-FFF2-40B4-BE49-F238E27FC236}">
                <a16:creationId xmlns="" xmlns:a16="http://schemas.microsoft.com/office/drawing/2014/main" id="{E6767AED-37F8-A841-8040-0EEB3BC4FFDD}"/>
              </a:ext>
            </a:extLst>
          </p:cNvPr>
          <p:cNvSpPr>
            <a:spLocks noGrp="1"/>
          </p:cNvSpPr>
          <p:nvPr>
            <p:ph type="body" sz="quarter" idx="20" hasCustomPrompt="1"/>
          </p:nvPr>
        </p:nvSpPr>
        <p:spPr>
          <a:xfrm>
            <a:off x="6412066"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4" name="Marcador de texto 7">
            <a:extLst>
              <a:ext uri="{FF2B5EF4-FFF2-40B4-BE49-F238E27FC236}">
                <a16:creationId xmlns="" xmlns:a16="http://schemas.microsoft.com/office/drawing/2014/main" id="{55E7DFFB-09B1-2241-828E-6853EF3F2177}"/>
              </a:ext>
            </a:extLst>
          </p:cNvPr>
          <p:cNvSpPr>
            <a:spLocks noGrp="1"/>
          </p:cNvSpPr>
          <p:nvPr>
            <p:ph type="body" sz="quarter" idx="21" hasCustomPrompt="1"/>
          </p:nvPr>
        </p:nvSpPr>
        <p:spPr>
          <a:xfrm>
            <a:off x="6412066"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0" name="Marcador de texto 7">
            <a:extLst>
              <a:ext uri="{FF2B5EF4-FFF2-40B4-BE49-F238E27FC236}">
                <a16:creationId xmlns="" xmlns:a16="http://schemas.microsoft.com/office/drawing/2014/main" id="{A458015D-8739-2F48-BD8C-5FAB6F27784E}"/>
              </a:ext>
            </a:extLst>
          </p:cNvPr>
          <p:cNvSpPr>
            <a:spLocks noGrp="1"/>
          </p:cNvSpPr>
          <p:nvPr>
            <p:ph type="body" sz="quarter" idx="22" hasCustomPrompt="1"/>
          </p:nvPr>
        </p:nvSpPr>
        <p:spPr>
          <a:xfrm>
            <a:off x="6412067"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2" name="Marcador de texto 7">
            <a:extLst>
              <a:ext uri="{FF2B5EF4-FFF2-40B4-BE49-F238E27FC236}">
                <a16:creationId xmlns="" xmlns:a16="http://schemas.microsoft.com/office/drawing/2014/main" id="{37B63F82-511B-904F-AE58-F9D328095577}"/>
              </a:ext>
            </a:extLst>
          </p:cNvPr>
          <p:cNvSpPr>
            <a:spLocks noGrp="1"/>
          </p:cNvSpPr>
          <p:nvPr>
            <p:ph type="body" sz="quarter" idx="23" hasCustomPrompt="1"/>
          </p:nvPr>
        </p:nvSpPr>
        <p:spPr>
          <a:xfrm>
            <a:off x="9238394"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3" name="Marcador de texto 7">
            <a:extLst>
              <a:ext uri="{FF2B5EF4-FFF2-40B4-BE49-F238E27FC236}">
                <a16:creationId xmlns="" xmlns:a16="http://schemas.microsoft.com/office/drawing/2014/main" id="{1B33BBFE-9406-CE41-ACA3-CFE95C7448AC}"/>
              </a:ext>
            </a:extLst>
          </p:cNvPr>
          <p:cNvSpPr>
            <a:spLocks noGrp="1"/>
          </p:cNvSpPr>
          <p:nvPr>
            <p:ph type="body" sz="quarter" idx="24" hasCustomPrompt="1"/>
          </p:nvPr>
        </p:nvSpPr>
        <p:spPr>
          <a:xfrm>
            <a:off x="9238394"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4" name="Marcador de texto 7">
            <a:extLst>
              <a:ext uri="{FF2B5EF4-FFF2-40B4-BE49-F238E27FC236}">
                <a16:creationId xmlns="" xmlns:a16="http://schemas.microsoft.com/office/drawing/2014/main" id="{C874917F-D4AC-584B-91E6-BD1A3D307CF7}"/>
              </a:ext>
            </a:extLst>
          </p:cNvPr>
          <p:cNvSpPr>
            <a:spLocks noGrp="1"/>
          </p:cNvSpPr>
          <p:nvPr>
            <p:ph type="body" sz="quarter" idx="25" hasCustomPrompt="1"/>
          </p:nvPr>
        </p:nvSpPr>
        <p:spPr>
          <a:xfrm>
            <a:off x="9238394"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3" name="Título 2">
            <a:extLst>
              <a:ext uri="{FF2B5EF4-FFF2-40B4-BE49-F238E27FC236}">
                <a16:creationId xmlns="" xmlns:a16="http://schemas.microsoft.com/office/drawing/2014/main" id="{17A72492-A9F9-DCA1-C950-ACF0B08563C3}"/>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 xmlns:a16="http://schemas.microsoft.com/office/drawing/2014/main" id="{4502BE2A-23D2-E8AA-094B-85304AE07A1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 name="Marcador de pie de página 1"/>
          <p:cNvSpPr>
            <a:spLocks noGrp="1"/>
          </p:cNvSpPr>
          <p:nvPr>
            <p:ph type="ftr" sz="quarter" idx="26"/>
          </p:nvPr>
        </p:nvSpPr>
        <p:spPr/>
        <p:txBody>
          <a:bodyPr/>
          <a:lstStyle/>
          <a:p>
            <a:endParaRPr lang="es-CL" dirty="0">
              <a:solidFill>
                <a:srgbClr val="000000"/>
              </a:solidFill>
            </a:endParaRPr>
          </a:p>
        </p:txBody>
      </p:sp>
      <p:sp>
        <p:nvSpPr>
          <p:cNvPr id="4" name="Marcador de número de diapositiva 3"/>
          <p:cNvSpPr>
            <a:spLocks noGrp="1"/>
          </p:cNvSpPr>
          <p:nvPr>
            <p:ph type="sldNum" sz="quarter" idx="2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24889333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8">
          <p15:clr>
            <a:srgbClr val="FBAE40"/>
          </p15:clr>
        </p15:guide>
        <p15:guide id="4" pos="2071">
          <p15:clr>
            <a:srgbClr val="FBAE40"/>
          </p15:clr>
        </p15:guide>
        <p15:guide id="5" pos="565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ámina noticias con foto">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B94836DB-A449-5E5A-4EA3-690CF44CFB7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91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ounded Rectangle 8">
            <a:extLst>
              <a:ext uri="{FF2B5EF4-FFF2-40B4-BE49-F238E27FC236}">
                <a16:creationId xmlns="" xmlns:a16="http://schemas.microsoft.com/office/drawing/2014/main" id="{5D79035D-CD47-D3EF-FE97-9B573CA0A9DF}"/>
              </a:ext>
            </a:extLst>
          </p:cNvPr>
          <p:cNvSpPr/>
          <p:nvPr userDrawn="1"/>
        </p:nvSpPr>
        <p:spPr>
          <a:xfrm>
            <a:off x="6144759"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dirty="0">
              <a:solidFill>
                <a:srgbClr val="FFFFFF"/>
              </a:solidFill>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 xmlns:a16="http://schemas.microsoft.com/office/drawing/2014/main" id="{3A1423AA-21DD-48FC-14CD-A10E4C9A4369}"/>
              </a:ext>
            </a:extLst>
          </p:cNvPr>
          <p:cNvSpPr/>
          <p:nvPr userDrawn="1"/>
        </p:nvSpPr>
        <p:spPr>
          <a:xfrm>
            <a:off x="9004691"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11" name="Rounded Rectangle 10">
            <a:extLst>
              <a:ext uri="{FF2B5EF4-FFF2-40B4-BE49-F238E27FC236}">
                <a16:creationId xmlns="" xmlns:a16="http://schemas.microsoft.com/office/drawing/2014/main" id="{E7F2AD97-4318-2D62-02D4-CC56D2EBE040}"/>
              </a:ext>
            </a:extLst>
          </p:cNvPr>
          <p:cNvSpPr/>
          <p:nvPr userDrawn="1"/>
        </p:nvSpPr>
        <p:spPr>
          <a:xfrm>
            <a:off x="424895"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5" name="Rounded Rectangle 4">
            <a:extLst>
              <a:ext uri="{FF2B5EF4-FFF2-40B4-BE49-F238E27FC236}">
                <a16:creationId xmlns="" xmlns:a16="http://schemas.microsoft.com/office/drawing/2014/main" id="{3C6D1DD5-4CE5-A48F-7E97-F261817DB98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28" name="Marcador de texto 7">
            <a:extLst>
              <a:ext uri="{FF2B5EF4-FFF2-40B4-BE49-F238E27FC236}">
                <a16:creationId xmlns="" xmlns:a16="http://schemas.microsoft.com/office/drawing/2014/main" id="{F57E9CCB-4FEF-3B4C-BB29-A871DC96C82B}"/>
              </a:ext>
            </a:extLst>
          </p:cNvPr>
          <p:cNvSpPr>
            <a:spLocks noGrp="1"/>
          </p:cNvSpPr>
          <p:nvPr>
            <p:ph type="body" sz="quarter" idx="18" hasCustomPrompt="1"/>
          </p:nvPr>
        </p:nvSpPr>
        <p:spPr>
          <a:xfrm>
            <a:off x="676284"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9" name="Marcador de texto 7">
            <a:extLst>
              <a:ext uri="{FF2B5EF4-FFF2-40B4-BE49-F238E27FC236}">
                <a16:creationId xmlns="" xmlns:a16="http://schemas.microsoft.com/office/drawing/2014/main" id="{D012B9D1-835B-7745-97E3-74B7D8ED94F3}"/>
              </a:ext>
            </a:extLst>
          </p:cNvPr>
          <p:cNvSpPr>
            <a:spLocks noGrp="1"/>
          </p:cNvSpPr>
          <p:nvPr>
            <p:ph type="body" sz="quarter" idx="19" hasCustomPrompt="1"/>
          </p:nvPr>
        </p:nvSpPr>
        <p:spPr>
          <a:xfrm>
            <a:off x="676284"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 name="Marcador de posición de imagen 2">
            <a:extLst>
              <a:ext uri="{FF2B5EF4-FFF2-40B4-BE49-F238E27FC236}">
                <a16:creationId xmlns="" xmlns:a16="http://schemas.microsoft.com/office/drawing/2014/main" id="{0EA17AB2-535B-3E41-9012-14AE4DF3B697}"/>
              </a:ext>
            </a:extLst>
          </p:cNvPr>
          <p:cNvSpPr>
            <a:spLocks noGrp="1"/>
          </p:cNvSpPr>
          <p:nvPr>
            <p:ph type="pic" sz="quarter" idx="20" hasCustomPrompt="1"/>
          </p:nvPr>
        </p:nvSpPr>
        <p:spPr>
          <a:xfrm>
            <a:off x="676275"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33" name="Marcador de texto 7">
            <a:extLst>
              <a:ext uri="{FF2B5EF4-FFF2-40B4-BE49-F238E27FC236}">
                <a16:creationId xmlns="" xmlns:a16="http://schemas.microsoft.com/office/drawing/2014/main" id="{0DCF0A1D-0E92-3E4E-AE6C-06E920D6E6EC}"/>
              </a:ext>
            </a:extLst>
          </p:cNvPr>
          <p:cNvSpPr>
            <a:spLocks noGrp="1"/>
          </p:cNvSpPr>
          <p:nvPr>
            <p:ph type="body" sz="quarter" idx="21" hasCustomPrompt="1"/>
          </p:nvPr>
        </p:nvSpPr>
        <p:spPr>
          <a:xfrm>
            <a:off x="3513002" y="2870424"/>
            <a:ext cx="2336790" cy="511852"/>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4" name="Marcador de texto 7">
            <a:extLst>
              <a:ext uri="{FF2B5EF4-FFF2-40B4-BE49-F238E27FC236}">
                <a16:creationId xmlns="" xmlns:a16="http://schemas.microsoft.com/office/drawing/2014/main" id="{6C423F7D-EEBF-3A44-B527-08BE6EB1B0E3}"/>
              </a:ext>
            </a:extLst>
          </p:cNvPr>
          <p:cNvSpPr>
            <a:spLocks noGrp="1"/>
          </p:cNvSpPr>
          <p:nvPr>
            <p:ph type="body" sz="quarter" idx="22" hasCustomPrompt="1"/>
          </p:nvPr>
        </p:nvSpPr>
        <p:spPr>
          <a:xfrm>
            <a:off x="3513002" y="3429292"/>
            <a:ext cx="2336791" cy="1239876"/>
          </a:xfrm>
          <a:prstGeom prst="rect">
            <a:avLst/>
          </a:prstGeom>
        </p:spPr>
        <p:txBody>
          <a:bodyPr lIns="0" tIns="0" rIns="0" bIns="0"/>
          <a:lstStyle>
            <a:lvl1pPr marL="0" indent="0">
              <a:spcBef>
                <a:spcPts val="600"/>
              </a:spcBef>
              <a:spcAft>
                <a:spcPts val="600"/>
              </a:spcAft>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5" name="Marcador de posición de imagen 2">
            <a:extLst>
              <a:ext uri="{FF2B5EF4-FFF2-40B4-BE49-F238E27FC236}">
                <a16:creationId xmlns="" xmlns:a16="http://schemas.microsoft.com/office/drawing/2014/main" id="{93186F0C-C7B9-764C-B99E-96FA0437C4CE}"/>
              </a:ext>
            </a:extLst>
          </p:cNvPr>
          <p:cNvSpPr>
            <a:spLocks noGrp="1"/>
          </p:cNvSpPr>
          <p:nvPr>
            <p:ph type="pic" sz="quarter" idx="23" hasCustomPrompt="1"/>
          </p:nvPr>
        </p:nvSpPr>
        <p:spPr>
          <a:xfrm>
            <a:off x="3512993" y="4852194"/>
            <a:ext cx="2336800" cy="1465263"/>
          </a:xfrm>
          <a:prstGeom prst="rect">
            <a:avLst/>
          </a:prstGeom>
        </p:spPr>
        <p:txBody>
          <a:bodyPr lIns="0" tIns="0" rIns="0" bIns="0" anchor="ctr"/>
          <a:lstStyle>
            <a:lvl1pPr marL="0" indent="0" algn="ctr">
              <a:buNone/>
              <a:defRPr sz="1600">
                <a:solidFill>
                  <a:schemeClr val="bg1"/>
                </a:solidFill>
              </a:defRPr>
            </a:lvl1pPr>
          </a:lstStyle>
          <a:p>
            <a:r>
              <a:rPr lang="es-CL" dirty="0"/>
              <a:t>Doble clic para incorporar una imagen</a:t>
            </a:r>
          </a:p>
        </p:txBody>
      </p:sp>
      <p:sp>
        <p:nvSpPr>
          <p:cNvPr id="37" name="Marcador de texto 7">
            <a:extLst>
              <a:ext uri="{FF2B5EF4-FFF2-40B4-BE49-F238E27FC236}">
                <a16:creationId xmlns="" xmlns:a16="http://schemas.microsoft.com/office/drawing/2014/main" id="{B61C247D-37DA-1141-B436-E9CA5E4D938A}"/>
              </a:ext>
            </a:extLst>
          </p:cNvPr>
          <p:cNvSpPr>
            <a:spLocks noGrp="1"/>
          </p:cNvSpPr>
          <p:nvPr>
            <p:ph type="body" sz="quarter" idx="24" hasCustomPrompt="1"/>
          </p:nvPr>
        </p:nvSpPr>
        <p:spPr>
          <a:xfrm>
            <a:off x="6380893"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8" name="Marcador de texto 7">
            <a:extLst>
              <a:ext uri="{FF2B5EF4-FFF2-40B4-BE49-F238E27FC236}">
                <a16:creationId xmlns="" xmlns:a16="http://schemas.microsoft.com/office/drawing/2014/main" id="{BBA61BC9-7FB0-9C4F-B8DC-AC4C5F1DD8DE}"/>
              </a:ext>
            </a:extLst>
          </p:cNvPr>
          <p:cNvSpPr>
            <a:spLocks noGrp="1"/>
          </p:cNvSpPr>
          <p:nvPr>
            <p:ph type="body" sz="quarter" idx="25" hasCustomPrompt="1"/>
          </p:nvPr>
        </p:nvSpPr>
        <p:spPr>
          <a:xfrm>
            <a:off x="6380893"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4" name="Marcador de posición de imagen 2">
            <a:extLst>
              <a:ext uri="{FF2B5EF4-FFF2-40B4-BE49-F238E27FC236}">
                <a16:creationId xmlns="" xmlns:a16="http://schemas.microsoft.com/office/drawing/2014/main" id="{57D13356-69C7-2542-A744-E65AE47B81E2}"/>
              </a:ext>
            </a:extLst>
          </p:cNvPr>
          <p:cNvSpPr>
            <a:spLocks noGrp="1"/>
          </p:cNvSpPr>
          <p:nvPr>
            <p:ph type="pic" sz="quarter" idx="26" hasCustomPrompt="1"/>
          </p:nvPr>
        </p:nvSpPr>
        <p:spPr>
          <a:xfrm>
            <a:off x="6380884"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46" name="Marcador de texto 7">
            <a:extLst>
              <a:ext uri="{FF2B5EF4-FFF2-40B4-BE49-F238E27FC236}">
                <a16:creationId xmlns="" xmlns:a16="http://schemas.microsoft.com/office/drawing/2014/main" id="{31421233-7F3D-574E-9B40-A3D57BE496C8}"/>
              </a:ext>
            </a:extLst>
          </p:cNvPr>
          <p:cNvSpPr>
            <a:spLocks noGrp="1"/>
          </p:cNvSpPr>
          <p:nvPr>
            <p:ph type="body" sz="quarter" idx="27" hasCustomPrompt="1"/>
          </p:nvPr>
        </p:nvSpPr>
        <p:spPr>
          <a:xfrm>
            <a:off x="9207220" y="2870424"/>
            <a:ext cx="2336791"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47" name="Marcador de texto 7">
            <a:extLst>
              <a:ext uri="{FF2B5EF4-FFF2-40B4-BE49-F238E27FC236}">
                <a16:creationId xmlns="" xmlns:a16="http://schemas.microsoft.com/office/drawing/2014/main" id="{B2A73391-D262-9140-B309-BB12AA19FA1C}"/>
              </a:ext>
            </a:extLst>
          </p:cNvPr>
          <p:cNvSpPr>
            <a:spLocks noGrp="1"/>
          </p:cNvSpPr>
          <p:nvPr>
            <p:ph type="body" sz="quarter" idx="28" hasCustomPrompt="1"/>
          </p:nvPr>
        </p:nvSpPr>
        <p:spPr>
          <a:xfrm>
            <a:off x="9207221"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8" name="Marcador de posición de imagen 2">
            <a:extLst>
              <a:ext uri="{FF2B5EF4-FFF2-40B4-BE49-F238E27FC236}">
                <a16:creationId xmlns="" xmlns:a16="http://schemas.microsoft.com/office/drawing/2014/main" id="{45275E7E-6C59-1249-AD15-26DA1036953E}"/>
              </a:ext>
            </a:extLst>
          </p:cNvPr>
          <p:cNvSpPr>
            <a:spLocks noGrp="1"/>
          </p:cNvSpPr>
          <p:nvPr>
            <p:ph type="pic" sz="quarter" idx="29" hasCustomPrompt="1"/>
          </p:nvPr>
        </p:nvSpPr>
        <p:spPr>
          <a:xfrm>
            <a:off x="9207212"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2" name="Título 1">
            <a:extLst>
              <a:ext uri="{FF2B5EF4-FFF2-40B4-BE49-F238E27FC236}">
                <a16:creationId xmlns="" xmlns:a16="http://schemas.microsoft.com/office/drawing/2014/main" id="{9778E4AE-1610-C062-F7EC-A41B30388AB8}"/>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 xmlns:a16="http://schemas.microsoft.com/office/drawing/2014/main" id="{B31A843B-023E-04B5-0A32-E5F49E45D484}"/>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30"/>
          </p:nvPr>
        </p:nvSpPr>
        <p:spPr/>
        <p:txBody>
          <a:bodyPr/>
          <a:lstStyle/>
          <a:p>
            <a:endParaRPr lang="es-CL" dirty="0">
              <a:solidFill>
                <a:srgbClr val="000000"/>
              </a:solidFill>
            </a:endParaRPr>
          </a:p>
        </p:txBody>
      </p:sp>
      <p:sp>
        <p:nvSpPr>
          <p:cNvPr id="6" name="Marcador de número de diapositiva 5"/>
          <p:cNvSpPr>
            <a:spLocks noGrp="1"/>
          </p:cNvSpPr>
          <p:nvPr>
            <p:ph type="sldNum" sz="quarter" idx="3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33364673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7">
          <p15:clr>
            <a:srgbClr val="FBAE40"/>
          </p15:clr>
        </p15:guide>
        <p15:guide id="4" pos="2071">
          <p15:clr>
            <a:srgbClr val="FBAE40"/>
          </p15:clr>
        </p15:guide>
        <p15:guide id="5" pos="5655">
          <p15:clr>
            <a:srgbClr val="FBAE40"/>
          </p15:clr>
        </p15:guide>
        <p15:guide id="6" orient="horz" pos="6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8C5653FB-0B55-DF49-89A0-7BB644B8BB0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939"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3978333C-7507-9031-20FB-A4008EE62379}"/>
              </a:ext>
            </a:extLst>
          </p:cNvPr>
          <p:cNvSpPr>
            <a:spLocks noGrp="1"/>
          </p:cNvSpPr>
          <p:nvPr>
            <p:ph type="title" hasCustomPrompt="1"/>
          </p:nvPr>
        </p:nvSpPr>
        <p:spPr>
          <a:xfrm>
            <a:off x="777916" y="747271"/>
            <a:ext cx="3733124" cy="1284729"/>
          </a:xfrm>
          <a:prstGeom prst="rect">
            <a:avLst/>
          </a:prstGeom>
        </p:spPr>
        <p:txBody>
          <a:bodyPr vert="horz" lIns="0" tIns="0" rIns="0" bIns="0"/>
          <a:lstStyle>
            <a:lvl1pPr>
              <a:lnSpc>
                <a:spcPct val="90000"/>
              </a:lnSpc>
              <a:spcBef>
                <a:spcPts val="0"/>
              </a:spcBef>
              <a:spcAft>
                <a:spcPts val="0"/>
              </a:spcAft>
              <a:defRPr sz="4000" b="1">
                <a:solidFill>
                  <a:schemeClr val="accent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40 puntos</a:t>
            </a:r>
            <a:endParaRPr lang="es-CL" dirty="0"/>
          </a:p>
        </p:txBody>
      </p:sp>
      <p:sp>
        <p:nvSpPr>
          <p:cNvPr id="7" name="Marcador de texto 7">
            <a:extLst>
              <a:ext uri="{FF2B5EF4-FFF2-40B4-BE49-F238E27FC236}">
                <a16:creationId xmlns="" xmlns:a16="http://schemas.microsoft.com/office/drawing/2014/main" id="{C4D46A67-F299-766E-9BB6-1ADEC7FB26E8}"/>
              </a:ext>
            </a:extLst>
          </p:cNvPr>
          <p:cNvSpPr>
            <a:spLocks noGrp="1"/>
          </p:cNvSpPr>
          <p:nvPr>
            <p:ph type="body" sz="quarter" idx="53" hasCustomPrompt="1"/>
          </p:nvPr>
        </p:nvSpPr>
        <p:spPr>
          <a:xfrm>
            <a:off x="6359129" y="2897348"/>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8" name="Marcador de texto 7">
            <a:extLst>
              <a:ext uri="{FF2B5EF4-FFF2-40B4-BE49-F238E27FC236}">
                <a16:creationId xmlns="" xmlns:a16="http://schemas.microsoft.com/office/drawing/2014/main" id="{AAF2811A-08D5-387F-FDB1-55A4B69B06C2}"/>
              </a:ext>
            </a:extLst>
          </p:cNvPr>
          <p:cNvSpPr>
            <a:spLocks noGrp="1"/>
          </p:cNvSpPr>
          <p:nvPr>
            <p:ph type="body" sz="quarter" idx="54" hasCustomPrompt="1"/>
          </p:nvPr>
        </p:nvSpPr>
        <p:spPr>
          <a:xfrm>
            <a:off x="6359127" y="3429000"/>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17" name="Straight Connector 16">
            <a:extLst>
              <a:ext uri="{FF2B5EF4-FFF2-40B4-BE49-F238E27FC236}">
                <a16:creationId xmlns="" xmlns:a16="http://schemas.microsoft.com/office/drawing/2014/main" id="{EB39A987-683D-9D36-91F6-E2CFA93EF42C}"/>
              </a:ext>
            </a:extLst>
          </p:cNvPr>
          <p:cNvCxnSpPr>
            <a:cxnSpLocks/>
          </p:cNvCxnSpPr>
          <p:nvPr userDrawn="1"/>
        </p:nvCxnSpPr>
        <p:spPr>
          <a:xfrm>
            <a:off x="6359127" y="4794422"/>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7">
            <a:extLst>
              <a:ext uri="{FF2B5EF4-FFF2-40B4-BE49-F238E27FC236}">
                <a16:creationId xmlns="" xmlns:a16="http://schemas.microsoft.com/office/drawing/2014/main" id="{CC11910E-7802-190C-8172-59CD358D1250}"/>
              </a:ext>
            </a:extLst>
          </p:cNvPr>
          <p:cNvSpPr>
            <a:spLocks noGrp="1"/>
          </p:cNvSpPr>
          <p:nvPr>
            <p:ph type="body" sz="quarter" idx="55" hasCustomPrompt="1"/>
          </p:nvPr>
        </p:nvSpPr>
        <p:spPr>
          <a:xfrm>
            <a:off x="6359129" y="747272"/>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4" name="Marcador de texto 7">
            <a:extLst>
              <a:ext uri="{FF2B5EF4-FFF2-40B4-BE49-F238E27FC236}">
                <a16:creationId xmlns="" xmlns:a16="http://schemas.microsoft.com/office/drawing/2014/main" id="{7DA5667F-22FC-3BA9-6888-7B08F0BABC55}"/>
              </a:ext>
            </a:extLst>
          </p:cNvPr>
          <p:cNvSpPr>
            <a:spLocks noGrp="1"/>
          </p:cNvSpPr>
          <p:nvPr>
            <p:ph type="body" sz="quarter" idx="56" hasCustomPrompt="1"/>
          </p:nvPr>
        </p:nvSpPr>
        <p:spPr>
          <a:xfrm>
            <a:off x="6359127" y="1278924"/>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25" name="Marcador de texto 7">
            <a:extLst>
              <a:ext uri="{FF2B5EF4-FFF2-40B4-BE49-F238E27FC236}">
                <a16:creationId xmlns="" xmlns:a16="http://schemas.microsoft.com/office/drawing/2014/main" id="{80F45604-88D7-0389-F6F0-4F7F3717C6B4}"/>
              </a:ext>
            </a:extLst>
          </p:cNvPr>
          <p:cNvSpPr>
            <a:spLocks noGrp="1"/>
          </p:cNvSpPr>
          <p:nvPr>
            <p:ph type="body" sz="quarter" idx="57" hasCustomPrompt="1"/>
          </p:nvPr>
        </p:nvSpPr>
        <p:spPr>
          <a:xfrm>
            <a:off x="6359129" y="5121564"/>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7" name="Marcador de texto 7">
            <a:extLst>
              <a:ext uri="{FF2B5EF4-FFF2-40B4-BE49-F238E27FC236}">
                <a16:creationId xmlns="" xmlns:a16="http://schemas.microsoft.com/office/drawing/2014/main" id="{FA076D8B-DCE0-E493-F1BC-D55FBC503840}"/>
              </a:ext>
            </a:extLst>
          </p:cNvPr>
          <p:cNvSpPr>
            <a:spLocks noGrp="1"/>
          </p:cNvSpPr>
          <p:nvPr>
            <p:ph type="body" sz="quarter" idx="58" hasCustomPrompt="1"/>
          </p:nvPr>
        </p:nvSpPr>
        <p:spPr>
          <a:xfrm>
            <a:off x="6359127" y="5653216"/>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34" name="Straight Connector 33">
            <a:extLst>
              <a:ext uri="{FF2B5EF4-FFF2-40B4-BE49-F238E27FC236}">
                <a16:creationId xmlns="" xmlns:a16="http://schemas.microsoft.com/office/drawing/2014/main" id="{9D20BB05-D91B-DA0A-EC81-79B99DB4AB72}"/>
              </a:ext>
            </a:extLst>
          </p:cNvPr>
          <p:cNvCxnSpPr>
            <a:cxnSpLocks/>
          </p:cNvCxnSpPr>
          <p:nvPr userDrawn="1"/>
        </p:nvCxnSpPr>
        <p:spPr>
          <a:xfrm>
            <a:off x="6359127" y="2626955"/>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053479631"/>
      </p:ext>
    </p:extLst>
  </p:cSld>
  <p:clrMapOvr>
    <a:masterClrMapping/>
  </p:clrMapOvr>
  <p:transition spd="med"/>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07">
          <p15:clr>
            <a:srgbClr val="FBAE40"/>
          </p15:clr>
        </p15:guide>
        <p15:guide id="6" orient="horz" pos="2160">
          <p15:clr>
            <a:srgbClr val="FBAE40"/>
          </p15:clr>
        </p15:guide>
        <p15:guide id="7" orient="horz" pos="1139">
          <p15:clr>
            <a:srgbClr val="FBAE40"/>
          </p15:clr>
        </p15:guide>
        <p15:guide id="8" orient="horz" pos="191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eño personalizado 1">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96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cxnSp>
        <p:nvCxnSpPr>
          <p:cNvPr id="46"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Marcador de texto 49">
            <a:extLst>
              <a:ext uri="{FF2B5EF4-FFF2-40B4-BE49-F238E27FC236}">
                <a16:creationId xmlns="" xmlns:a16="http://schemas.microsoft.com/office/drawing/2014/main" id="{65C59AB4-EB1B-910E-6161-60B72778EAD9}"/>
              </a:ext>
            </a:extLst>
          </p:cNvPr>
          <p:cNvSpPr>
            <a:spLocks noGrp="1"/>
          </p:cNvSpPr>
          <p:nvPr>
            <p:ph type="body" sz="quarter" idx="13" hasCustomPrompt="1"/>
          </p:nvPr>
        </p:nvSpPr>
        <p:spPr>
          <a:xfrm>
            <a:off x="3327807"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1" name="Marcador de texto 49">
            <a:extLst>
              <a:ext uri="{FF2B5EF4-FFF2-40B4-BE49-F238E27FC236}">
                <a16:creationId xmlns="" xmlns:a16="http://schemas.microsoft.com/office/drawing/2014/main" id="{4CEB7449-A855-A744-2297-5979CA016347}"/>
              </a:ext>
            </a:extLst>
          </p:cNvPr>
          <p:cNvSpPr>
            <a:spLocks noGrp="1"/>
          </p:cNvSpPr>
          <p:nvPr>
            <p:ph type="body" sz="quarter" idx="14" hasCustomPrompt="1"/>
          </p:nvPr>
        </p:nvSpPr>
        <p:spPr>
          <a:xfrm>
            <a:off x="3327807"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2" name="Marcador de texto 49">
            <a:extLst>
              <a:ext uri="{FF2B5EF4-FFF2-40B4-BE49-F238E27FC236}">
                <a16:creationId xmlns="" xmlns:a16="http://schemas.microsoft.com/office/drawing/2014/main" id="{B66DFA7E-7D5B-0238-9B03-786291CC29B2}"/>
              </a:ext>
            </a:extLst>
          </p:cNvPr>
          <p:cNvSpPr>
            <a:spLocks noGrp="1"/>
          </p:cNvSpPr>
          <p:nvPr>
            <p:ph type="body" sz="quarter" idx="15" hasCustomPrompt="1"/>
          </p:nvPr>
        </p:nvSpPr>
        <p:spPr>
          <a:xfrm>
            <a:off x="3327807" y="4808628"/>
            <a:ext cx="2673350" cy="1351948"/>
          </a:xfrm>
          <a:solidFill>
            <a:schemeClr val="tx2"/>
          </a:solidFill>
        </p:spPr>
        <p:txBody>
          <a:bodyPr>
            <a:noAutofit/>
          </a:bodyPr>
          <a:lstStyle>
            <a:lvl1pPr marL="0" indent="0">
              <a:buNone/>
              <a:defRPr b="1"/>
            </a:lvl1pPr>
          </a:lstStyle>
          <a:p>
            <a:pPr lvl="0"/>
            <a:r>
              <a:rPr lang="es-ES" dirty="0"/>
              <a:t>Texto</a:t>
            </a:r>
          </a:p>
        </p:txBody>
      </p:sp>
      <p:sp>
        <p:nvSpPr>
          <p:cNvPr id="63" name="Marcador de texto 49">
            <a:extLst>
              <a:ext uri="{FF2B5EF4-FFF2-40B4-BE49-F238E27FC236}">
                <a16:creationId xmlns="" xmlns:a16="http://schemas.microsoft.com/office/drawing/2014/main" id="{8D23CBBE-52F5-9B12-B294-878C4299DA79}"/>
              </a:ext>
            </a:extLst>
          </p:cNvPr>
          <p:cNvSpPr>
            <a:spLocks noGrp="1"/>
          </p:cNvSpPr>
          <p:nvPr>
            <p:ph type="body" sz="quarter" idx="16" hasCustomPrompt="1"/>
          </p:nvPr>
        </p:nvSpPr>
        <p:spPr>
          <a:xfrm>
            <a:off x="466198"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4" name="Marcador de texto 49">
            <a:extLst>
              <a:ext uri="{FF2B5EF4-FFF2-40B4-BE49-F238E27FC236}">
                <a16:creationId xmlns="" xmlns:a16="http://schemas.microsoft.com/office/drawing/2014/main" id="{764CEE0A-8B73-3992-6679-F38F1F1DE93E}"/>
              </a:ext>
            </a:extLst>
          </p:cNvPr>
          <p:cNvSpPr>
            <a:spLocks noGrp="1"/>
          </p:cNvSpPr>
          <p:nvPr>
            <p:ph type="body" sz="quarter" idx="17" hasCustomPrompt="1"/>
          </p:nvPr>
        </p:nvSpPr>
        <p:spPr>
          <a:xfrm>
            <a:off x="6189416"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5" name="Marcador de texto 49">
            <a:extLst>
              <a:ext uri="{FF2B5EF4-FFF2-40B4-BE49-F238E27FC236}">
                <a16:creationId xmlns="" xmlns:a16="http://schemas.microsoft.com/office/drawing/2014/main" id="{F9B072E7-2728-AC8E-B295-70399B4A3315}"/>
              </a:ext>
            </a:extLst>
          </p:cNvPr>
          <p:cNvSpPr>
            <a:spLocks noGrp="1"/>
          </p:cNvSpPr>
          <p:nvPr>
            <p:ph type="body" sz="quarter" idx="18" hasCustomPrompt="1"/>
          </p:nvPr>
        </p:nvSpPr>
        <p:spPr>
          <a:xfrm>
            <a:off x="6189416"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6" name="Marcador de texto 49">
            <a:extLst>
              <a:ext uri="{FF2B5EF4-FFF2-40B4-BE49-F238E27FC236}">
                <a16:creationId xmlns="" xmlns:a16="http://schemas.microsoft.com/office/drawing/2014/main" id="{3A25178A-DBEE-DFC4-D7BB-76092A781306}"/>
              </a:ext>
            </a:extLst>
          </p:cNvPr>
          <p:cNvSpPr>
            <a:spLocks noGrp="1"/>
          </p:cNvSpPr>
          <p:nvPr>
            <p:ph type="body" sz="quarter" idx="19" hasCustomPrompt="1"/>
          </p:nvPr>
        </p:nvSpPr>
        <p:spPr>
          <a:xfrm>
            <a:off x="6189416" y="4808628"/>
            <a:ext cx="2673350" cy="1351948"/>
          </a:xfrm>
          <a:solidFill>
            <a:schemeClr val="tx2"/>
          </a:solidFill>
        </p:spPr>
        <p:txBody>
          <a:bodyPr>
            <a:noAutofit/>
          </a:bodyPr>
          <a:lstStyle>
            <a:lvl1pPr marL="0" indent="0">
              <a:buNone/>
              <a:defRPr b="1"/>
            </a:lvl1pPr>
          </a:lstStyle>
          <a:p>
            <a:pPr lvl="0"/>
            <a:r>
              <a:rPr lang="es-ES" dirty="0"/>
              <a:t>Texto</a:t>
            </a:r>
          </a:p>
        </p:txBody>
      </p:sp>
      <p:sp>
        <p:nvSpPr>
          <p:cNvPr id="70" name="Marcador de gráfico 69">
            <a:extLst>
              <a:ext uri="{FF2B5EF4-FFF2-40B4-BE49-F238E27FC236}">
                <a16:creationId xmlns="" xmlns:a16="http://schemas.microsoft.com/office/drawing/2014/main" id="{AD4783C1-4989-01EE-0D03-80854F12E165}"/>
              </a:ext>
            </a:extLst>
          </p:cNvPr>
          <p:cNvSpPr>
            <a:spLocks noGrp="1"/>
          </p:cNvSpPr>
          <p:nvPr>
            <p:ph type="chart" sz="quarter" idx="20"/>
          </p:nvPr>
        </p:nvSpPr>
        <p:spPr>
          <a:xfrm>
            <a:off x="607543" y="3423652"/>
            <a:ext cx="2390660" cy="955675"/>
          </a:xfrm>
        </p:spPr>
        <p:txBody>
          <a:bodyPr/>
          <a:lstStyle/>
          <a:p>
            <a:endParaRPr lang="es-CL" dirty="0"/>
          </a:p>
        </p:txBody>
      </p:sp>
      <p:sp>
        <p:nvSpPr>
          <p:cNvPr id="71" name="Marcador de texto 49">
            <a:extLst>
              <a:ext uri="{FF2B5EF4-FFF2-40B4-BE49-F238E27FC236}">
                <a16:creationId xmlns="" xmlns:a16="http://schemas.microsoft.com/office/drawing/2014/main" id="{E92E4CC6-CD15-8A63-0189-506371F9044D}"/>
              </a:ext>
            </a:extLst>
          </p:cNvPr>
          <p:cNvSpPr>
            <a:spLocks noGrp="1"/>
          </p:cNvSpPr>
          <p:nvPr>
            <p:ph type="body" sz="quarter" idx="21" hasCustomPrompt="1"/>
          </p:nvPr>
        </p:nvSpPr>
        <p:spPr>
          <a:xfrm>
            <a:off x="9061411" y="1323167"/>
            <a:ext cx="2673350" cy="234292"/>
          </a:xfrm>
          <a:noFill/>
        </p:spPr>
        <p:txBody>
          <a:bodyPr>
            <a:noAutofit/>
          </a:bodyPr>
          <a:lstStyle>
            <a:lvl1pPr marL="0" indent="0">
              <a:buNone/>
              <a:defRPr sz="1400" b="1"/>
            </a:lvl1pPr>
          </a:lstStyle>
          <a:p>
            <a:pPr lvl="0"/>
            <a:r>
              <a:rPr lang="es-ES" dirty="0"/>
              <a:t>Texto</a:t>
            </a:r>
          </a:p>
        </p:txBody>
      </p:sp>
      <p:sp>
        <p:nvSpPr>
          <p:cNvPr id="73" name="Marcador de texto 49">
            <a:extLst>
              <a:ext uri="{FF2B5EF4-FFF2-40B4-BE49-F238E27FC236}">
                <a16:creationId xmlns="" xmlns:a16="http://schemas.microsoft.com/office/drawing/2014/main" id="{227F04DF-FF13-1B7B-6980-D1476CA90427}"/>
              </a:ext>
            </a:extLst>
          </p:cNvPr>
          <p:cNvSpPr>
            <a:spLocks noGrp="1"/>
          </p:cNvSpPr>
          <p:nvPr>
            <p:ph type="body" sz="quarter" idx="22" hasCustomPrompt="1"/>
          </p:nvPr>
        </p:nvSpPr>
        <p:spPr>
          <a:xfrm>
            <a:off x="9059961" y="1557338"/>
            <a:ext cx="2674800" cy="4602056"/>
          </a:xfrm>
          <a:noFill/>
        </p:spPr>
        <p:txBody>
          <a:bodyPr>
            <a:noAutofit/>
          </a:bodyPr>
          <a:lstStyle>
            <a:lvl1pPr marL="0" indent="0">
              <a:buNone/>
              <a:defRPr b="0"/>
            </a:lvl1pPr>
          </a:lstStyle>
          <a:p>
            <a:pPr lvl="0"/>
            <a:r>
              <a:rPr lang="es-ES" dirty="0"/>
              <a:t>Texto</a:t>
            </a:r>
          </a:p>
        </p:txBody>
      </p:sp>
      <p:sp>
        <p:nvSpPr>
          <p:cNvPr id="2" name="Marcador de texto 49">
            <a:extLst>
              <a:ext uri="{FF2B5EF4-FFF2-40B4-BE49-F238E27FC236}">
                <a16:creationId xmlns="" xmlns:a16="http://schemas.microsoft.com/office/drawing/2014/main" id="{575D903E-9997-F823-2239-6D56BF5AF4D2}"/>
              </a:ext>
            </a:extLst>
          </p:cNvPr>
          <p:cNvSpPr>
            <a:spLocks noGrp="1"/>
          </p:cNvSpPr>
          <p:nvPr>
            <p:ph type="body" sz="quarter" idx="55" hasCustomPrompt="1"/>
          </p:nvPr>
        </p:nvSpPr>
        <p:spPr>
          <a:xfrm>
            <a:off x="466198" y="4628667"/>
            <a:ext cx="287997" cy="225206"/>
          </a:xfrm>
          <a:solidFill>
            <a:schemeClr val="bg2"/>
          </a:solidFill>
          <a:ln>
            <a:noFill/>
          </a:ln>
        </p:spPr>
        <p:txBody>
          <a:bodyPr anchor="ctr">
            <a:noAutofit/>
          </a:bodyPr>
          <a:lstStyle>
            <a:lvl1pPr marL="0" indent="0">
              <a:buNone/>
              <a:defRPr sz="1200" b="1"/>
            </a:lvl1pPr>
          </a:lstStyle>
          <a:p>
            <a:pPr lvl="0"/>
            <a:r>
              <a:rPr lang="es-ES" dirty="0"/>
              <a:t>  </a:t>
            </a:r>
          </a:p>
        </p:txBody>
      </p:sp>
      <p:sp>
        <p:nvSpPr>
          <p:cNvPr id="3" name="Marcador de texto 49">
            <a:extLst>
              <a:ext uri="{FF2B5EF4-FFF2-40B4-BE49-F238E27FC236}">
                <a16:creationId xmlns="" xmlns:a16="http://schemas.microsoft.com/office/drawing/2014/main" id="{5A2286CE-A375-62A1-4841-BAF1DF07D6EE}"/>
              </a:ext>
            </a:extLst>
          </p:cNvPr>
          <p:cNvSpPr>
            <a:spLocks noGrp="1"/>
          </p:cNvSpPr>
          <p:nvPr>
            <p:ph type="body" sz="quarter" idx="56" hasCustomPrompt="1"/>
          </p:nvPr>
        </p:nvSpPr>
        <p:spPr>
          <a:xfrm>
            <a:off x="466198" y="494826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4" name="Marcador de texto 49">
            <a:extLst>
              <a:ext uri="{FF2B5EF4-FFF2-40B4-BE49-F238E27FC236}">
                <a16:creationId xmlns="" xmlns:a16="http://schemas.microsoft.com/office/drawing/2014/main" id="{486C3E63-6CDB-A6E3-D4BD-5C80CB4D560A}"/>
              </a:ext>
            </a:extLst>
          </p:cNvPr>
          <p:cNvSpPr>
            <a:spLocks noGrp="1"/>
          </p:cNvSpPr>
          <p:nvPr>
            <p:ph type="body" sz="quarter" idx="57" hasCustomPrompt="1"/>
          </p:nvPr>
        </p:nvSpPr>
        <p:spPr>
          <a:xfrm>
            <a:off x="815538" y="4628667"/>
            <a:ext cx="2324010" cy="225206"/>
          </a:xfrm>
          <a:noFill/>
        </p:spPr>
        <p:txBody>
          <a:bodyPr anchor="ctr">
            <a:noAutofit/>
          </a:bodyPr>
          <a:lstStyle>
            <a:lvl1pPr marL="0" indent="0">
              <a:buNone/>
              <a:defRPr sz="1200" b="0"/>
            </a:lvl1pPr>
          </a:lstStyle>
          <a:p>
            <a:pPr lvl="0"/>
            <a:r>
              <a:rPr lang="es-ES" dirty="0"/>
              <a:t>Texto</a:t>
            </a:r>
          </a:p>
        </p:txBody>
      </p:sp>
      <p:sp>
        <p:nvSpPr>
          <p:cNvPr id="5" name="Marcador de texto 49">
            <a:extLst>
              <a:ext uri="{FF2B5EF4-FFF2-40B4-BE49-F238E27FC236}">
                <a16:creationId xmlns="" xmlns:a16="http://schemas.microsoft.com/office/drawing/2014/main" id="{5C8D17A8-879B-2B22-CC0A-63E09D60494D}"/>
              </a:ext>
            </a:extLst>
          </p:cNvPr>
          <p:cNvSpPr>
            <a:spLocks noGrp="1"/>
          </p:cNvSpPr>
          <p:nvPr>
            <p:ph type="body" sz="quarter" idx="58" hasCustomPrompt="1"/>
          </p:nvPr>
        </p:nvSpPr>
        <p:spPr>
          <a:xfrm>
            <a:off x="815538" y="4948264"/>
            <a:ext cx="2324010" cy="225206"/>
          </a:xfrm>
          <a:noFill/>
        </p:spPr>
        <p:txBody>
          <a:bodyPr anchor="ctr">
            <a:noAutofit/>
          </a:bodyPr>
          <a:lstStyle>
            <a:lvl1pPr marL="0" indent="0">
              <a:buNone/>
              <a:defRPr sz="1200" b="0"/>
            </a:lvl1pPr>
          </a:lstStyle>
          <a:p>
            <a:pPr lvl="0"/>
            <a:r>
              <a:rPr lang="es-ES" dirty="0"/>
              <a:t>Texto</a:t>
            </a:r>
          </a:p>
        </p:txBody>
      </p:sp>
      <p:sp>
        <p:nvSpPr>
          <p:cNvPr id="6" name="Marcador de pie de página 5"/>
          <p:cNvSpPr>
            <a:spLocks noGrp="1"/>
          </p:cNvSpPr>
          <p:nvPr>
            <p:ph type="ftr" sz="quarter" idx="59"/>
          </p:nvPr>
        </p:nvSpPr>
        <p:spPr/>
        <p:txBody>
          <a:bodyPr/>
          <a:lstStyle/>
          <a:p>
            <a:endParaRPr lang="es-CL" dirty="0">
              <a:solidFill>
                <a:srgbClr val="000000"/>
              </a:solidFill>
            </a:endParaRPr>
          </a:p>
        </p:txBody>
      </p:sp>
      <p:sp>
        <p:nvSpPr>
          <p:cNvPr id="7" name="Marcador de número de diapositiva 6"/>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773890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eño personalizado 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98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9" name="Marcador de texto 34">
            <a:extLst>
              <a:ext uri="{FF2B5EF4-FFF2-40B4-BE49-F238E27FC236}">
                <a16:creationId xmlns="" xmlns:a16="http://schemas.microsoft.com/office/drawing/2014/main" id="{54260D41-C7E4-30CE-4873-5F856A836A5C}"/>
              </a:ext>
            </a:extLst>
          </p:cNvPr>
          <p:cNvSpPr>
            <a:spLocks noGrp="1"/>
          </p:cNvSpPr>
          <p:nvPr>
            <p:ph type="body" sz="quarter" idx="13" hasCustomPrompt="1"/>
          </p:nvPr>
        </p:nvSpPr>
        <p:spPr>
          <a:xfrm>
            <a:off x="2857514" y="16143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 xmlns:a16="http://schemas.microsoft.com/office/drawing/2014/main" id="{270DEEBE-1143-EA9A-3500-A5C7B5DA4E0D}"/>
              </a:ext>
            </a:extLst>
          </p:cNvPr>
          <p:cNvSpPr>
            <a:spLocks noGrp="1"/>
          </p:cNvSpPr>
          <p:nvPr>
            <p:ph type="body" sz="quarter" idx="12" hasCustomPrompt="1"/>
          </p:nvPr>
        </p:nvSpPr>
        <p:spPr>
          <a:xfrm>
            <a:off x="2678920" y="161717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2" name="Marcador de texto 49">
            <a:extLst>
              <a:ext uri="{FF2B5EF4-FFF2-40B4-BE49-F238E27FC236}">
                <a16:creationId xmlns="" xmlns:a16="http://schemas.microsoft.com/office/drawing/2014/main" id="{EF76D1EF-4B7A-1EF1-D0B5-EC99EEDF2899}"/>
              </a:ext>
            </a:extLst>
          </p:cNvPr>
          <p:cNvSpPr>
            <a:spLocks noGrp="1"/>
          </p:cNvSpPr>
          <p:nvPr>
            <p:ph type="body" sz="quarter" idx="31" hasCustomPrompt="1"/>
          </p:nvPr>
        </p:nvSpPr>
        <p:spPr>
          <a:xfrm>
            <a:off x="3154195" y="2096444"/>
            <a:ext cx="7087066" cy="524496"/>
          </a:xfrm>
          <a:noFill/>
        </p:spPr>
        <p:txBody>
          <a:bodyPr anchor="t">
            <a:noAutofit/>
          </a:bodyPr>
          <a:lstStyle>
            <a:lvl1pPr marL="0" indent="0">
              <a:buNone/>
              <a:defRPr b="0"/>
            </a:lvl1pPr>
          </a:lstStyle>
          <a:p>
            <a:pPr lvl="0"/>
            <a:r>
              <a:rPr lang="es-ES" dirty="0"/>
              <a:t>Texto</a:t>
            </a:r>
          </a:p>
        </p:txBody>
      </p:sp>
      <p:sp>
        <p:nvSpPr>
          <p:cNvPr id="43" name="Marcador de texto 34">
            <a:extLst>
              <a:ext uri="{FF2B5EF4-FFF2-40B4-BE49-F238E27FC236}">
                <a16:creationId xmlns="" xmlns:a16="http://schemas.microsoft.com/office/drawing/2014/main" id="{CEBB605A-2901-A563-041E-CD22DC6509CB}"/>
              </a:ext>
            </a:extLst>
          </p:cNvPr>
          <p:cNvSpPr>
            <a:spLocks noGrp="1"/>
          </p:cNvSpPr>
          <p:nvPr>
            <p:ph type="body" sz="quarter" idx="32" hasCustomPrompt="1"/>
          </p:nvPr>
        </p:nvSpPr>
        <p:spPr>
          <a:xfrm>
            <a:off x="2857514" y="3208541"/>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A0EBDC63-CF68-9C5C-1FE0-979E86DC66C8}"/>
              </a:ext>
            </a:extLst>
          </p:cNvPr>
          <p:cNvSpPr>
            <a:spLocks noGrp="1"/>
          </p:cNvSpPr>
          <p:nvPr>
            <p:ph type="body" sz="quarter" idx="33" hasCustomPrompt="1"/>
          </p:nvPr>
        </p:nvSpPr>
        <p:spPr>
          <a:xfrm>
            <a:off x="2678920" y="32113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49">
            <a:extLst>
              <a:ext uri="{FF2B5EF4-FFF2-40B4-BE49-F238E27FC236}">
                <a16:creationId xmlns="" xmlns:a16="http://schemas.microsoft.com/office/drawing/2014/main" id="{DFB45C69-9237-7502-2F0E-6C4965F7706B}"/>
              </a:ext>
            </a:extLst>
          </p:cNvPr>
          <p:cNvSpPr>
            <a:spLocks noGrp="1"/>
          </p:cNvSpPr>
          <p:nvPr>
            <p:ph type="body" sz="quarter" idx="34" hasCustomPrompt="1"/>
          </p:nvPr>
        </p:nvSpPr>
        <p:spPr>
          <a:xfrm>
            <a:off x="3154195" y="3690620"/>
            <a:ext cx="7087066" cy="524496"/>
          </a:xfrm>
          <a:noFill/>
        </p:spPr>
        <p:txBody>
          <a:bodyPr anchor="t">
            <a:noAutofit/>
          </a:bodyPr>
          <a:lstStyle>
            <a:lvl1pPr marL="0" indent="0">
              <a:buNone/>
              <a:defRPr b="0"/>
            </a:lvl1pPr>
          </a:lstStyle>
          <a:p>
            <a:pPr lvl="0"/>
            <a:r>
              <a:rPr lang="es-ES" dirty="0"/>
              <a:t>Texto</a:t>
            </a:r>
          </a:p>
        </p:txBody>
      </p:sp>
      <p:sp>
        <p:nvSpPr>
          <p:cNvPr id="46" name="Marcador de texto 34">
            <a:extLst>
              <a:ext uri="{FF2B5EF4-FFF2-40B4-BE49-F238E27FC236}">
                <a16:creationId xmlns="" xmlns:a16="http://schemas.microsoft.com/office/drawing/2014/main" id="{E7AFF7E1-CE70-256E-B1FD-367171882CAD}"/>
              </a:ext>
            </a:extLst>
          </p:cNvPr>
          <p:cNvSpPr>
            <a:spLocks noGrp="1"/>
          </p:cNvSpPr>
          <p:nvPr>
            <p:ph type="body" sz="quarter" idx="35" hasCustomPrompt="1"/>
          </p:nvPr>
        </p:nvSpPr>
        <p:spPr>
          <a:xfrm>
            <a:off x="2857514" y="4889858"/>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7" name="Marcador de texto 31">
            <a:extLst>
              <a:ext uri="{FF2B5EF4-FFF2-40B4-BE49-F238E27FC236}">
                <a16:creationId xmlns="" xmlns:a16="http://schemas.microsoft.com/office/drawing/2014/main" id="{5B730CF1-E63F-93AF-0411-16DD50A5BB92}"/>
              </a:ext>
            </a:extLst>
          </p:cNvPr>
          <p:cNvSpPr>
            <a:spLocks noGrp="1"/>
          </p:cNvSpPr>
          <p:nvPr>
            <p:ph type="body" sz="quarter" idx="36" hasCustomPrompt="1"/>
          </p:nvPr>
        </p:nvSpPr>
        <p:spPr>
          <a:xfrm>
            <a:off x="2678920" y="489267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8" name="Marcador de texto 49">
            <a:extLst>
              <a:ext uri="{FF2B5EF4-FFF2-40B4-BE49-F238E27FC236}">
                <a16:creationId xmlns="" xmlns:a16="http://schemas.microsoft.com/office/drawing/2014/main" id="{709655F6-925F-1171-7427-F6BB0CE1115E}"/>
              </a:ext>
            </a:extLst>
          </p:cNvPr>
          <p:cNvSpPr>
            <a:spLocks noGrp="1"/>
          </p:cNvSpPr>
          <p:nvPr>
            <p:ph type="body" sz="quarter" idx="37" hasCustomPrompt="1"/>
          </p:nvPr>
        </p:nvSpPr>
        <p:spPr>
          <a:xfrm>
            <a:off x="3154195" y="5371937"/>
            <a:ext cx="7087066" cy="524496"/>
          </a:xfrm>
          <a:noFill/>
        </p:spPr>
        <p:txBody>
          <a:bodyPr anchor="t">
            <a:noAutofit/>
          </a:bodyPr>
          <a:lstStyle>
            <a:lvl1pPr marL="0" indent="0">
              <a:buNone/>
              <a:defRPr b="0"/>
            </a:lvl1pPr>
          </a:lstStyle>
          <a:p>
            <a:pPr lvl="0"/>
            <a:r>
              <a:rPr lang="es-ES" dirty="0"/>
              <a:t>Texto</a:t>
            </a:r>
          </a:p>
        </p:txBody>
      </p:sp>
      <p:sp>
        <p:nvSpPr>
          <p:cNvPr id="49" name="Marcador de texto 49">
            <a:extLst>
              <a:ext uri="{FF2B5EF4-FFF2-40B4-BE49-F238E27FC236}">
                <a16:creationId xmlns="" xmlns:a16="http://schemas.microsoft.com/office/drawing/2014/main" id="{42E1B947-66E3-6C9A-AD76-1071AA9F3BFD}"/>
              </a:ext>
            </a:extLst>
          </p:cNvPr>
          <p:cNvSpPr>
            <a:spLocks noGrp="1"/>
          </p:cNvSpPr>
          <p:nvPr>
            <p:ph type="body" sz="quarter" idx="38" hasCustomPrompt="1"/>
          </p:nvPr>
        </p:nvSpPr>
        <p:spPr>
          <a:xfrm>
            <a:off x="447578" y="1304925"/>
            <a:ext cx="2010487" cy="4860925"/>
          </a:xfrm>
          <a:solidFill>
            <a:schemeClr val="tx2"/>
          </a:solidFill>
        </p:spPr>
        <p:txBody>
          <a:bodyPr anchor="t">
            <a:noAutofit/>
          </a:bodyPr>
          <a:lstStyle>
            <a:lvl1pPr marL="0" indent="0">
              <a:buNone/>
              <a:defRPr b="1"/>
            </a:lvl1pPr>
          </a:lstStyle>
          <a:p>
            <a:pPr lvl="0"/>
            <a:r>
              <a:rPr lang="es-ES" dirty="0"/>
              <a:t>Texto</a:t>
            </a:r>
          </a:p>
        </p:txBody>
      </p:sp>
      <p:sp>
        <p:nvSpPr>
          <p:cNvPr id="3" name="Marcador de pie de página 2"/>
          <p:cNvSpPr>
            <a:spLocks noGrp="1"/>
          </p:cNvSpPr>
          <p:nvPr>
            <p:ph type="ftr" sz="quarter" idx="39"/>
          </p:nvPr>
        </p:nvSpPr>
        <p:spPr/>
        <p:txBody>
          <a:bodyPr/>
          <a:lstStyle/>
          <a:p>
            <a:endParaRPr lang="es-CL" dirty="0">
              <a:solidFill>
                <a:srgbClr val="000000"/>
              </a:solidFill>
            </a:endParaRPr>
          </a:p>
        </p:txBody>
      </p:sp>
      <p:sp>
        <p:nvSpPr>
          <p:cNvPr id="4" name="Marcador de número de diapositiva 3"/>
          <p:cNvSpPr>
            <a:spLocks noGrp="1"/>
          </p:cNvSpPr>
          <p:nvPr>
            <p:ph type="sldNum" sz="quarter" idx="4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814324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eño personalizado 3">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01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24" name="Marcador de texto 34">
            <a:extLst>
              <a:ext uri="{FF2B5EF4-FFF2-40B4-BE49-F238E27FC236}">
                <a16:creationId xmlns="" xmlns:a16="http://schemas.microsoft.com/office/drawing/2014/main" id="{D3FED2ED-68EA-2514-B9F2-137CE0FBEF75}"/>
              </a:ext>
            </a:extLst>
          </p:cNvPr>
          <p:cNvSpPr>
            <a:spLocks noGrp="1"/>
          </p:cNvSpPr>
          <p:nvPr>
            <p:ph type="body" sz="quarter" idx="13" hasCustomPrompt="1"/>
          </p:nvPr>
        </p:nvSpPr>
        <p:spPr>
          <a:xfrm>
            <a:off x="447578" y="1724070"/>
            <a:ext cx="1964755" cy="842149"/>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5" name="Marcador de texto 34">
            <a:extLst>
              <a:ext uri="{FF2B5EF4-FFF2-40B4-BE49-F238E27FC236}">
                <a16:creationId xmlns="" xmlns:a16="http://schemas.microsoft.com/office/drawing/2014/main" id="{FC417ABA-4D17-F30A-3CED-EF43519DF696}"/>
              </a:ext>
            </a:extLst>
          </p:cNvPr>
          <p:cNvSpPr>
            <a:spLocks noGrp="1"/>
          </p:cNvSpPr>
          <p:nvPr>
            <p:ph type="body" sz="quarter" idx="23" hasCustomPrompt="1"/>
          </p:nvPr>
        </p:nvSpPr>
        <p:spPr>
          <a:xfrm>
            <a:off x="2650003" y="1724071"/>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8" name="Marcador de texto 34">
            <a:extLst>
              <a:ext uri="{FF2B5EF4-FFF2-40B4-BE49-F238E27FC236}">
                <a16:creationId xmlns="" xmlns:a16="http://schemas.microsoft.com/office/drawing/2014/main" id="{1E6897B5-047B-7914-25A0-1BB2AC3CEFCD}"/>
              </a:ext>
            </a:extLst>
          </p:cNvPr>
          <p:cNvSpPr>
            <a:spLocks noGrp="1"/>
          </p:cNvSpPr>
          <p:nvPr>
            <p:ph type="body" sz="quarter" idx="24" hasCustomPrompt="1"/>
          </p:nvPr>
        </p:nvSpPr>
        <p:spPr>
          <a:xfrm>
            <a:off x="2650003" y="2225517"/>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9" name="Marcador de texto 34">
            <a:extLst>
              <a:ext uri="{FF2B5EF4-FFF2-40B4-BE49-F238E27FC236}">
                <a16:creationId xmlns="" xmlns:a16="http://schemas.microsoft.com/office/drawing/2014/main" id="{D8C02170-A848-14DC-6890-D9BB4C8D3D26}"/>
              </a:ext>
            </a:extLst>
          </p:cNvPr>
          <p:cNvSpPr>
            <a:spLocks noGrp="1"/>
          </p:cNvSpPr>
          <p:nvPr>
            <p:ph type="body" sz="quarter" idx="25" hasCustomPrompt="1"/>
          </p:nvPr>
        </p:nvSpPr>
        <p:spPr>
          <a:xfrm>
            <a:off x="447578" y="2815451"/>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0" name="Marcador de texto 34">
            <a:extLst>
              <a:ext uri="{FF2B5EF4-FFF2-40B4-BE49-F238E27FC236}">
                <a16:creationId xmlns="" xmlns:a16="http://schemas.microsoft.com/office/drawing/2014/main" id="{2B1D595A-2D1E-C8E8-7298-219AF32DE953}"/>
              </a:ext>
            </a:extLst>
          </p:cNvPr>
          <p:cNvSpPr>
            <a:spLocks noGrp="1"/>
          </p:cNvSpPr>
          <p:nvPr>
            <p:ph type="body" sz="quarter" idx="26" hasCustomPrompt="1"/>
          </p:nvPr>
        </p:nvSpPr>
        <p:spPr>
          <a:xfrm>
            <a:off x="2650003" y="2815452"/>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1" name="Marcador de texto 34">
            <a:extLst>
              <a:ext uri="{FF2B5EF4-FFF2-40B4-BE49-F238E27FC236}">
                <a16:creationId xmlns="" xmlns:a16="http://schemas.microsoft.com/office/drawing/2014/main" id="{44B13F70-4330-4D83-AFC6-7BE57EFD86AC}"/>
              </a:ext>
            </a:extLst>
          </p:cNvPr>
          <p:cNvSpPr>
            <a:spLocks noGrp="1"/>
          </p:cNvSpPr>
          <p:nvPr>
            <p:ph type="body" sz="quarter" idx="27" hasCustomPrompt="1"/>
          </p:nvPr>
        </p:nvSpPr>
        <p:spPr>
          <a:xfrm>
            <a:off x="2650003" y="3316898"/>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1" name="Marcador de texto 34">
            <a:extLst>
              <a:ext uri="{FF2B5EF4-FFF2-40B4-BE49-F238E27FC236}">
                <a16:creationId xmlns="" xmlns:a16="http://schemas.microsoft.com/office/drawing/2014/main" id="{F58EA09C-FF04-D370-6DC3-6F54C2578A46}"/>
              </a:ext>
            </a:extLst>
          </p:cNvPr>
          <p:cNvSpPr>
            <a:spLocks noGrp="1"/>
          </p:cNvSpPr>
          <p:nvPr>
            <p:ph type="body" sz="quarter" idx="28" hasCustomPrompt="1"/>
          </p:nvPr>
        </p:nvSpPr>
        <p:spPr>
          <a:xfrm>
            <a:off x="447578" y="3936328"/>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2" name="Marcador de texto 34">
            <a:extLst>
              <a:ext uri="{FF2B5EF4-FFF2-40B4-BE49-F238E27FC236}">
                <a16:creationId xmlns="" xmlns:a16="http://schemas.microsoft.com/office/drawing/2014/main" id="{89E1D36B-B1C8-B29F-41B3-BADA1606726F}"/>
              </a:ext>
            </a:extLst>
          </p:cNvPr>
          <p:cNvSpPr>
            <a:spLocks noGrp="1"/>
          </p:cNvSpPr>
          <p:nvPr>
            <p:ph type="body" sz="quarter" idx="29" hasCustomPrompt="1"/>
          </p:nvPr>
        </p:nvSpPr>
        <p:spPr>
          <a:xfrm>
            <a:off x="2650003" y="3936329"/>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3" name="Marcador de texto 34">
            <a:extLst>
              <a:ext uri="{FF2B5EF4-FFF2-40B4-BE49-F238E27FC236}">
                <a16:creationId xmlns="" xmlns:a16="http://schemas.microsoft.com/office/drawing/2014/main" id="{3C9E6747-A8D8-BCEB-C54E-F8B5C0BFAB1C}"/>
              </a:ext>
            </a:extLst>
          </p:cNvPr>
          <p:cNvSpPr>
            <a:spLocks noGrp="1"/>
          </p:cNvSpPr>
          <p:nvPr>
            <p:ph type="body" sz="quarter" idx="30" hasCustomPrompt="1"/>
          </p:nvPr>
        </p:nvSpPr>
        <p:spPr>
          <a:xfrm>
            <a:off x="2650003" y="4437775"/>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4" name="Marcador de texto 34">
            <a:extLst>
              <a:ext uri="{FF2B5EF4-FFF2-40B4-BE49-F238E27FC236}">
                <a16:creationId xmlns="" xmlns:a16="http://schemas.microsoft.com/office/drawing/2014/main" id="{4E817DF5-9FAF-CD74-138D-074948AD1EA2}"/>
              </a:ext>
            </a:extLst>
          </p:cNvPr>
          <p:cNvSpPr>
            <a:spLocks noGrp="1"/>
          </p:cNvSpPr>
          <p:nvPr>
            <p:ph type="body" sz="quarter" idx="31" hasCustomPrompt="1"/>
          </p:nvPr>
        </p:nvSpPr>
        <p:spPr>
          <a:xfrm>
            <a:off x="447578" y="5027709"/>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5" name="Marcador de texto 34">
            <a:extLst>
              <a:ext uri="{FF2B5EF4-FFF2-40B4-BE49-F238E27FC236}">
                <a16:creationId xmlns="" xmlns:a16="http://schemas.microsoft.com/office/drawing/2014/main" id="{0F1C697D-41E0-C8E2-8472-73A20CD23D45}"/>
              </a:ext>
            </a:extLst>
          </p:cNvPr>
          <p:cNvSpPr>
            <a:spLocks noGrp="1"/>
          </p:cNvSpPr>
          <p:nvPr>
            <p:ph type="body" sz="quarter" idx="32" hasCustomPrompt="1"/>
          </p:nvPr>
        </p:nvSpPr>
        <p:spPr>
          <a:xfrm>
            <a:off x="2650003" y="5027710"/>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6" name="Marcador de texto 34">
            <a:extLst>
              <a:ext uri="{FF2B5EF4-FFF2-40B4-BE49-F238E27FC236}">
                <a16:creationId xmlns="" xmlns:a16="http://schemas.microsoft.com/office/drawing/2014/main" id="{3335E92C-B5CE-9004-644D-DFC87A2FB46C}"/>
              </a:ext>
            </a:extLst>
          </p:cNvPr>
          <p:cNvSpPr>
            <a:spLocks noGrp="1"/>
          </p:cNvSpPr>
          <p:nvPr>
            <p:ph type="body" sz="quarter" idx="33" hasCustomPrompt="1"/>
          </p:nvPr>
        </p:nvSpPr>
        <p:spPr>
          <a:xfrm>
            <a:off x="2650003" y="5529156"/>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2" name="Marcador de pie de página 1"/>
          <p:cNvSpPr>
            <a:spLocks noGrp="1"/>
          </p:cNvSpPr>
          <p:nvPr>
            <p:ph type="ftr" sz="quarter" idx="34"/>
          </p:nvPr>
        </p:nvSpPr>
        <p:spPr/>
        <p:txBody>
          <a:bodyPr/>
          <a:lstStyle/>
          <a:p>
            <a:endParaRPr lang="es-CL" dirty="0">
              <a:solidFill>
                <a:srgbClr val="000000"/>
              </a:solidFill>
            </a:endParaRPr>
          </a:p>
        </p:txBody>
      </p:sp>
      <p:sp>
        <p:nvSpPr>
          <p:cNvPr id="3" name="Marcador de número de diapositiva 2"/>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64754"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2650003"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060503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03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27" name="28 Conector recto">
            <a:extLst>
              <a:ext uri="{FF2B5EF4-FFF2-40B4-BE49-F238E27FC236}">
                <a16:creationId xmlns="" xmlns:a16="http://schemas.microsoft.com/office/drawing/2014/main" id="{7C2338FF-14EA-817D-87DC-28AD2B96B0CD}"/>
              </a:ext>
            </a:extLst>
          </p:cNvPr>
          <p:cNvCxnSpPr>
            <a:cxnSpLocks/>
          </p:cNvCxnSpPr>
          <p:nvPr userDrawn="1"/>
        </p:nvCxnSpPr>
        <p:spPr>
          <a:xfrm>
            <a:off x="447578" y="1543924"/>
            <a:ext cx="760665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Marcador de texto 49">
            <a:extLst>
              <a:ext uri="{FF2B5EF4-FFF2-40B4-BE49-F238E27FC236}">
                <a16:creationId xmlns="" xmlns:a16="http://schemas.microsoft.com/office/drawing/2014/main" id="{E05734F2-CED4-8924-A343-49E26EF86A5F}"/>
              </a:ext>
            </a:extLst>
          </p:cNvPr>
          <p:cNvSpPr>
            <a:spLocks noGrp="1"/>
          </p:cNvSpPr>
          <p:nvPr>
            <p:ph type="body" sz="quarter" idx="13" hasCustomPrompt="1"/>
          </p:nvPr>
        </p:nvSpPr>
        <p:spPr>
          <a:xfrm>
            <a:off x="447579" y="167627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2" name="Marcador de texto 49">
            <a:extLst>
              <a:ext uri="{FF2B5EF4-FFF2-40B4-BE49-F238E27FC236}">
                <a16:creationId xmlns="" xmlns:a16="http://schemas.microsoft.com/office/drawing/2014/main" id="{8FC76D54-EED4-75EA-2F7D-11A14BC405D0}"/>
              </a:ext>
            </a:extLst>
          </p:cNvPr>
          <p:cNvSpPr>
            <a:spLocks noGrp="1"/>
          </p:cNvSpPr>
          <p:nvPr>
            <p:ph type="body" sz="quarter" idx="22" hasCustomPrompt="1"/>
          </p:nvPr>
        </p:nvSpPr>
        <p:spPr>
          <a:xfrm>
            <a:off x="447579" y="246629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3" name="Marcador de texto 49">
            <a:extLst>
              <a:ext uri="{FF2B5EF4-FFF2-40B4-BE49-F238E27FC236}">
                <a16:creationId xmlns="" xmlns:a16="http://schemas.microsoft.com/office/drawing/2014/main" id="{3505BCEB-9E33-3B35-0374-A3B0CF960075}"/>
              </a:ext>
            </a:extLst>
          </p:cNvPr>
          <p:cNvSpPr>
            <a:spLocks noGrp="1"/>
          </p:cNvSpPr>
          <p:nvPr>
            <p:ph type="body" sz="quarter" idx="23" hasCustomPrompt="1"/>
          </p:nvPr>
        </p:nvSpPr>
        <p:spPr>
          <a:xfrm>
            <a:off x="447579" y="325894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4" name="Marcador de texto 49">
            <a:extLst>
              <a:ext uri="{FF2B5EF4-FFF2-40B4-BE49-F238E27FC236}">
                <a16:creationId xmlns="" xmlns:a16="http://schemas.microsoft.com/office/drawing/2014/main" id="{288C4292-B6DD-013E-3D47-0F7C2ED05AA0}"/>
              </a:ext>
            </a:extLst>
          </p:cNvPr>
          <p:cNvSpPr>
            <a:spLocks noGrp="1"/>
          </p:cNvSpPr>
          <p:nvPr>
            <p:ph type="body" sz="quarter" idx="24" hasCustomPrompt="1"/>
          </p:nvPr>
        </p:nvSpPr>
        <p:spPr>
          <a:xfrm>
            <a:off x="447579" y="404896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5" name="Marcador de texto 49">
            <a:extLst>
              <a:ext uri="{FF2B5EF4-FFF2-40B4-BE49-F238E27FC236}">
                <a16:creationId xmlns="" xmlns:a16="http://schemas.microsoft.com/office/drawing/2014/main" id="{67352EFF-57E4-1068-B717-A2AE8FDBC1A8}"/>
              </a:ext>
            </a:extLst>
          </p:cNvPr>
          <p:cNvSpPr>
            <a:spLocks noGrp="1"/>
          </p:cNvSpPr>
          <p:nvPr>
            <p:ph type="body" sz="quarter" idx="25" hasCustomPrompt="1"/>
          </p:nvPr>
        </p:nvSpPr>
        <p:spPr>
          <a:xfrm>
            <a:off x="447579" y="4838983"/>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6" name="Marcador de texto 49">
            <a:extLst>
              <a:ext uri="{FF2B5EF4-FFF2-40B4-BE49-F238E27FC236}">
                <a16:creationId xmlns="" xmlns:a16="http://schemas.microsoft.com/office/drawing/2014/main" id="{EDC46FD0-0231-1AF6-74CB-0E80FEFC7A3D}"/>
              </a:ext>
            </a:extLst>
          </p:cNvPr>
          <p:cNvSpPr>
            <a:spLocks noGrp="1"/>
          </p:cNvSpPr>
          <p:nvPr>
            <p:ph type="body" sz="quarter" idx="26" hasCustomPrompt="1"/>
          </p:nvPr>
        </p:nvSpPr>
        <p:spPr>
          <a:xfrm>
            <a:off x="447579" y="5628999"/>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40" name="Marcador de texto 49">
            <a:extLst>
              <a:ext uri="{FF2B5EF4-FFF2-40B4-BE49-F238E27FC236}">
                <a16:creationId xmlns="" xmlns:a16="http://schemas.microsoft.com/office/drawing/2014/main" id="{27C0CCB8-FC2B-04DE-8EA2-891488D44061}"/>
              </a:ext>
            </a:extLst>
          </p:cNvPr>
          <p:cNvSpPr>
            <a:spLocks noGrp="1"/>
          </p:cNvSpPr>
          <p:nvPr>
            <p:ph type="body" sz="quarter" idx="28" hasCustomPrompt="1"/>
          </p:nvPr>
        </p:nvSpPr>
        <p:spPr>
          <a:xfrm>
            <a:off x="9051025" y="1538471"/>
            <a:ext cx="2673350" cy="4620923"/>
          </a:xfrm>
          <a:noFill/>
        </p:spPr>
        <p:txBody>
          <a:bodyPr>
            <a:noAutofit/>
          </a:bodyPr>
          <a:lstStyle>
            <a:lvl1pPr marL="0" indent="0">
              <a:buNone/>
              <a:defRPr b="0"/>
            </a:lvl1pPr>
          </a:lstStyle>
          <a:p>
            <a:pPr lvl="0"/>
            <a:r>
              <a:rPr lang="es-ES" dirty="0"/>
              <a:t>Texto</a:t>
            </a:r>
          </a:p>
        </p:txBody>
      </p:sp>
      <p:pic>
        <p:nvPicPr>
          <p:cNvPr id="42" name="Imagen 41">
            <a:extLst>
              <a:ext uri="{FF2B5EF4-FFF2-40B4-BE49-F238E27FC236}">
                <a16:creationId xmlns="" xmlns:a16="http://schemas.microsoft.com/office/drawing/2014/main" id="{D9C29C8D-FCDA-A370-6DCD-03A8D289E8B6}"/>
              </a:ext>
            </a:extLst>
          </p:cNvPr>
          <p:cNvPicPr>
            <a:picLocks noChangeAspect="1"/>
          </p:cNvPicPr>
          <p:nvPr userDrawn="1"/>
        </p:nvPicPr>
        <p:blipFill rotWithShape="1">
          <a:blip r:embed="rId6"/>
          <a:srcRect r="11760"/>
          <a:stretch/>
        </p:blipFill>
        <p:spPr>
          <a:xfrm>
            <a:off x="8234812" y="3140458"/>
            <a:ext cx="625321" cy="1171633"/>
          </a:xfrm>
          <a:prstGeom prst="rect">
            <a:avLst/>
          </a:prstGeom>
          <a:solidFill>
            <a:schemeClr val="tx2"/>
          </a:solidFill>
        </p:spPr>
      </p:pic>
      <p:sp>
        <p:nvSpPr>
          <p:cNvPr id="46" name="Marcador de texto 49">
            <a:extLst>
              <a:ext uri="{FF2B5EF4-FFF2-40B4-BE49-F238E27FC236}">
                <a16:creationId xmlns="" xmlns:a16="http://schemas.microsoft.com/office/drawing/2014/main" id="{E87D6ED8-C300-9A48-0B0F-EE18C324D39E}"/>
              </a:ext>
            </a:extLst>
          </p:cNvPr>
          <p:cNvSpPr>
            <a:spLocks noGrp="1"/>
          </p:cNvSpPr>
          <p:nvPr>
            <p:ph type="body" sz="quarter" idx="30" hasCustomPrompt="1"/>
          </p:nvPr>
        </p:nvSpPr>
        <p:spPr>
          <a:xfrm>
            <a:off x="2662582" y="2468051"/>
            <a:ext cx="5391653" cy="524496"/>
          </a:xfrm>
          <a:noFill/>
        </p:spPr>
        <p:txBody>
          <a:bodyPr anchor="ctr">
            <a:noAutofit/>
          </a:bodyPr>
          <a:lstStyle>
            <a:lvl1pPr marL="0" indent="0">
              <a:buNone/>
              <a:defRPr b="0"/>
            </a:lvl1pPr>
          </a:lstStyle>
          <a:p>
            <a:pPr lvl="0"/>
            <a:r>
              <a:rPr lang="es-ES" dirty="0"/>
              <a:t>Texto</a:t>
            </a:r>
          </a:p>
        </p:txBody>
      </p:sp>
      <p:sp>
        <p:nvSpPr>
          <p:cNvPr id="47" name="Marcador de texto 49">
            <a:extLst>
              <a:ext uri="{FF2B5EF4-FFF2-40B4-BE49-F238E27FC236}">
                <a16:creationId xmlns="" xmlns:a16="http://schemas.microsoft.com/office/drawing/2014/main" id="{2BE26540-2188-2C21-582F-F962681DFC4A}"/>
              </a:ext>
            </a:extLst>
          </p:cNvPr>
          <p:cNvSpPr>
            <a:spLocks noGrp="1"/>
          </p:cNvSpPr>
          <p:nvPr>
            <p:ph type="body" sz="quarter" idx="31" hasCustomPrompt="1"/>
          </p:nvPr>
        </p:nvSpPr>
        <p:spPr>
          <a:xfrm>
            <a:off x="2662582" y="1678911"/>
            <a:ext cx="5391653" cy="524496"/>
          </a:xfrm>
          <a:noFill/>
        </p:spPr>
        <p:txBody>
          <a:bodyPr anchor="ctr">
            <a:noAutofit/>
          </a:bodyPr>
          <a:lstStyle>
            <a:lvl1pPr marL="0" indent="0">
              <a:buNone/>
              <a:defRPr b="0"/>
            </a:lvl1pPr>
          </a:lstStyle>
          <a:p>
            <a:pPr lvl="0"/>
            <a:r>
              <a:rPr lang="es-ES" dirty="0"/>
              <a:t>Texto</a:t>
            </a:r>
          </a:p>
        </p:txBody>
      </p:sp>
      <p:sp>
        <p:nvSpPr>
          <p:cNvPr id="48" name="Marcador de texto 49">
            <a:extLst>
              <a:ext uri="{FF2B5EF4-FFF2-40B4-BE49-F238E27FC236}">
                <a16:creationId xmlns="" xmlns:a16="http://schemas.microsoft.com/office/drawing/2014/main" id="{C61D23D2-F540-A494-1982-6F9C066B71EA}"/>
              </a:ext>
            </a:extLst>
          </p:cNvPr>
          <p:cNvSpPr>
            <a:spLocks noGrp="1"/>
          </p:cNvSpPr>
          <p:nvPr>
            <p:ph type="body" sz="quarter" idx="32" hasCustomPrompt="1"/>
          </p:nvPr>
        </p:nvSpPr>
        <p:spPr>
          <a:xfrm>
            <a:off x="2662582" y="4046330"/>
            <a:ext cx="5391653" cy="524496"/>
          </a:xfrm>
          <a:noFill/>
        </p:spPr>
        <p:txBody>
          <a:bodyPr anchor="ctr">
            <a:noAutofit/>
          </a:bodyPr>
          <a:lstStyle>
            <a:lvl1pPr marL="0" indent="0">
              <a:buNone/>
              <a:defRPr b="0"/>
            </a:lvl1pPr>
          </a:lstStyle>
          <a:p>
            <a:pPr lvl="0"/>
            <a:r>
              <a:rPr lang="es-ES" dirty="0"/>
              <a:t>Texto</a:t>
            </a:r>
          </a:p>
        </p:txBody>
      </p:sp>
      <p:sp>
        <p:nvSpPr>
          <p:cNvPr id="49" name="Marcador de texto 49">
            <a:extLst>
              <a:ext uri="{FF2B5EF4-FFF2-40B4-BE49-F238E27FC236}">
                <a16:creationId xmlns="" xmlns:a16="http://schemas.microsoft.com/office/drawing/2014/main" id="{3D7B4374-5F06-4775-3250-01DEA4323E48}"/>
              </a:ext>
            </a:extLst>
          </p:cNvPr>
          <p:cNvSpPr>
            <a:spLocks noGrp="1"/>
          </p:cNvSpPr>
          <p:nvPr>
            <p:ph type="body" sz="quarter" idx="33" hasCustomPrompt="1"/>
          </p:nvPr>
        </p:nvSpPr>
        <p:spPr>
          <a:xfrm>
            <a:off x="2662582" y="3257190"/>
            <a:ext cx="5391653" cy="524496"/>
          </a:xfrm>
          <a:noFill/>
        </p:spPr>
        <p:txBody>
          <a:bodyPr anchor="ctr">
            <a:noAutofit/>
          </a:bodyPr>
          <a:lstStyle>
            <a:lvl1pPr marL="0" indent="0">
              <a:buNone/>
              <a:defRPr b="0"/>
            </a:lvl1pPr>
          </a:lstStyle>
          <a:p>
            <a:pPr lvl="0"/>
            <a:r>
              <a:rPr lang="es-ES" dirty="0"/>
              <a:t>Texto</a:t>
            </a:r>
          </a:p>
        </p:txBody>
      </p:sp>
      <p:sp>
        <p:nvSpPr>
          <p:cNvPr id="50" name="Marcador de texto 49">
            <a:extLst>
              <a:ext uri="{FF2B5EF4-FFF2-40B4-BE49-F238E27FC236}">
                <a16:creationId xmlns="" xmlns:a16="http://schemas.microsoft.com/office/drawing/2014/main" id="{0D26AE7A-DFD2-9007-3969-9D0341D277A2}"/>
              </a:ext>
            </a:extLst>
          </p:cNvPr>
          <p:cNvSpPr>
            <a:spLocks noGrp="1"/>
          </p:cNvSpPr>
          <p:nvPr>
            <p:ph type="body" sz="quarter" idx="34" hasCustomPrompt="1"/>
          </p:nvPr>
        </p:nvSpPr>
        <p:spPr>
          <a:xfrm>
            <a:off x="2662582" y="5624610"/>
            <a:ext cx="5391653" cy="524496"/>
          </a:xfrm>
          <a:noFill/>
        </p:spPr>
        <p:txBody>
          <a:bodyPr anchor="ctr">
            <a:noAutofit/>
          </a:bodyPr>
          <a:lstStyle>
            <a:lvl1pPr marL="0" indent="0">
              <a:buNone/>
              <a:defRPr b="0"/>
            </a:lvl1pPr>
          </a:lstStyle>
          <a:p>
            <a:pPr lvl="0"/>
            <a:r>
              <a:rPr lang="es-ES" dirty="0"/>
              <a:t>Texto</a:t>
            </a:r>
          </a:p>
        </p:txBody>
      </p:sp>
      <p:sp>
        <p:nvSpPr>
          <p:cNvPr id="51" name="Marcador de texto 49">
            <a:extLst>
              <a:ext uri="{FF2B5EF4-FFF2-40B4-BE49-F238E27FC236}">
                <a16:creationId xmlns="" xmlns:a16="http://schemas.microsoft.com/office/drawing/2014/main" id="{F59C4BB5-8F40-671F-252D-24802B079891}"/>
              </a:ext>
            </a:extLst>
          </p:cNvPr>
          <p:cNvSpPr>
            <a:spLocks noGrp="1"/>
          </p:cNvSpPr>
          <p:nvPr>
            <p:ph type="body" sz="quarter" idx="35" hasCustomPrompt="1"/>
          </p:nvPr>
        </p:nvSpPr>
        <p:spPr>
          <a:xfrm>
            <a:off x="2662582" y="4835470"/>
            <a:ext cx="5391653" cy="524496"/>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1"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37"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Marcador de texto 49">
            <a:extLst>
              <a:ext uri="{FF2B5EF4-FFF2-40B4-BE49-F238E27FC236}">
                <a16:creationId xmlns="" xmlns:a16="http://schemas.microsoft.com/office/drawing/2014/main" id="{E92E4CC6-CD15-8A63-0189-506371F9044D}"/>
              </a:ext>
            </a:extLst>
          </p:cNvPr>
          <p:cNvSpPr>
            <a:spLocks noGrp="1"/>
          </p:cNvSpPr>
          <p:nvPr>
            <p:ph type="body" sz="quarter" idx="38"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4172722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eño personalizado 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5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 xmlns:a16="http://schemas.microsoft.com/office/drawing/2014/main" id="{CD9AFF18-1D00-7A0A-2E10-B238816600D2}"/>
              </a:ext>
            </a:extLst>
          </p:cNvPr>
          <p:cNvCxnSpPr>
            <a:cxnSpLocks/>
          </p:cNvCxnSpPr>
          <p:nvPr userDrawn="1"/>
        </p:nvCxnSpPr>
        <p:spPr>
          <a:xfrm>
            <a:off x="442913" y="1548251"/>
            <a:ext cx="8015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 xmlns:a16="http://schemas.microsoft.com/office/drawing/2014/main" id="{05118DE9-F0E6-8EDC-C655-FBEFD2029434}"/>
              </a:ext>
            </a:extLst>
          </p:cNvPr>
          <p:cNvSpPr>
            <a:spLocks noGrp="1"/>
          </p:cNvSpPr>
          <p:nvPr>
            <p:ph type="chart" sz="quarter" idx="28"/>
          </p:nvPr>
        </p:nvSpPr>
        <p:spPr>
          <a:xfrm>
            <a:off x="447674" y="1772089"/>
            <a:ext cx="8015605" cy="4393762"/>
          </a:xfrm>
        </p:spPr>
        <p:txBody>
          <a:bodyPr/>
          <a:lstStyle/>
          <a:p>
            <a:endParaRPr lang="es-CL" dirty="0"/>
          </a:p>
        </p:txBody>
      </p:sp>
      <p:sp>
        <p:nvSpPr>
          <p:cNvPr id="153" name="Marcador de texto 49">
            <a:extLst>
              <a:ext uri="{FF2B5EF4-FFF2-40B4-BE49-F238E27FC236}">
                <a16:creationId xmlns="" xmlns:a16="http://schemas.microsoft.com/office/drawing/2014/main" id="{84A0D9FB-A827-29B3-A8AF-CC075A07AF4E}"/>
              </a:ext>
            </a:extLst>
          </p:cNvPr>
          <p:cNvSpPr>
            <a:spLocks noGrp="1"/>
          </p:cNvSpPr>
          <p:nvPr>
            <p:ph type="body" sz="quarter" idx="29" hasCustomPrompt="1"/>
          </p:nvPr>
        </p:nvSpPr>
        <p:spPr>
          <a:xfrm>
            <a:off x="9051025" y="185649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5" name="Marcador de texto 49">
            <a:extLst>
              <a:ext uri="{FF2B5EF4-FFF2-40B4-BE49-F238E27FC236}">
                <a16:creationId xmlns="" xmlns:a16="http://schemas.microsoft.com/office/drawing/2014/main" id="{E0BFBE7D-4676-C06D-3A55-782C4BFBC11C}"/>
              </a:ext>
            </a:extLst>
          </p:cNvPr>
          <p:cNvSpPr>
            <a:spLocks noGrp="1"/>
          </p:cNvSpPr>
          <p:nvPr>
            <p:ph type="body" sz="quarter" idx="30" hasCustomPrompt="1"/>
          </p:nvPr>
        </p:nvSpPr>
        <p:spPr>
          <a:xfrm>
            <a:off x="10144442" y="1856488"/>
            <a:ext cx="1579933" cy="470147"/>
          </a:xfrm>
          <a:noFill/>
        </p:spPr>
        <p:txBody>
          <a:bodyPr anchor="ctr">
            <a:noAutofit/>
          </a:bodyPr>
          <a:lstStyle>
            <a:lvl1pPr marL="0" indent="0">
              <a:buNone/>
              <a:defRPr b="0"/>
            </a:lvl1pPr>
          </a:lstStyle>
          <a:p>
            <a:pPr lvl="0"/>
            <a:r>
              <a:rPr lang="es-ES" dirty="0"/>
              <a:t>Texto</a:t>
            </a:r>
          </a:p>
        </p:txBody>
      </p:sp>
      <p:sp>
        <p:nvSpPr>
          <p:cNvPr id="158" name="Marcador de texto 49">
            <a:extLst>
              <a:ext uri="{FF2B5EF4-FFF2-40B4-BE49-F238E27FC236}">
                <a16:creationId xmlns="" xmlns:a16="http://schemas.microsoft.com/office/drawing/2014/main" id="{63E4258C-2A54-8DE0-E85D-413FC8B848C9}"/>
              </a:ext>
            </a:extLst>
          </p:cNvPr>
          <p:cNvSpPr>
            <a:spLocks noGrp="1"/>
          </p:cNvSpPr>
          <p:nvPr>
            <p:ph type="body" sz="quarter" idx="31" hasCustomPrompt="1"/>
          </p:nvPr>
        </p:nvSpPr>
        <p:spPr>
          <a:xfrm>
            <a:off x="9051025" y="276073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9" name="Marcador de texto 49">
            <a:extLst>
              <a:ext uri="{FF2B5EF4-FFF2-40B4-BE49-F238E27FC236}">
                <a16:creationId xmlns="" xmlns:a16="http://schemas.microsoft.com/office/drawing/2014/main" id="{B71F0879-DDEA-DED9-DDCF-BB39B74B6E7C}"/>
              </a:ext>
            </a:extLst>
          </p:cNvPr>
          <p:cNvSpPr>
            <a:spLocks noGrp="1"/>
          </p:cNvSpPr>
          <p:nvPr>
            <p:ph type="body" sz="quarter" idx="32" hasCustomPrompt="1"/>
          </p:nvPr>
        </p:nvSpPr>
        <p:spPr>
          <a:xfrm>
            <a:off x="10144442" y="2760728"/>
            <a:ext cx="1579933" cy="470147"/>
          </a:xfrm>
          <a:noFill/>
        </p:spPr>
        <p:txBody>
          <a:bodyPr anchor="ctr">
            <a:noAutofit/>
          </a:bodyPr>
          <a:lstStyle>
            <a:lvl1pPr marL="0" indent="0">
              <a:buNone/>
              <a:defRPr b="0"/>
            </a:lvl1pPr>
          </a:lstStyle>
          <a:p>
            <a:pPr lvl="0"/>
            <a:r>
              <a:rPr lang="es-ES" dirty="0"/>
              <a:t>Texto</a:t>
            </a:r>
          </a:p>
        </p:txBody>
      </p:sp>
      <p:sp>
        <p:nvSpPr>
          <p:cNvPr id="160" name="Marcador de texto 49">
            <a:extLst>
              <a:ext uri="{FF2B5EF4-FFF2-40B4-BE49-F238E27FC236}">
                <a16:creationId xmlns="" xmlns:a16="http://schemas.microsoft.com/office/drawing/2014/main" id="{D5AA7D63-3309-0336-ECE6-AD0D41559AB3}"/>
              </a:ext>
            </a:extLst>
          </p:cNvPr>
          <p:cNvSpPr>
            <a:spLocks noGrp="1"/>
          </p:cNvSpPr>
          <p:nvPr>
            <p:ph type="body" sz="quarter" idx="33" hasCustomPrompt="1"/>
          </p:nvPr>
        </p:nvSpPr>
        <p:spPr>
          <a:xfrm>
            <a:off x="9051025" y="365481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1" name="Marcador de texto 49">
            <a:extLst>
              <a:ext uri="{FF2B5EF4-FFF2-40B4-BE49-F238E27FC236}">
                <a16:creationId xmlns="" xmlns:a16="http://schemas.microsoft.com/office/drawing/2014/main" id="{4F9B9F28-3436-E9BC-C3EC-87DCACB6D85C}"/>
              </a:ext>
            </a:extLst>
          </p:cNvPr>
          <p:cNvSpPr>
            <a:spLocks noGrp="1"/>
          </p:cNvSpPr>
          <p:nvPr>
            <p:ph type="body" sz="quarter" idx="34" hasCustomPrompt="1"/>
          </p:nvPr>
        </p:nvSpPr>
        <p:spPr>
          <a:xfrm>
            <a:off x="10144442" y="3654808"/>
            <a:ext cx="1579933" cy="470147"/>
          </a:xfrm>
          <a:noFill/>
        </p:spPr>
        <p:txBody>
          <a:bodyPr anchor="ctr">
            <a:noAutofit/>
          </a:bodyPr>
          <a:lstStyle>
            <a:lvl1pPr marL="0" indent="0">
              <a:buNone/>
              <a:defRPr b="0"/>
            </a:lvl1pPr>
          </a:lstStyle>
          <a:p>
            <a:pPr lvl="0"/>
            <a:r>
              <a:rPr lang="es-ES" dirty="0"/>
              <a:t>Texto</a:t>
            </a:r>
          </a:p>
        </p:txBody>
      </p:sp>
      <p:sp>
        <p:nvSpPr>
          <p:cNvPr id="162" name="Marcador de texto 49">
            <a:extLst>
              <a:ext uri="{FF2B5EF4-FFF2-40B4-BE49-F238E27FC236}">
                <a16:creationId xmlns="" xmlns:a16="http://schemas.microsoft.com/office/drawing/2014/main" id="{0E1592C8-6918-D2CB-A559-D07AAE05468F}"/>
              </a:ext>
            </a:extLst>
          </p:cNvPr>
          <p:cNvSpPr>
            <a:spLocks noGrp="1"/>
          </p:cNvSpPr>
          <p:nvPr>
            <p:ph type="body" sz="quarter" idx="35" hasCustomPrompt="1"/>
          </p:nvPr>
        </p:nvSpPr>
        <p:spPr>
          <a:xfrm>
            <a:off x="9051025" y="455905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3" name="Marcador de texto 49">
            <a:extLst>
              <a:ext uri="{FF2B5EF4-FFF2-40B4-BE49-F238E27FC236}">
                <a16:creationId xmlns="" xmlns:a16="http://schemas.microsoft.com/office/drawing/2014/main" id="{63B870C0-B543-BA7F-A686-1E756AEAFDDB}"/>
              </a:ext>
            </a:extLst>
          </p:cNvPr>
          <p:cNvSpPr>
            <a:spLocks noGrp="1"/>
          </p:cNvSpPr>
          <p:nvPr>
            <p:ph type="body" sz="quarter" idx="36" hasCustomPrompt="1"/>
          </p:nvPr>
        </p:nvSpPr>
        <p:spPr>
          <a:xfrm>
            <a:off x="10144442" y="4559048"/>
            <a:ext cx="1579933" cy="470147"/>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23" name="28 Conector recto">
            <a:extLst>
              <a:ext uri="{FF2B5EF4-FFF2-40B4-BE49-F238E27FC236}">
                <a16:creationId xmlns=""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Marcador de texto 49">
            <a:extLst>
              <a:ext uri="{FF2B5EF4-FFF2-40B4-BE49-F238E27FC236}">
                <a16:creationId xmlns="" xmlns:a16="http://schemas.microsoft.com/office/drawing/2014/main" id="{E92E4CC6-CD15-8A63-0189-506371F9044D}"/>
              </a:ext>
            </a:extLst>
          </p:cNvPr>
          <p:cNvSpPr>
            <a:spLocks noGrp="1"/>
          </p:cNvSpPr>
          <p:nvPr>
            <p:ph type="body" sz="quarter" idx="39"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581853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eño personalizado 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08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 xmlns:a16="http://schemas.microsoft.com/office/drawing/2014/main" id="{CD9AFF18-1D00-7A0A-2E10-B238816600D2}"/>
              </a:ext>
            </a:extLst>
          </p:cNvPr>
          <p:cNvCxnSpPr>
            <a:cxnSpLocks/>
          </p:cNvCxnSpPr>
          <p:nvPr userDrawn="1"/>
        </p:nvCxnSpPr>
        <p:spPr>
          <a:xfrm>
            <a:off x="432753"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 xmlns:a16="http://schemas.microsoft.com/office/drawing/2014/main" id="{05118DE9-F0E6-8EDC-C655-FBEFD2029434}"/>
              </a:ext>
            </a:extLst>
          </p:cNvPr>
          <p:cNvSpPr>
            <a:spLocks noGrp="1"/>
          </p:cNvSpPr>
          <p:nvPr>
            <p:ph type="chart" sz="quarter" idx="28"/>
          </p:nvPr>
        </p:nvSpPr>
        <p:spPr>
          <a:xfrm>
            <a:off x="432719" y="1727722"/>
            <a:ext cx="5180966" cy="3563466"/>
          </a:xfrm>
        </p:spPr>
        <p:txBody>
          <a:bodyPr/>
          <a:lstStyle/>
          <a:p>
            <a:endParaRPr lang="es-CL" dirty="0"/>
          </a:p>
        </p:txBody>
      </p:sp>
      <p:sp>
        <p:nvSpPr>
          <p:cNvPr id="9" name="Marcador de texto 49">
            <a:extLst>
              <a:ext uri="{FF2B5EF4-FFF2-40B4-BE49-F238E27FC236}">
                <a16:creationId xmlns="" xmlns:a16="http://schemas.microsoft.com/office/drawing/2014/main" id="{36C9AA89-70A9-96EF-08A2-1941754773F3}"/>
              </a:ext>
            </a:extLst>
          </p:cNvPr>
          <p:cNvSpPr>
            <a:spLocks noGrp="1"/>
          </p:cNvSpPr>
          <p:nvPr>
            <p:ph type="body" sz="quarter" idx="31" hasCustomPrompt="1"/>
          </p:nvPr>
        </p:nvSpPr>
        <p:spPr>
          <a:xfrm>
            <a:off x="442913" y="5647847"/>
            <a:ext cx="11328787" cy="470147"/>
          </a:xfrm>
          <a:noFill/>
        </p:spPr>
        <p:txBody>
          <a:bodyPr anchor="ctr">
            <a:noAutofit/>
          </a:bodyPr>
          <a:lstStyle>
            <a:lvl1pPr marL="0" indent="0" algn="ctr">
              <a:buNone/>
              <a:defRPr b="0"/>
            </a:lvl1pPr>
          </a:lstStyle>
          <a:p>
            <a:pPr lvl="0"/>
            <a:r>
              <a:rPr lang="es-ES" dirty="0"/>
              <a:t>Texto</a:t>
            </a:r>
          </a:p>
        </p:txBody>
      </p:sp>
      <p:cxnSp>
        <p:nvCxnSpPr>
          <p:cNvPr id="20" name="28 Conector recto">
            <a:extLst>
              <a:ext uri="{FF2B5EF4-FFF2-40B4-BE49-F238E27FC236}">
                <a16:creationId xmlns="" xmlns:a16="http://schemas.microsoft.com/office/drawing/2014/main" id="{D1AAE0B0-B1C7-7622-B4F0-C30A227DC181}"/>
              </a:ext>
            </a:extLst>
          </p:cNvPr>
          <p:cNvCxnSpPr>
            <a:cxnSpLocks/>
          </p:cNvCxnSpPr>
          <p:nvPr userDrawn="1"/>
        </p:nvCxnSpPr>
        <p:spPr>
          <a:xfrm>
            <a:off x="6590672"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Marcador de gráfico 150">
            <a:extLst>
              <a:ext uri="{FF2B5EF4-FFF2-40B4-BE49-F238E27FC236}">
                <a16:creationId xmlns="" xmlns:a16="http://schemas.microsoft.com/office/drawing/2014/main" id="{36CEC36F-5B5E-A05B-2DEC-D3CE91C8A6D4}"/>
              </a:ext>
            </a:extLst>
          </p:cNvPr>
          <p:cNvSpPr>
            <a:spLocks noGrp="1"/>
          </p:cNvSpPr>
          <p:nvPr>
            <p:ph type="chart" sz="quarter" idx="33"/>
          </p:nvPr>
        </p:nvSpPr>
        <p:spPr>
          <a:xfrm>
            <a:off x="6601875" y="1727722"/>
            <a:ext cx="5180966" cy="3563466"/>
          </a:xfrm>
        </p:spPr>
        <p:txBody>
          <a:bodyPr/>
          <a:lstStyle/>
          <a:p>
            <a:endParaRPr lang="es-CL" dirty="0"/>
          </a:p>
        </p:txBody>
      </p:sp>
      <p:sp>
        <p:nvSpPr>
          <p:cNvPr id="3" name="Marcador de pie de página 2"/>
          <p:cNvSpPr>
            <a:spLocks noGrp="1"/>
          </p:cNvSpPr>
          <p:nvPr>
            <p:ph type="ftr" sz="quarter" idx="34"/>
          </p:nvPr>
        </p:nvSpPr>
        <p:spPr/>
        <p:txBody>
          <a:bodyPr/>
          <a:lstStyle/>
          <a:p>
            <a:endParaRPr lang="es-CL" dirty="0">
              <a:solidFill>
                <a:srgbClr val="000000"/>
              </a:solidFill>
            </a:endParaRPr>
          </a:p>
        </p:txBody>
      </p:sp>
      <p:sp>
        <p:nvSpPr>
          <p:cNvPr id="4" name="Marcador de número de diapositiva 3"/>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17"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5180400" cy="219443"/>
          </a:xfrm>
          <a:noFill/>
        </p:spPr>
        <p:txBody>
          <a:bodyPr>
            <a:noAutofit/>
          </a:bodyPr>
          <a:lstStyle>
            <a:lvl1pPr marL="0" indent="0">
              <a:buNone/>
              <a:defRPr sz="1300" b="1"/>
            </a:lvl1pPr>
          </a:lstStyle>
          <a:p>
            <a:pPr lvl="0"/>
            <a:r>
              <a:rPr lang="es-ES" dirty="0"/>
              <a:t>Texto</a:t>
            </a:r>
          </a:p>
        </p:txBody>
      </p:sp>
      <p:sp>
        <p:nvSpPr>
          <p:cNvPr id="18" name="Marcador de texto 49">
            <a:extLst>
              <a:ext uri="{FF2B5EF4-FFF2-40B4-BE49-F238E27FC236}">
                <a16:creationId xmlns="" xmlns:a16="http://schemas.microsoft.com/office/drawing/2014/main" id="{A2C8F08A-5581-007E-062D-4AE64E25E91E}"/>
              </a:ext>
            </a:extLst>
          </p:cNvPr>
          <p:cNvSpPr>
            <a:spLocks noGrp="1"/>
          </p:cNvSpPr>
          <p:nvPr>
            <p:ph type="body" sz="quarter" idx="36" hasCustomPrompt="1"/>
          </p:nvPr>
        </p:nvSpPr>
        <p:spPr>
          <a:xfrm>
            <a:off x="6591300" y="1328808"/>
            <a:ext cx="51804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1842848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eño personalizado 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10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5" name="Marcador de texto 34">
            <a:extLst>
              <a:ext uri="{FF2B5EF4-FFF2-40B4-BE49-F238E27FC236}">
                <a16:creationId xmlns="" xmlns:a16="http://schemas.microsoft.com/office/drawing/2014/main" id="{44BA7B2D-169E-09F6-14BA-09E44D14D9AC}"/>
              </a:ext>
            </a:extLst>
          </p:cNvPr>
          <p:cNvSpPr>
            <a:spLocks noGrp="1"/>
          </p:cNvSpPr>
          <p:nvPr>
            <p:ph type="body" sz="quarter" idx="13" hasCustomPrompt="1"/>
          </p:nvPr>
        </p:nvSpPr>
        <p:spPr>
          <a:xfrm>
            <a:off x="2871480" y="1722909"/>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26" name="Marcador de texto 31">
            <a:extLst>
              <a:ext uri="{FF2B5EF4-FFF2-40B4-BE49-F238E27FC236}">
                <a16:creationId xmlns="" xmlns:a16="http://schemas.microsoft.com/office/drawing/2014/main" id="{C4827CB1-5EFF-9B5B-992A-EC194F6BEB68}"/>
              </a:ext>
            </a:extLst>
          </p:cNvPr>
          <p:cNvSpPr>
            <a:spLocks noGrp="1"/>
          </p:cNvSpPr>
          <p:nvPr>
            <p:ph type="body" sz="quarter" idx="12" hasCustomPrompt="1"/>
          </p:nvPr>
        </p:nvSpPr>
        <p:spPr>
          <a:xfrm>
            <a:off x="2692887" y="199265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0" name="Marcador de texto 34">
            <a:extLst>
              <a:ext uri="{FF2B5EF4-FFF2-40B4-BE49-F238E27FC236}">
                <a16:creationId xmlns="" xmlns:a16="http://schemas.microsoft.com/office/drawing/2014/main" id="{4CD7CCD0-1E82-0F5E-6B7E-DADD1ACFA3A8}"/>
              </a:ext>
            </a:extLst>
          </p:cNvPr>
          <p:cNvSpPr>
            <a:spLocks noGrp="1"/>
          </p:cNvSpPr>
          <p:nvPr>
            <p:ph type="body" sz="quarter" idx="28" hasCustomPrompt="1"/>
          </p:nvPr>
        </p:nvSpPr>
        <p:spPr>
          <a:xfrm>
            <a:off x="2871480" y="2853618"/>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31" name="Marcador de texto 31">
            <a:extLst>
              <a:ext uri="{FF2B5EF4-FFF2-40B4-BE49-F238E27FC236}">
                <a16:creationId xmlns="" xmlns:a16="http://schemas.microsoft.com/office/drawing/2014/main" id="{21B01A52-5DC3-F441-4910-6ED91E6343A2}"/>
              </a:ext>
            </a:extLst>
          </p:cNvPr>
          <p:cNvSpPr>
            <a:spLocks noGrp="1"/>
          </p:cNvSpPr>
          <p:nvPr>
            <p:ph type="body" sz="quarter" idx="29" hasCustomPrompt="1"/>
          </p:nvPr>
        </p:nvSpPr>
        <p:spPr>
          <a:xfrm>
            <a:off x="2692887" y="3123359"/>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 xmlns:a16="http://schemas.microsoft.com/office/drawing/2014/main" id="{39D00571-CBCE-1055-7B0C-D0ADE391B2EC}"/>
              </a:ext>
            </a:extLst>
          </p:cNvPr>
          <p:cNvSpPr>
            <a:spLocks noGrp="1"/>
          </p:cNvSpPr>
          <p:nvPr>
            <p:ph type="body" sz="quarter" idx="30" hasCustomPrompt="1"/>
          </p:nvPr>
        </p:nvSpPr>
        <p:spPr>
          <a:xfrm>
            <a:off x="2871480" y="4003992"/>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1" name="Marcador de texto 31">
            <a:extLst>
              <a:ext uri="{FF2B5EF4-FFF2-40B4-BE49-F238E27FC236}">
                <a16:creationId xmlns="" xmlns:a16="http://schemas.microsoft.com/office/drawing/2014/main" id="{4AA8B7D6-A2BC-ECA8-5D7A-A7EB93B16770}"/>
              </a:ext>
            </a:extLst>
          </p:cNvPr>
          <p:cNvSpPr>
            <a:spLocks noGrp="1"/>
          </p:cNvSpPr>
          <p:nvPr>
            <p:ph type="body" sz="quarter" idx="31" hasCustomPrompt="1"/>
          </p:nvPr>
        </p:nvSpPr>
        <p:spPr>
          <a:xfrm>
            <a:off x="2692887" y="427373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 xmlns:a16="http://schemas.microsoft.com/office/drawing/2014/main" id="{E8B7423C-1808-9B07-6A30-59653C8D7A4F}"/>
              </a:ext>
            </a:extLst>
          </p:cNvPr>
          <p:cNvSpPr>
            <a:spLocks noGrp="1"/>
          </p:cNvSpPr>
          <p:nvPr>
            <p:ph type="body" sz="quarter" idx="32" hasCustomPrompt="1"/>
          </p:nvPr>
        </p:nvSpPr>
        <p:spPr>
          <a:xfrm>
            <a:off x="2871480" y="5134701"/>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4" name="Marcador de texto 31">
            <a:extLst>
              <a:ext uri="{FF2B5EF4-FFF2-40B4-BE49-F238E27FC236}">
                <a16:creationId xmlns="" xmlns:a16="http://schemas.microsoft.com/office/drawing/2014/main" id="{4B45B11D-EF15-BFF9-9BC0-E2669B1D1557}"/>
              </a:ext>
            </a:extLst>
          </p:cNvPr>
          <p:cNvSpPr>
            <a:spLocks noGrp="1"/>
          </p:cNvSpPr>
          <p:nvPr>
            <p:ph type="body" sz="quarter" idx="33" hasCustomPrompt="1"/>
          </p:nvPr>
        </p:nvSpPr>
        <p:spPr>
          <a:xfrm>
            <a:off x="2692887" y="540444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 xmlns:a16="http://schemas.microsoft.com/office/drawing/2014/main" id="{7A429157-FE10-D61D-F2FC-B70E632F37CE}"/>
              </a:ext>
            </a:extLst>
          </p:cNvPr>
          <p:cNvSpPr>
            <a:spLocks noGrp="1"/>
          </p:cNvSpPr>
          <p:nvPr>
            <p:ph type="body" sz="quarter" idx="34" hasCustomPrompt="1"/>
          </p:nvPr>
        </p:nvSpPr>
        <p:spPr>
          <a:xfrm>
            <a:off x="442913" y="1722909"/>
            <a:ext cx="2104510" cy="4308045"/>
          </a:xfrm>
          <a:solidFill>
            <a:schemeClr val="tx2"/>
          </a:solidFill>
        </p:spPr>
        <p:txBody>
          <a:bodyPr lIns="180000" tIns="180000" rIns="180000" bIns="180000" anchor="t">
            <a:noAutofit/>
          </a:bodyPr>
          <a:lstStyle>
            <a:lvl1pPr marL="0" indent="0">
              <a:buNone/>
              <a:defRPr b="0"/>
            </a:lvl1pPr>
          </a:lstStyle>
          <a:p>
            <a:pPr lvl="0"/>
            <a:r>
              <a:rPr lang="es-ES" dirty="0"/>
              <a:t>Tema N</a:t>
            </a:r>
            <a:endParaRPr lang="es-CL" dirty="0"/>
          </a:p>
        </p:txBody>
      </p:sp>
      <p:sp>
        <p:nvSpPr>
          <p:cNvPr id="3" name="Marcador de pie de página 2"/>
          <p:cNvSpPr>
            <a:spLocks noGrp="1"/>
          </p:cNvSpPr>
          <p:nvPr>
            <p:ph type="ftr" sz="quarter" idx="35"/>
          </p:nvPr>
        </p:nvSpPr>
        <p:spPr/>
        <p:txBody>
          <a:bodyPr/>
          <a:lstStyle/>
          <a:p>
            <a:endParaRPr lang="es-CL" dirty="0">
              <a:solidFill>
                <a:srgbClr val="000000"/>
              </a:solidFill>
            </a:endParaRPr>
          </a:p>
        </p:txBody>
      </p:sp>
      <p:sp>
        <p:nvSpPr>
          <p:cNvPr id="4" name="Marcador de número de diapositiva 3"/>
          <p:cNvSpPr>
            <a:spLocks noGrp="1"/>
          </p:cNvSpPr>
          <p:nvPr>
            <p:ph type="sldNum" sz="quarter" idx="3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0"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2106000" cy="219443"/>
          </a:xfrm>
          <a:noFill/>
        </p:spPr>
        <p:txBody>
          <a:bodyPr>
            <a:noAutofit/>
          </a:bodyPr>
          <a:lstStyle>
            <a:lvl1pPr marL="0" indent="0">
              <a:buNone/>
              <a:defRPr sz="1300" b="1"/>
            </a:lvl1pPr>
          </a:lstStyle>
          <a:p>
            <a:pPr lvl="0"/>
            <a:r>
              <a:rPr lang="es-ES" dirty="0"/>
              <a:t>Texto</a:t>
            </a:r>
          </a:p>
        </p:txBody>
      </p:sp>
      <p:sp>
        <p:nvSpPr>
          <p:cNvPr id="21"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2871480"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3579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59713"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texto 7">
            <a:extLst>
              <a:ext uri="{FF2B5EF4-FFF2-40B4-BE49-F238E27FC236}">
                <a16:creationId xmlns:a16="http://schemas.microsoft.com/office/drawing/2014/main" xmlns="" id="{C7A55DA8-23C9-A172-4FF2-402869E03DB9}"/>
              </a:ext>
            </a:extLst>
          </p:cNvPr>
          <p:cNvSpPr>
            <a:spLocks noGrp="1"/>
          </p:cNvSpPr>
          <p:nvPr>
            <p:ph type="body" sz="quarter" idx="61" hasCustomPrompt="1"/>
          </p:nvPr>
        </p:nvSpPr>
        <p:spPr>
          <a:xfrm>
            <a:off x="449262" y="466648"/>
            <a:ext cx="8347075" cy="288000"/>
          </a:xfrm>
          <a:prstGeom prst="rect">
            <a:avLst/>
          </a:prstGeom>
        </p:spPr>
        <p:txBody>
          <a:bodyPr lIns="0" tIns="0" rIns="0" bIns="0">
            <a:noAutofit/>
          </a:bodyPr>
          <a:lstStyle>
            <a:lvl1pPr marL="0" indent="0">
              <a:buNone/>
              <a:defRPr sz="2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3" name="Marcador de texto 7">
            <a:extLst>
              <a:ext uri="{FF2B5EF4-FFF2-40B4-BE49-F238E27FC236}">
                <a16:creationId xmlns:a16="http://schemas.microsoft.com/office/drawing/2014/main" xmlns="" id="{84E84AA1-C6A5-FEBB-0336-03D88A7B95A7}"/>
              </a:ext>
            </a:extLst>
          </p:cNvPr>
          <p:cNvSpPr>
            <a:spLocks noGrp="1"/>
          </p:cNvSpPr>
          <p:nvPr>
            <p:ph type="body" sz="quarter" idx="62" hasCustomPrompt="1"/>
          </p:nvPr>
        </p:nvSpPr>
        <p:spPr>
          <a:xfrm>
            <a:off x="449262" y="807565"/>
            <a:ext cx="8347075" cy="288000"/>
          </a:xfrm>
          <a:prstGeom prst="rect">
            <a:avLst/>
          </a:prstGeom>
        </p:spPr>
        <p:txBody>
          <a:bodyPr lIns="0" tIns="0" rIns="0" bIns="0">
            <a:noAutofit/>
          </a:bodyPr>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sp>
        <p:nvSpPr>
          <p:cNvPr id="13" name="Marcador de número de diapositiva 1">
            <a:extLst>
              <a:ext uri="{FF2B5EF4-FFF2-40B4-BE49-F238E27FC236}">
                <a16:creationId xmlns:a16="http://schemas.microsoft.com/office/drawing/2014/main" xmlns="" id="{4E2E6A7D-802D-09C3-1DA8-5740CE40EFB0}"/>
              </a:ext>
            </a:extLst>
          </p:cNvPr>
          <p:cNvSpPr>
            <a:spLocks noGrp="1"/>
          </p:cNvSpPr>
          <p:nvPr>
            <p:ph type="sldNum" sz="quarter" idx="63"/>
          </p:nvPr>
        </p:nvSpPr>
        <p:spPr>
          <a:xfrm>
            <a:off x="9890709" y="6463751"/>
            <a:ext cx="1844164" cy="240348"/>
          </a:xfr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cxnSp>
        <p:nvCxnSpPr>
          <p:cNvPr id="5" name="Conector recto 18">
            <a:extLst>
              <a:ext uri="{FF2B5EF4-FFF2-40B4-BE49-F238E27FC236}">
                <a16:creationId xmlns:a16="http://schemas.microsoft.com/office/drawing/2014/main" xmlns="" id="{2B0EC971-B217-3722-17F7-276BB1155E27}"/>
              </a:ext>
            </a:extLst>
          </p:cNvPr>
          <p:cNvCxnSpPr>
            <a:cxnSpLocks/>
          </p:cNvCxnSpPr>
          <p:nvPr userDrawn="1"/>
        </p:nvCxnSpPr>
        <p:spPr>
          <a:xfrm>
            <a:off x="436563" y="385812"/>
            <a:ext cx="1297221" cy="0"/>
          </a:xfrm>
          <a:prstGeom prst="line">
            <a:avLst/>
          </a:prstGeom>
          <a:noFill/>
          <a:ln w="25400"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pic>
        <p:nvPicPr>
          <p:cNvPr id="9" name="Picture 9">
            <a:extLst>
              <a:ext uri="{FF2B5EF4-FFF2-40B4-BE49-F238E27FC236}">
                <a16:creationId xmlns:a16="http://schemas.microsoft.com/office/drawing/2014/main" xmlns="" id="{ACCBF752-43F9-3D42-A021-FF715DC77157}"/>
              </a:ext>
            </a:extLst>
          </p:cNvPr>
          <p:cNvPicPr>
            <a:picLocks noChangeAspect="1"/>
          </p:cNvPicPr>
          <p:nvPr userDrawn="1"/>
        </p:nvPicPr>
        <p:blipFill>
          <a:blip r:embed="rId5"/>
          <a:stretch>
            <a:fillRect/>
          </a:stretch>
        </p:blipFill>
        <p:spPr>
          <a:xfrm>
            <a:off x="10456415" y="466648"/>
            <a:ext cx="1266351" cy="518996"/>
          </a:xfrm>
          <a:prstGeom prst="rect">
            <a:avLst/>
          </a:prstGeom>
        </p:spPr>
      </p:pic>
    </p:spTree>
    <p:extLst>
      <p:ext uri="{BB962C8B-B14F-4D97-AF65-F5344CB8AC3E}">
        <p14:creationId xmlns:p14="http://schemas.microsoft.com/office/powerpoint/2010/main" val="1576710442"/>
      </p:ext>
    </p:extLst>
  </p:cSld>
  <p:clrMapOvr>
    <a:masterClrMapping/>
  </p:clrMapOvr>
  <p:transition/>
  <p:extLst>
    <p:ext uri="{DCECCB84-F9BA-43D5-87BE-67443E8EF086}">
      <p15:sldGuideLst xmlns:p15="http://schemas.microsoft.com/office/powerpoint/2012/main">
        <p15:guide id="2" pos="3840">
          <p15:clr>
            <a:srgbClr val="FBAE40"/>
          </p15:clr>
        </p15:guide>
        <p15:guide id="3" orient="horz" pos="75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eño personalizado 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13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9" name="Conector recto 8">
            <a:extLst>
              <a:ext uri="{FF2B5EF4-FFF2-40B4-BE49-F238E27FC236}">
                <a16:creationId xmlns="" xmlns:a16="http://schemas.microsoft.com/office/drawing/2014/main" id="{7D00A3F0-1DBD-1D33-8E5F-B66DB97D8FD7}"/>
              </a:ext>
            </a:extLst>
          </p:cNvPr>
          <p:cNvCxnSpPr>
            <a:cxnSpLocks/>
          </p:cNvCxnSpPr>
          <p:nvPr userDrawn="1"/>
        </p:nvCxnSpPr>
        <p:spPr>
          <a:xfrm>
            <a:off x="2349500" y="1557338"/>
            <a:ext cx="0" cy="2523770"/>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 xmlns:a16="http://schemas.microsoft.com/office/drawing/2014/main" id="{D8DA6DB9-6655-E31D-4DF8-A9BFB349B924}"/>
              </a:ext>
            </a:extLst>
          </p:cNvPr>
          <p:cNvCxnSpPr>
            <a:cxnSpLocks/>
          </p:cNvCxnSpPr>
          <p:nvPr userDrawn="1"/>
        </p:nvCxnSpPr>
        <p:spPr>
          <a:xfrm>
            <a:off x="2349500" y="4679941"/>
            <a:ext cx="0" cy="1260414"/>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exto 34">
            <a:extLst>
              <a:ext uri="{FF2B5EF4-FFF2-40B4-BE49-F238E27FC236}">
                <a16:creationId xmlns="" xmlns:a16="http://schemas.microsoft.com/office/drawing/2014/main" id="{462A4861-FA73-4F84-D33F-E36591B94289}"/>
              </a:ext>
            </a:extLst>
          </p:cNvPr>
          <p:cNvSpPr>
            <a:spLocks noGrp="1"/>
          </p:cNvSpPr>
          <p:nvPr>
            <p:ph type="body" sz="quarter" idx="13" hasCustomPrompt="1"/>
          </p:nvPr>
        </p:nvSpPr>
        <p:spPr>
          <a:xfrm>
            <a:off x="2857514" y="170376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23" name="Marcador de texto 31">
            <a:extLst>
              <a:ext uri="{FF2B5EF4-FFF2-40B4-BE49-F238E27FC236}">
                <a16:creationId xmlns="" xmlns:a16="http://schemas.microsoft.com/office/drawing/2014/main" id="{2A9F2B1D-23F6-CA0E-3516-72F6643F7F5F}"/>
              </a:ext>
            </a:extLst>
          </p:cNvPr>
          <p:cNvSpPr>
            <a:spLocks noGrp="1"/>
          </p:cNvSpPr>
          <p:nvPr>
            <p:ph type="body" sz="quarter" idx="12" hasCustomPrompt="1"/>
          </p:nvPr>
        </p:nvSpPr>
        <p:spPr>
          <a:xfrm>
            <a:off x="2678920" y="170657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8" name="Marcador de texto 34">
            <a:extLst>
              <a:ext uri="{FF2B5EF4-FFF2-40B4-BE49-F238E27FC236}">
                <a16:creationId xmlns="" xmlns:a16="http://schemas.microsoft.com/office/drawing/2014/main" id="{FF397842-E966-0BAD-2099-3A4A04BD1E6A}"/>
              </a:ext>
            </a:extLst>
          </p:cNvPr>
          <p:cNvSpPr>
            <a:spLocks noGrp="1"/>
          </p:cNvSpPr>
          <p:nvPr>
            <p:ph type="body" sz="quarter" idx="14" hasCustomPrompt="1"/>
          </p:nvPr>
        </p:nvSpPr>
        <p:spPr>
          <a:xfrm>
            <a:off x="2857514" y="232021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2" name="Marcador de texto 31">
            <a:extLst>
              <a:ext uri="{FF2B5EF4-FFF2-40B4-BE49-F238E27FC236}">
                <a16:creationId xmlns="" xmlns:a16="http://schemas.microsoft.com/office/drawing/2014/main" id="{9E378365-C358-1A5A-6210-FED06EA7AF83}"/>
              </a:ext>
            </a:extLst>
          </p:cNvPr>
          <p:cNvSpPr>
            <a:spLocks noGrp="1"/>
          </p:cNvSpPr>
          <p:nvPr>
            <p:ph type="body" sz="quarter" idx="15" hasCustomPrompt="1"/>
          </p:nvPr>
        </p:nvSpPr>
        <p:spPr>
          <a:xfrm>
            <a:off x="2678920" y="232302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3" name="Marcador de texto 34">
            <a:extLst>
              <a:ext uri="{FF2B5EF4-FFF2-40B4-BE49-F238E27FC236}">
                <a16:creationId xmlns="" xmlns:a16="http://schemas.microsoft.com/office/drawing/2014/main" id="{E2C5DC06-7BB7-7232-58C7-444D3E883742}"/>
              </a:ext>
            </a:extLst>
          </p:cNvPr>
          <p:cNvSpPr>
            <a:spLocks noGrp="1"/>
          </p:cNvSpPr>
          <p:nvPr>
            <p:ph type="body" sz="quarter" idx="16" hasCustomPrompt="1"/>
          </p:nvPr>
        </p:nvSpPr>
        <p:spPr>
          <a:xfrm>
            <a:off x="2857514" y="295721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4" name="Marcador de texto 31">
            <a:extLst>
              <a:ext uri="{FF2B5EF4-FFF2-40B4-BE49-F238E27FC236}">
                <a16:creationId xmlns="" xmlns:a16="http://schemas.microsoft.com/office/drawing/2014/main" id="{D88F5D89-C7C9-442F-44A9-A2BA30658081}"/>
              </a:ext>
            </a:extLst>
          </p:cNvPr>
          <p:cNvSpPr>
            <a:spLocks noGrp="1"/>
          </p:cNvSpPr>
          <p:nvPr>
            <p:ph type="body" sz="quarter" idx="17" hasCustomPrompt="1"/>
          </p:nvPr>
        </p:nvSpPr>
        <p:spPr>
          <a:xfrm>
            <a:off x="2678920" y="296002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5" name="Marcador de texto 34">
            <a:extLst>
              <a:ext uri="{FF2B5EF4-FFF2-40B4-BE49-F238E27FC236}">
                <a16:creationId xmlns="" xmlns:a16="http://schemas.microsoft.com/office/drawing/2014/main" id="{5D97D7C2-0F0D-4275-E1C0-DFE6973AA64A}"/>
              </a:ext>
            </a:extLst>
          </p:cNvPr>
          <p:cNvSpPr>
            <a:spLocks noGrp="1"/>
          </p:cNvSpPr>
          <p:nvPr>
            <p:ph type="body" sz="quarter" idx="18" hasCustomPrompt="1"/>
          </p:nvPr>
        </p:nvSpPr>
        <p:spPr>
          <a:xfrm>
            <a:off x="2857514" y="35736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 xmlns:a16="http://schemas.microsoft.com/office/drawing/2014/main" id="{C6743988-3135-9B1B-A7E1-84F9AF68356C}"/>
              </a:ext>
            </a:extLst>
          </p:cNvPr>
          <p:cNvSpPr>
            <a:spLocks noGrp="1"/>
          </p:cNvSpPr>
          <p:nvPr>
            <p:ph type="body" sz="quarter" idx="19" hasCustomPrompt="1"/>
          </p:nvPr>
        </p:nvSpPr>
        <p:spPr>
          <a:xfrm>
            <a:off x="2678920" y="357647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0" name="Marcador de texto 34">
            <a:extLst>
              <a:ext uri="{FF2B5EF4-FFF2-40B4-BE49-F238E27FC236}">
                <a16:creationId xmlns="" xmlns:a16="http://schemas.microsoft.com/office/drawing/2014/main" id="{986A27C1-4385-EA36-2391-6E1C25905423}"/>
              </a:ext>
            </a:extLst>
          </p:cNvPr>
          <p:cNvSpPr>
            <a:spLocks noGrp="1"/>
          </p:cNvSpPr>
          <p:nvPr>
            <p:ph type="body" sz="quarter" idx="20" hasCustomPrompt="1"/>
          </p:nvPr>
        </p:nvSpPr>
        <p:spPr>
          <a:xfrm>
            <a:off x="2857514" y="480062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2" name="Marcador de texto 31">
            <a:extLst>
              <a:ext uri="{FF2B5EF4-FFF2-40B4-BE49-F238E27FC236}">
                <a16:creationId xmlns="" xmlns:a16="http://schemas.microsoft.com/office/drawing/2014/main" id="{9303CB70-6710-7652-6862-92FD3CEF4AD6}"/>
              </a:ext>
            </a:extLst>
          </p:cNvPr>
          <p:cNvSpPr>
            <a:spLocks noGrp="1"/>
          </p:cNvSpPr>
          <p:nvPr>
            <p:ph type="body" sz="quarter" idx="21" hasCustomPrompt="1"/>
          </p:nvPr>
        </p:nvSpPr>
        <p:spPr>
          <a:xfrm>
            <a:off x="2678920" y="480343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 xmlns:a16="http://schemas.microsoft.com/office/drawing/2014/main" id="{619B6F0C-A526-9A80-52DE-21AA36F46C2B}"/>
              </a:ext>
            </a:extLst>
          </p:cNvPr>
          <p:cNvSpPr>
            <a:spLocks noGrp="1"/>
          </p:cNvSpPr>
          <p:nvPr>
            <p:ph type="body" sz="quarter" idx="22" hasCustomPrompt="1"/>
          </p:nvPr>
        </p:nvSpPr>
        <p:spPr>
          <a:xfrm>
            <a:off x="2857514" y="541707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7" name="Marcador de texto 31">
            <a:extLst>
              <a:ext uri="{FF2B5EF4-FFF2-40B4-BE49-F238E27FC236}">
                <a16:creationId xmlns="" xmlns:a16="http://schemas.microsoft.com/office/drawing/2014/main" id="{69225B97-AB96-0666-B527-D3A15A469BD0}"/>
              </a:ext>
            </a:extLst>
          </p:cNvPr>
          <p:cNvSpPr>
            <a:spLocks noGrp="1"/>
          </p:cNvSpPr>
          <p:nvPr>
            <p:ph type="body" sz="quarter" idx="23" hasCustomPrompt="1"/>
          </p:nvPr>
        </p:nvSpPr>
        <p:spPr>
          <a:xfrm>
            <a:off x="2678920" y="541988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8" name="Marcador de texto 34">
            <a:extLst>
              <a:ext uri="{FF2B5EF4-FFF2-40B4-BE49-F238E27FC236}">
                <a16:creationId xmlns="" xmlns:a16="http://schemas.microsoft.com/office/drawing/2014/main" id="{CAAA8765-51D3-525E-5399-D9BA69DF7840}"/>
              </a:ext>
            </a:extLst>
          </p:cNvPr>
          <p:cNvSpPr>
            <a:spLocks noGrp="1"/>
          </p:cNvSpPr>
          <p:nvPr>
            <p:ph type="body" sz="quarter" idx="34" hasCustomPrompt="1"/>
          </p:nvPr>
        </p:nvSpPr>
        <p:spPr>
          <a:xfrm>
            <a:off x="750017" y="1557338"/>
            <a:ext cx="1345910" cy="2523769"/>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49" name="Marcador de texto 34">
            <a:extLst>
              <a:ext uri="{FF2B5EF4-FFF2-40B4-BE49-F238E27FC236}">
                <a16:creationId xmlns="" xmlns:a16="http://schemas.microsoft.com/office/drawing/2014/main" id="{493F1595-E2C2-7DB1-B57D-E491A3A33011}"/>
              </a:ext>
            </a:extLst>
          </p:cNvPr>
          <p:cNvSpPr>
            <a:spLocks noGrp="1"/>
          </p:cNvSpPr>
          <p:nvPr>
            <p:ph type="body" sz="quarter" idx="35" hasCustomPrompt="1"/>
          </p:nvPr>
        </p:nvSpPr>
        <p:spPr>
          <a:xfrm>
            <a:off x="750017" y="4679941"/>
            <a:ext cx="1345910" cy="1260414"/>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9758222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15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gráfico 66">
            <a:extLst>
              <a:ext uri="{FF2B5EF4-FFF2-40B4-BE49-F238E27FC236}">
                <a16:creationId xmlns="" xmlns:a16="http://schemas.microsoft.com/office/drawing/2014/main" id="{0E2BF5F4-28AA-C091-A2C9-41CCD7F2E667}"/>
              </a:ext>
            </a:extLst>
          </p:cNvPr>
          <p:cNvSpPr>
            <a:spLocks noGrp="1"/>
          </p:cNvSpPr>
          <p:nvPr>
            <p:ph type="chart" sz="quarter" idx="11"/>
          </p:nvPr>
        </p:nvSpPr>
        <p:spPr>
          <a:xfrm>
            <a:off x="436563" y="4906393"/>
            <a:ext cx="11347450" cy="1259457"/>
          </a:xfrm>
        </p:spPr>
        <p:txBody>
          <a:bodyPr/>
          <a:lstStyle/>
          <a:p>
            <a:endParaRPr lang="es-CL" dirty="0"/>
          </a:p>
        </p:txBody>
      </p:sp>
      <p:sp>
        <p:nvSpPr>
          <p:cNvPr id="68" name="Marcador de texto 49">
            <a:extLst>
              <a:ext uri="{FF2B5EF4-FFF2-40B4-BE49-F238E27FC236}">
                <a16:creationId xmlns="" xmlns:a16="http://schemas.microsoft.com/office/drawing/2014/main" id="{2D6AB44C-BE20-6AE1-2BD7-60136A0F3242}"/>
              </a:ext>
            </a:extLst>
          </p:cNvPr>
          <p:cNvSpPr>
            <a:spLocks noGrp="1"/>
          </p:cNvSpPr>
          <p:nvPr>
            <p:ph type="body" sz="quarter" idx="30" hasCustomPrompt="1"/>
          </p:nvPr>
        </p:nvSpPr>
        <p:spPr>
          <a:xfrm>
            <a:off x="441504" y="1747856"/>
            <a:ext cx="5283960" cy="234291"/>
          </a:xfrm>
          <a:noFill/>
        </p:spPr>
        <p:txBody>
          <a:bodyPr anchor="t">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 xmlns:a16="http://schemas.microsoft.com/office/drawing/2014/main" id="{78626F12-8EE4-627F-3D9C-5D9BC9F59821}"/>
              </a:ext>
            </a:extLst>
          </p:cNvPr>
          <p:cNvSpPr>
            <a:spLocks noGrp="1"/>
          </p:cNvSpPr>
          <p:nvPr>
            <p:ph type="body" sz="quarter" idx="31" hasCustomPrompt="1"/>
          </p:nvPr>
        </p:nvSpPr>
        <p:spPr>
          <a:xfrm>
            <a:off x="441504" y="2013330"/>
            <a:ext cx="5283960" cy="1097208"/>
          </a:xfrm>
          <a:noFill/>
        </p:spPr>
        <p:txBody>
          <a:bodyPr anchor="t">
            <a:noAutofit/>
          </a:bodyPr>
          <a:lstStyle>
            <a:lvl1pPr marL="0" indent="0">
              <a:buNone/>
              <a:defRPr sz="1200" b="0"/>
            </a:lvl1pPr>
          </a:lstStyle>
          <a:p>
            <a:pPr lvl="0"/>
            <a:r>
              <a:rPr lang="es-ES" dirty="0"/>
              <a:t>Texto</a:t>
            </a:r>
          </a:p>
        </p:txBody>
      </p:sp>
      <p:sp>
        <p:nvSpPr>
          <p:cNvPr id="70" name="Marcador de texto 49">
            <a:extLst>
              <a:ext uri="{FF2B5EF4-FFF2-40B4-BE49-F238E27FC236}">
                <a16:creationId xmlns="" xmlns:a16="http://schemas.microsoft.com/office/drawing/2014/main" id="{704B6EFA-6E90-AFBD-907A-64E68F61631C}"/>
              </a:ext>
            </a:extLst>
          </p:cNvPr>
          <p:cNvSpPr>
            <a:spLocks noGrp="1"/>
          </p:cNvSpPr>
          <p:nvPr>
            <p:ph type="body" sz="quarter" idx="32" hasCustomPrompt="1"/>
          </p:nvPr>
        </p:nvSpPr>
        <p:spPr>
          <a:xfrm>
            <a:off x="6500053" y="1747856"/>
            <a:ext cx="5283960" cy="234291"/>
          </a:xfrm>
          <a:noFill/>
        </p:spPr>
        <p:txBody>
          <a:bodyPr anchor="t">
            <a:noAutofit/>
          </a:bodyPr>
          <a:lstStyle>
            <a:lvl1pPr marL="0" indent="0">
              <a:buNone/>
              <a:defRPr sz="1200" b="1"/>
            </a:lvl1pPr>
          </a:lstStyle>
          <a:p>
            <a:pPr lvl="0"/>
            <a:r>
              <a:rPr lang="es-ES" dirty="0"/>
              <a:t>Texto</a:t>
            </a:r>
          </a:p>
        </p:txBody>
      </p:sp>
      <p:sp>
        <p:nvSpPr>
          <p:cNvPr id="71" name="Marcador de texto 49">
            <a:extLst>
              <a:ext uri="{FF2B5EF4-FFF2-40B4-BE49-F238E27FC236}">
                <a16:creationId xmlns="" xmlns:a16="http://schemas.microsoft.com/office/drawing/2014/main" id="{232DAC00-2C77-A7D9-FE90-2C560289885A}"/>
              </a:ext>
            </a:extLst>
          </p:cNvPr>
          <p:cNvSpPr>
            <a:spLocks noGrp="1"/>
          </p:cNvSpPr>
          <p:nvPr>
            <p:ph type="body" sz="quarter" idx="33" hasCustomPrompt="1"/>
          </p:nvPr>
        </p:nvSpPr>
        <p:spPr>
          <a:xfrm>
            <a:off x="6500053" y="2013330"/>
            <a:ext cx="5283960" cy="1097208"/>
          </a:xfrm>
          <a:noFill/>
        </p:spPr>
        <p:txBody>
          <a:bodyPr anchor="t">
            <a:noAutofit/>
          </a:bodyPr>
          <a:lstStyle>
            <a:lvl1pPr marL="0" indent="0">
              <a:buNone/>
              <a:defRPr sz="1200" b="0"/>
            </a:lvl1pPr>
          </a:lstStyle>
          <a:p>
            <a:pPr lvl="0"/>
            <a:r>
              <a:rPr lang="es-ES" dirty="0"/>
              <a:t>Texto</a:t>
            </a:r>
          </a:p>
        </p:txBody>
      </p:sp>
      <p:sp>
        <p:nvSpPr>
          <p:cNvPr id="72" name="Marcador de texto 49">
            <a:extLst>
              <a:ext uri="{FF2B5EF4-FFF2-40B4-BE49-F238E27FC236}">
                <a16:creationId xmlns="" xmlns:a16="http://schemas.microsoft.com/office/drawing/2014/main" id="{443983D0-B2F0-8BE2-4CB2-B508E32E48BD}"/>
              </a:ext>
            </a:extLst>
          </p:cNvPr>
          <p:cNvSpPr>
            <a:spLocks noGrp="1"/>
          </p:cNvSpPr>
          <p:nvPr>
            <p:ph type="body" sz="quarter" idx="34" hasCustomPrompt="1"/>
          </p:nvPr>
        </p:nvSpPr>
        <p:spPr>
          <a:xfrm>
            <a:off x="441504" y="3327124"/>
            <a:ext cx="5283960" cy="234291"/>
          </a:xfrm>
          <a:noFill/>
        </p:spPr>
        <p:txBody>
          <a:bodyPr anchor="t">
            <a:noAutofit/>
          </a:bodyPr>
          <a:lstStyle>
            <a:lvl1pPr marL="0" indent="0">
              <a:buNone/>
              <a:defRPr sz="1200" b="1"/>
            </a:lvl1pPr>
          </a:lstStyle>
          <a:p>
            <a:pPr lvl="0"/>
            <a:r>
              <a:rPr lang="es-ES" dirty="0"/>
              <a:t>Texto</a:t>
            </a:r>
          </a:p>
        </p:txBody>
      </p:sp>
      <p:sp>
        <p:nvSpPr>
          <p:cNvPr id="73" name="Marcador de texto 49">
            <a:extLst>
              <a:ext uri="{FF2B5EF4-FFF2-40B4-BE49-F238E27FC236}">
                <a16:creationId xmlns="" xmlns:a16="http://schemas.microsoft.com/office/drawing/2014/main" id="{43DC84FC-1150-EEA1-3070-A9BDBE38B785}"/>
              </a:ext>
            </a:extLst>
          </p:cNvPr>
          <p:cNvSpPr>
            <a:spLocks noGrp="1"/>
          </p:cNvSpPr>
          <p:nvPr>
            <p:ph type="body" sz="quarter" idx="35" hasCustomPrompt="1"/>
          </p:nvPr>
        </p:nvSpPr>
        <p:spPr>
          <a:xfrm>
            <a:off x="441504" y="3593774"/>
            <a:ext cx="5283960" cy="1097208"/>
          </a:xfrm>
          <a:noFill/>
        </p:spPr>
        <p:txBody>
          <a:bodyPr anchor="t">
            <a:noAutofit/>
          </a:bodyPr>
          <a:lstStyle>
            <a:lvl1pPr marL="0" indent="0">
              <a:buNone/>
              <a:defRPr sz="1200" b="0"/>
            </a:lvl1pPr>
          </a:lstStyle>
          <a:p>
            <a:pPr lvl="0"/>
            <a:r>
              <a:rPr lang="es-ES" dirty="0"/>
              <a:t>Texto</a:t>
            </a:r>
          </a:p>
        </p:txBody>
      </p:sp>
      <p:sp>
        <p:nvSpPr>
          <p:cNvPr id="74" name="Marcador de texto 49">
            <a:extLst>
              <a:ext uri="{FF2B5EF4-FFF2-40B4-BE49-F238E27FC236}">
                <a16:creationId xmlns="" xmlns:a16="http://schemas.microsoft.com/office/drawing/2014/main" id="{777C99C0-74E7-64A1-F61D-14048912DB69}"/>
              </a:ext>
            </a:extLst>
          </p:cNvPr>
          <p:cNvSpPr>
            <a:spLocks noGrp="1"/>
          </p:cNvSpPr>
          <p:nvPr>
            <p:ph type="body" sz="quarter" idx="36" hasCustomPrompt="1"/>
          </p:nvPr>
        </p:nvSpPr>
        <p:spPr>
          <a:xfrm>
            <a:off x="6500053" y="3327124"/>
            <a:ext cx="5283960" cy="234291"/>
          </a:xfrm>
          <a:noFill/>
        </p:spPr>
        <p:txBody>
          <a:bodyPr anchor="t">
            <a:noAutofit/>
          </a:bodyPr>
          <a:lstStyle>
            <a:lvl1pPr marL="0" indent="0">
              <a:buNone/>
              <a:defRPr sz="1200" b="1"/>
            </a:lvl1pPr>
          </a:lstStyle>
          <a:p>
            <a:pPr lvl="0"/>
            <a:r>
              <a:rPr lang="es-ES" dirty="0"/>
              <a:t>Texto</a:t>
            </a:r>
          </a:p>
        </p:txBody>
      </p:sp>
      <p:sp>
        <p:nvSpPr>
          <p:cNvPr id="75" name="Marcador de texto 49">
            <a:extLst>
              <a:ext uri="{FF2B5EF4-FFF2-40B4-BE49-F238E27FC236}">
                <a16:creationId xmlns="" xmlns:a16="http://schemas.microsoft.com/office/drawing/2014/main" id="{C6759ADA-6F64-71AA-E09A-F518715539BC}"/>
              </a:ext>
            </a:extLst>
          </p:cNvPr>
          <p:cNvSpPr>
            <a:spLocks noGrp="1"/>
          </p:cNvSpPr>
          <p:nvPr>
            <p:ph type="body" sz="quarter" idx="37" hasCustomPrompt="1"/>
          </p:nvPr>
        </p:nvSpPr>
        <p:spPr>
          <a:xfrm>
            <a:off x="6500053" y="3593774"/>
            <a:ext cx="5283960" cy="1097208"/>
          </a:xfrm>
          <a:noFill/>
        </p:spPr>
        <p:txBody>
          <a:bodyPr anchor="t">
            <a:noAutofit/>
          </a:bodyPr>
          <a:lstStyle>
            <a:lvl1pPr marL="0" indent="0">
              <a:buNone/>
              <a:defRPr sz="1200" b="0"/>
            </a:lvl1pPr>
          </a:lstStyle>
          <a:p>
            <a:pPr lvl="0"/>
            <a:r>
              <a:rPr lang="es-ES" dirty="0"/>
              <a:t>Texto</a:t>
            </a:r>
          </a:p>
        </p:txBody>
      </p:sp>
      <p:sp>
        <p:nvSpPr>
          <p:cNvPr id="77" name="Marcador de texto 49">
            <a:extLst>
              <a:ext uri="{FF2B5EF4-FFF2-40B4-BE49-F238E27FC236}">
                <a16:creationId xmlns="" xmlns:a16="http://schemas.microsoft.com/office/drawing/2014/main" id="{8E6886E5-E7E4-6B6E-3F9A-E4EA0BAE70B7}"/>
              </a:ext>
            </a:extLst>
          </p:cNvPr>
          <p:cNvSpPr>
            <a:spLocks noGrp="1"/>
          </p:cNvSpPr>
          <p:nvPr>
            <p:ph type="body" sz="quarter" idx="38" hasCustomPrompt="1"/>
          </p:nvPr>
        </p:nvSpPr>
        <p:spPr>
          <a:xfrm>
            <a:off x="2273852"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2"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
        <p:nvSpPr>
          <p:cNvPr id="23" name="Marcador de texto 49">
            <a:extLst>
              <a:ext uri="{FF2B5EF4-FFF2-40B4-BE49-F238E27FC236}">
                <a16:creationId xmlns="" xmlns:a16="http://schemas.microsoft.com/office/drawing/2014/main" id="{8E6886E5-E7E4-6B6E-3F9A-E4EA0BAE70B7}"/>
              </a:ext>
            </a:extLst>
          </p:cNvPr>
          <p:cNvSpPr>
            <a:spLocks noGrp="1"/>
          </p:cNvSpPr>
          <p:nvPr>
            <p:ph type="body" sz="quarter" idx="43" hasCustomPrompt="1"/>
          </p:nvPr>
        </p:nvSpPr>
        <p:spPr>
          <a:xfrm>
            <a:off x="8332401"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24" name="Marcador de texto 49">
            <a:extLst>
              <a:ext uri="{FF2B5EF4-FFF2-40B4-BE49-F238E27FC236}">
                <a16:creationId xmlns="" xmlns:a16="http://schemas.microsoft.com/office/drawing/2014/main" id="{A2C8F08A-5581-007E-062D-4AE64E25E91E}"/>
              </a:ext>
            </a:extLst>
          </p:cNvPr>
          <p:cNvSpPr>
            <a:spLocks noGrp="1"/>
          </p:cNvSpPr>
          <p:nvPr>
            <p:ph type="body" sz="quarter" idx="44" hasCustomPrompt="1"/>
          </p:nvPr>
        </p:nvSpPr>
        <p:spPr>
          <a:xfrm>
            <a:off x="6500053"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Tree>
    <p:extLst>
      <p:ext uri="{BB962C8B-B14F-4D97-AF65-F5344CB8AC3E}">
        <p14:creationId xmlns:p14="http://schemas.microsoft.com/office/powerpoint/2010/main" val="1745838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eño personalizado 10">
    <p:spTree>
      <p:nvGrpSpPr>
        <p:cNvPr id="1" name=""/>
        <p:cNvGrpSpPr/>
        <p:nvPr/>
      </p:nvGrpSpPr>
      <p:grpSpPr>
        <a:xfrm>
          <a:off x="0" y="0"/>
          <a:ext cx="0" cy="0"/>
          <a:chOff x="0" y="0"/>
          <a:chExt cx="0" cy="0"/>
        </a:xfrm>
      </p:grpSpPr>
      <p:graphicFrame>
        <p:nvGraphicFramePr>
          <p:cNvPr id="9" name="Objeto 8" hidden="1">
            <a:extLst>
              <a:ext uri="{FF2B5EF4-FFF2-40B4-BE49-F238E27FC236}">
                <a16:creationId xmlns="" xmlns:a16="http://schemas.microsoft.com/office/drawing/2014/main"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17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10" name="Título 9">
            <a:extLst>
              <a:ext uri="{FF2B5EF4-FFF2-40B4-BE49-F238E27FC236}">
                <a16:creationId xmlns=""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31" name="Rectángulo 30">
            <a:extLst>
              <a:ext uri="{FF2B5EF4-FFF2-40B4-BE49-F238E27FC236}">
                <a16:creationId xmlns="" xmlns:a16="http://schemas.microsoft.com/office/drawing/2014/main" id="{A2C2BDA4-4AE0-D380-9B6E-2721E0E64383}"/>
              </a:ext>
            </a:extLst>
          </p:cNvPr>
          <p:cNvSpPr/>
          <p:nvPr userDrawn="1"/>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defTabSz="825500">
              <a:lnSpc>
                <a:spcPct val="100000"/>
              </a:lnSpc>
              <a:spcBef>
                <a:spcPts val="0"/>
              </a:spcBef>
            </a:pPr>
            <a:endParaRPr lang="es-CL" sz="1200" dirty="0">
              <a:ea typeface="Helvetica Neue Medium"/>
              <a:cs typeface="Helvetica Neue Medium"/>
              <a:sym typeface="Helvetica Neue Medium"/>
            </a:endParaRPr>
          </a:p>
        </p:txBody>
      </p:sp>
      <p:cxnSp>
        <p:nvCxnSpPr>
          <p:cNvPr id="79" name="28 Conector recto">
            <a:extLst>
              <a:ext uri="{FF2B5EF4-FFF2-40B4-BE49-F238E27FC236}">
                <a16:creationId xmlns="" xmlns:a16="http://schemas.microsoft.com/office/drawing/2014/main" id="{0D000B62-F354-CAEE-1F1C-6FBC32674F4E}"/>
              </a:ext>
            </a:extLst>
          </p:cNvPr>
          <p:cNvCxnSpPr>
            <a:cxnSpLocks/>
          </p:cNvCxnSpPr>
          <p:nvPr userDrawn="1"/>
        </p:nvCxnSpPr>
        <p:spPr>
          <a:xfrm>
            <a:off x="447578" y="1558466"/>
            <a:ext cx="4345482" cy="1565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28 Conector recto">
            <a:extLst>
              <a:ext uri="{FF2B5EF4-FFF2-40B4-BE49-F238E27FC236}">
                <a16:creationId xmlns="" xmlns:a16="http://schemas.microsoft.com/office/drawing/2014/main" id="{A67A4031-DCB4-A538-9A3C-872B6968584F}"/>
              </a:ext>
            </a:extLst>
          </p:cNvPr>
          <p:cNvCxnSpPr>
            <a:cxnSpLocks/>
          </p:cNvCxnSpPr>
          <p:nvPr userDrawn="1"/>
        </p:nvCxnSpPr>
        <p:spPr>
          <a:xfrm>
            <a:off x="6825064" y="1558466"/>
            <a:ext cx="43452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Marcador de texto 49">
            <a:extLst>
              <a:ext uri="{FF2B5EF4-FFF2-40B4-BE49-F238E27FC236}">
                <a16:creationId xmlns="" xmlns:a16="http://schemas.microsoft.com/office/drawing/2014/main" id="{52D1196A-4A45-E52C-7BAB-0724D78212B0}"/>
              </a:ext>
            </a:extLst>
          </p:cNvPr>
          <p:cNvSpPr>
            <a:spLocks noGrp="1"/>
          </p:cNvSpPr>
          <p:nvPr>
            <p:ph type="body" sz="quarter" idx="23" hasCustomPrompt="1"/>
          </p:nvPr>
        </p:nvSpPr>
        <p:spPr>
          <a:xfrm>
            <a:off x="1613303" y="2103677"/>
            <a:ext cx="3179757" cy="213650"/>
          </a:xfrm>
          <a:noFill/>
        </p:spPr>
        <p:txBody>
          <a:bodyPr>
            <a:noAutofit/>
          </a:bodyPr>
          <a:lstStyle>
            <a:lvl1pPr marL="0" indent="0">
              <a:buNone/>
              <a:defRPr b="0"/>
            </a:lvl1pPr>
          </a:lstStyle>
          <a:p>
            <a:pPr lvl="0"/>
            <a:r>
              <a:rPr lang="es-ES" dirty="0"/>
              <a:t>Texto</a:t>
            </a:r>
          </a:p>
        </p:txBody>
      </p:sp>
      <p:sp>
        <p:nvSpPr>
          <p:cNvPr id="87" name="Marcador de posición de imagen 86">
            <a:extLst>
              <a:ext uri="{FF2B5EF4-FFF2-40B4-BE49-F238E27FC236}">
                <a16:creationId xmlns="" xmlns:a16="http://schemas.microsoft.com/office/drawing/2014/main" id="{EE707A6C-8AB7-6A75-AAC1-B4485A2861DC}"/>
              </a:ext>
            </a:extLst>
          </p:cNvPr>
          <p:cNvSpPr>
            <a:spLocks noGrp="1"/>
          </p:cNvSpPr>
          <p:nvPr>
            <p:ph type="pic" sz="quarter" idx="24" hasCustomPrompt="1"/>
          </p:nvPr>
        </p:nvSpPr>
        <p:spPr>
          <a:xfrm>
            <a:off x="447578" y="1769393"/>
            <a:ext cx="963613" cy="965200"/>
          </a:xfrm>
        </p:spPr>
        <p:txBody>
          <a:bodyPr/>
          <a:lstStyle>
            <a:lvl1pPr>
              <a:defRPr/>
            </a:lvl1pPr>
          </a:lstStyle>
          <a:p>
            <a:r>
              <a:rPr lang="es-ES" dirty="0"/>
              <a:t>ícono</a:t>
            </a:r>
            <a:endParaRPr lang="es-CL" dirty="0"/>
          </a:p>
        </p:txBody>
      </p:sp>
      <p:sp>
        <p:nvSpPr>
          <p:cNvPr id="88" name="Marcador de texto 49">
            <a:extLst>
              <a:ext uri="{FF2B5EF4-FFF2-40B4-BE49-F238E27FC236}">
                <a16:creationId xmlns="" xmlns:a16="http://schemas.microsoft.com/office/drawing/2014/main" id="{E7E07ECC-09A2-20EC-0208-82A7D76B108C}"/>
              </a:ext>
            </a:extLst>
          </p:cNvPr>
          <p:cNvSpPr>
            <a:spLocks noGrp="1"/>
          </p:cNvSpPr>
          <p:nvPr>
            <p:ph type="body" sz="quarter" idx="25" hasCustomPrompt="1"/>
          </p:nvPr>
        </p:nvSpPr>
        <p:spPr>
          <a:xfrm>
            <a:off x="7990789" y="2103677"/>
            <a:ext cx="3179757" cy="213650"/>
          </a:xfrm>
          <a:noFill/>
        </p:spPr>
        <p:txBody>
          <a:bodyPr>
            <a:noAutofit/>
          </a:bodyPr>
          <a:lstStyle>
            <a:lvl1pPr marL="0" indent="0">
              <a:buNone/>
              <a:defRPr b="0"/>
            </a:lvl1pPr>
          </a:lstStyle>
          <a:p>
            <a:pPr lvl="0"/>
            <a:r>
              <a:rPr lang="es-ES" dirty="0"/>
              <a:t>Texto</a:t>
            </a:r>
          </a:p>
        </p:txBody>
      </p:sp>
      <p:sp>
        <p:nvSpPr>
          <p:cNvPr id="89" name="Marcador de posición de imagen 86">
            <a:extLst>
              <a:ext uri="{FF2B5EF4-FFF2-40B4-BE49-F238E27FC236}">
                <a16:creationId xmlns="" xmlns:a16="http://schemas.microsoft.com/office/drawing/2014/main" id="{A025E4CC-CB3B-1A01-4C7E-17CAD9B0D19D}"/>
              </a:ext>
            </a:extLst>
          </p:cNvPr>
          <p:cNvSpPr>
            <a:spLocks noGrp="1"/>
          </p:cNvSpPr>
          <p:nvPr>
            <p:ph type="pic" sz="quarter" idx="26" hasCustomPrompt="1"/>
          </p:nvPr>
        </p:nvSpPr>
        <p:spPr>
          <a:xfrm>
            <a:off x="6825064" y="1769393"/>
            <a:ext cx="963613" cy="965200"/>
          </a:xfrm>
        </p:spPr>
        <p:txBody>
          <a:bodyPr/>
          <a:lstStyle>
            <a:lvl1pPr>
              <a:defRPr/>
            </a:lvl1pPr>
          </a:lstStyle>
          <a:p>
            <a:r>
              <a:rPr lang="es-ES" dirty="0"/>
              <a:t>ícono</a:t>
            </a:r>
            <a:endParaRPr lang="es-CL" dirty="0"/>
          </a:p>
        </p:txBody>
      </p:sp>
      <p:sp>
        <p:nvSpPr>
          <p:cNvPr id="90" name="Marcador de texto 49">
            <a:extLst>
              <a:ext uri="{FF2B5EF4-FFF2-40B4-BE49-F238E27FC236}">
                <a16:creationId xmlns="" xmlns:a16="http://schemas.microsoft.com/office/drawing/2014/main" id="{2A5F4B21-3C07-6B23-DA88-F0A5E64080DE}"/>
              </a:ext>
            </a:extLst>
          </p:cNvPr>
          <p:cNvSpPr>
            <a:spLocks noGrp="1"/>
          </p:cNvSpPr>
          <p:nvPr>
            <p:ph type="body" sz="quarter" idx="27" hasCustomPrompt="1"/>
          </p:nvPr>
        </p:nvSpPr>
        <p:spPr>
          <a:xfrm>
            <a:off x="1613303" y="3431436"/>
            <a:ext cx="3179757" cy="213650"/>
          </a:xfrm>
          <a:noFill/>
        </p:spPr>
        <p:txBody>
          <a:bodyPr>
            <a:noAutofit/>
          </a:bodyPr>
          <a:lstStyle>
            <a:lvl1pPr marL="0" indent="0">
              <a:buNone/>
              <a:defRPr b="0"/>
            </a:lvl1pPr>
          </a:lstStyle>
          <a:p>
            <a:pPr lvl="0"/>
            <a:r>
              <a:rPr lang="es-ES" dirty="0"/>
              <a:t>Texto</a:t>
            </a:r>
          </a:p>
        </p:txBody>
      </p:sp>
      <p:sp>
        <p:nvSpPr>
          <p:cNvPr id="91" name="Marcador de posición de imagen 86">
            <a:extLst>
              <a:ext uri="{FF2B5EF4-FFF2-40B4-BE49-F238E27FC236}">
                <a16:creationId xmlns="" xmlns:a16="http://schemas.microsoft.com/office/drawing/2014/main" id="{D0AB1B78-BEF5-7D3E-137F-DA0C8CB03F73}"/>
              </a:ext>
            </a:extLst>
          </p:cNvPr>
          <p:cNvSpPr>
            <a:spLocks noGrp="1"/>
          </p:cNvSpPr>
          <p:nvPr>
            <p:ph type="pic" sz="quarter" idx="28" hasCustomPrompt="1"/>
          </p:nvPr>
        </p:nvSpPr>
        <p:spPr>
          <a:xfrm>
            <a:off x="447578" y="3097152"/>
            <a:ext cx="963613" cy="965200"/>
          </a:xfrm>
        </p:spPr>
        <p:txBody>
          <a:bodyPr/>
          <a:lstStyle>
            <a:lvl1pPr>
              <a:defRPr/>
            </a:lvl1pPr>
          </a:lstStyle>
          <a:p>
            <a:r>
              <a:rPr lang="es-ES" dirty="0"/>
              <a:t>ícono</a:t>
            </a:r>
            <a:endParaRPr lang="es-CL" dirty="0"/>
          </a:p>
        </p:txBody>
      </p:sp>
      <p:sp>
        <p:nvSpPr>
          <p:cNvPr id="92" name="Marcador de texto 49">
            <a:extLst>
              <a:ext uri="{FF2B5EF4-FFF2-40B4-BE49-F238E27FC236}">
                <a16:creationId xmlns="" xmlns:a16="http://schemas.microsoft.com/office/drawing/2014/main" id="{BA5ED855-5F65-8BA9-99B2-4DC819774CAE}"/>
              </a:ext>
            </a:extLst>
          </p:cNvPr>
          <p:cNvSpPr>
            <a:spLocks noGrp="1"/>
          </p:cNvSpPr>
          <p:nvPr>
            <p:ph type="body" sz="quarter" idx="29" hasCustomPrompt="1"/>
          </p:nvPr>
        </p:nvSpPr>
        <p:spPr>
          <a:xfrm>
            <a:off x="7990789" y="3431436"/>
            <a:ext cx="3179757" cy="213650"/>
          </a:xfrm>
          <a:noFill/>
        </p:spPr>
        <p:txBody>
          <a:bodyPr>
            <a:noAutofit/>
          </a:bodyPr>
          <a:lstStyle>
            <a:lvl1pPr marL="0" indent="0">
              <a:buNone/>
              <a:defRPr b="0"/>
            </a:lvl1pPr>
          </a:lstStyle>
          <a:p>
            <a:pPr lvl="0"/>
            <a:r>
              <a:rPr lang="es-ES" dirty="0"/>
              <a:t>Texto</a:t>
            </a:r>
          </a:p>
        </p:txBody>
      </p:sp>
      <p:sp>
        <p:nvSpPr>
          <p:cNvPr id="93" name="Marcador de posición de imagen 86">
            <a:extLst>
              <a:ext uri="{FF2B5EF4-FFF2-40B4-BE49-F238E27FC236}">
                <a16:creationId xmlns="" xmlns:a16="http://schemas.microsoft.com/office/drawing/2014/main" id="{80FC252A-E9F2-DDBC-BC5F-AF376C2822AB}"/>
              </a:ext>
            </a:extLst>
          </p:cNvPr>
          <p:cNvSpPr>
            <a:spLocks noGrp="1"/>
          </p:cNvSpPr>
          <p:nvPr>
            <p:ph type="pic" sz="quarter" idx="30" hasCustomPrompt="1"/>
          </p:nvPr>
        </p:nvSpPr>
        <p:spPr>
          <a:xfrm>
            <a:off x="6825064" y="3097152"/>
            <a:ext cx="963613" cy="965200"/>
          </a:xfrm>
        </p:spPr>
        <p:txBody>
          <a:bodyPr/>
          <a:lstStyle>
            <a:lvl1pPr>
              <a:defRPr/>
            </a:lvl1pPr>
          </a:lstStyle>
          <a:p>
            <a:r>
              <a:rPr lang="es-ES" dirty="0"/>
              <a:t>ícono</a:t>
            </a:r>
            <a:endParaRPr lang="es-CL" dirty="0"/>
          </a:p>
        </p:txBody>
      </p:sp>
      <p:sp>
        <p:nvSpPr>
          <p:cNvPr id="94" name="Marcador de texto 49">
            <a:extLst>
              <a:ext uri="{FF2B5EF4-FFF2-40B4-BE49-F238E27FC236}">
                <a16:creationId xmlns="" xmlns:a16="http://schemas.microsoft.com/office/drawing/2014/main" id="{58DE00A0-CCCF-C046-C374-906C947B02A0}"/>
              </a:ext>
            </a:extLst>
          </p:cNvPr>
          <p:cNvSpPr>
            <a:spLocks noGrp="1"/>
          </p:cNvSpPr>
          <p:nvPr>
            <p:ph type="body" sz="quarter" idx="31" hasCustomPrompt="1"/>
          </p:nvPr>
        </p:nvSpPr>
        <p:spPr>
          <a:xfrm>
            <a:off x="1613303" y="4684038"/>
            <a:ext cx="3179757" cy="213650"/>
          </a:xfrm>
          <a:noFill/>
        </p:spPr>
        <p:txBody>
          <a:bodyPr>
            <a:noAutofit/>
          </a:bodyPr>
          <a:lstStyle>
            <a:lvl1pPr marL="0" indent="0">
              <a:buNone/>
              <a:defRPr b="0"/>
            </a:lvl1pPr>
          </a:lstStyle>
          <a:p>
            <a:pPr lvl="0"/>
            <a:r>
              <a:rPr lang="es-ES" dirty="0"/>
              <a:t>Texto</a:t>
            </a:r>
          </a:p>
        </p:txBody>
      </p:sp>
      <p:sp>
        <p:nvSpPr>
          <p:cNvPr id="95" name="Marcador de posición de imagen 86">
            <a:extLst>
              <a:ext uri="{FF2B5EF4-FFF2-40B4-BE49-F238E27FC236}">
                <a16:creationId xmlns="" xmlns:a16="http://schemas.microsoft.com/office/drawing/2014/main" id="{A3585362-2AF5-F97A-545B-5D455F197F5F}"/>
              </a:ext>
            </a:extLst>
          </p:cNvPr>
          <p:cNvSpPr>
            <a:spLocks noGrp="1"/>
          </p:cNvSpPr>
          <p:nvPr>
            <p:ph type="pic" sz="quarter" idx="32" hasCustomPrompt="1"/>
          </p:nvPr>
        </p:nvSpPr>
        <p:spPr>
          <a:xfrm>
            <a:off x="447578" y="4349754"/>
            <a:ext cx="963613" cy="965200"/>
          </a:xfrm>
        </p:spPr>
        <p:txBody>
          <a:bodyPr/>
          <a:lstStyle>
            <a:lvl1pPr>
              <a:defRPr/>
            </a:lvl1pPr>
          </a:lstStyle>
          <a:p>
            <a:r>
              <a:rPr lang="es-ES" dirty="0"/>
              <a:t>ícono</a:t>
            </a:r>
            <a:endParaRPr lang="es-CL" dirty="0"/>
          </a:p>
        </p:txBody>
      </p:sp>
      <p:sp>
        <p:nvSpPr>
          <p:cNvPr id="96" name="Marcador de texto 49">
            <a:extLst>
              <a:ext uri="{FF2B5EF4-FFF2-40B4-BE49-F238E27FC236}">
                <a16:creationId xmlns="" xmlns:a16="http://schemas.microsoft.com/office/drawing/2014/main" id="{FE81C58E-4242-A183-B6DD-08972C2E30E7}"/>
              </a:ext>
            </a:extLst>
          </p:cNvPr>
          <p:cNvSpPr>
            <a:spLocks noGrp="1"/>
          </p:cNvSpPr>
          <p:nvPr>
            <p:ph type="body" sz="quarter" idx="33" hasCustomPrompt="1"/>
          </p:nvPr>
        </p:nvSpPr>
        <p:spPr>
          <a:xfrm>
            <a:off x="7990789" y="4684038"/>
            <a:ext cx="3179757" cy="213650"/>
          </a:xfrm>
          <a:noFill/>
        </p:spPr>
        <p:txBody>
          <a:bodyPr>
            <a:noAutofit/>
          </a:bodyPr>
          <a:lstStyle>
            <a:lvl1pPr marL="0" indent="0">
              <a:buNone/>
              <a:defRPr b="0"/>
            </a:lvl1pPr>
          </a:lstStyle>
          <a:p>
            <a:pPr lvl="0"/>
            <a:r>
              <a:rPr lang="es-ES" dirty="0"/>
              <a:t>Texto</a:t>
            </a:r>
          </a:p>
        </p:txBody>
      </p:sp>
      <p:sp>
        <p:nvSpPr>
          <p:cNvPr id="97" name="Marcador de posición de imagen 86">
            <a:extLst>
              <a:ext uri="{FF2B5EF4-FFF2-40B4-BE49-F238E27FC236}">
                <a16:creationId xmlns="" xmlns:a16="http://schemas.microsoft.com/office/drawing/2014/main" id="{22DCB027-9E5E-6FB3-1D97-72B052893234}"/>
              </a:ext>
            </a:extLst>
          </p:cNvPr>
          <p:cNvSpPr>
            <a:spLocks noGrp="1"/>
          </p:cNvSpPr>
          <p:nvPr>
            <p:ph type="pic" sz="quarter" idx="34" hasCustomPrompt="1"/>
          </p:nvPr>
        </p:nvSpPr>
        <p:spPr>
          <a:xfrm>
            <a:off x="6825064" y="4349754"/>
            <a:ext cx="963613" cy="965200"/>
          </a:xfrm>
        </p:spPr>
        <p:txBody>
          <a:bodyPr/>
          <a:lstStyle>
            <a:lvl1pPr>
              <a:defRPr/>
            </a:lvl1pPr>
          </a:lstStyle>
          <a:p>
            <a:r>
              <a:rPr lang="es-ES" dirty="0"/>
              <a:t>ícono</a:t>
            </a:r>
            <a:endParaRPr lang="es-CL" dirty="0"/>
          </a:p>
        </p:txBody>
      </p:sp>
      <p:sp>
        <p:nvSpPr>
          <p:cNvPr id="99" name="Marcador de texto 49">
            <a:extLst>
              <a:ext uri="{FF2B5EF4-FFF2-40B4-BE49-F238E27FC236}">
                <a16:creationId xmlns="" xmlns:a16="http://schemas.microsoft.com/office/drawing/2014/main" id="{74CB5E10-8F3F-6D86-5DFF-F5B4A6A5F6F4}"/>
              </a:ext>
            </a:extLst>
          </p:cNvPr>
          <p:cNvSpPr>
            <a:spLocks noGrp="1"/>
          </p:cNvSpPr>
          <p:nvPr>
            <p:ph type="body" sz="quarter" idx="35" hasCustomPrompt="1"/>
          </p:nvPr>
        </p:nvSpPr>
        <p:spPr>
          <a:xfrm>
            <a:off x="447578" y="5844507"/>
            <a:ext cx="5074546" cy="205305"/>
          </a:xfrm>
          <a:noFill/>
        </p:spPr>
        <p:txBody>
          <a:bodyPr>
            <a:noAutofit/>
          </a:bodyPr>
          <a:lstStyle>
            <a:lvl1pPr marL="0" indent="0" algn="r">
              <a:buNone/>
              <a:defRPr b="1">
                <a:solidFill>
                  <a:schemeClr val="accent1"/>
                </a:solidFill>
              </a:defRPr>
            </a:lvl1pPr>
          </a:lstStyle>
          <a:p>
            <a:pPr lvl="0"/>
            <a:r>
              <a:rPr lang="es-ES" dirty="0"/>
              <a:t>Texto</a:t>
            </a:r>
          </a:p>
        </p:txBody>
      </p:sp>
      <p:sp>
        <p:nvSpPr>
          <p:cNvPr id="100" name="Marcador de texto 49">
            <a:extLst>
              <a:ext uri="{FF2B5EF4-FFF2-40B4-BE49-F238E27FC236}">
                <a16:creationId xmlns="" xmlns:a16="http://schemas.microsoft.com/office/drawing/2014/main" id="{BCA3F8A5-5D73-29B6-C481-E2EC7BD4CCF9}"/>
              </a:ext>
            </a:extLst>
          </p:cNvPr>
          <p:cNvSpPr>
            <a:spLocks noGrp="1"/>
          </p:cNvSpPr>
          <p:nvPr>
            <p:ph type="body" sz="quarter" idx="36" hasCustomPrompt="1"/>
          </p:nvPr>
        </p:nvSpPr>
        <p:spPr>
          <a:xfrm>
            <a:off x="6825063" y="5844507"/>
            <a:ext cx="4410667" cy="223536"/>
          </a:xfrm>
          <a:noFill/>
        </p:spPr>
        <p:txBody>
          <a:bodyPr>
            <a:noAutofit/>
          </a:bodyPr>
          <a:lstStyle>
            <a:lvl1pPr marL="0" indent="0" algn="r">
              <a:buNone/>
              <a:defRPr b="1">
                <a:solidFill>
                  <a:schemeClr val="accent1"/>
                </a:solidFill>
              </a:defRPr>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solidFill>
                <a:srgbClr val="000000"/>
              </a:solidFill>
            </a:endParaRPr>
          </a:p>
        </p:txBody>
      </p:sp>
      <p:sp>
        <p:nvSpPr>
          <p:cNvPr id="4" name="Marcador de número de diapositiva 3"/>
          <p:cNvSpPr>
            <a:spLocks noGrp="1"/>
          </p:cNvSpPr>
          <p:nvPr>
            <p:ph type="sldNum" sz="quarter" idx="38"/>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0" name="Marcador de texto 49">
            <a:extLst>
              <a:ext uri="{FF2B5EF4-FFF2-40B4-BE49-F238E27FC236}">
                <a16:creationId xmlns="" xmlns:a16="http://schemas.microsoft.com/office/drawing/2014/main" id="{A2C8F08A-5581-007E-062D-4AE64E25E91E}"/>
              </a:ext>
            </a:extLst>
          </p:cNvPr>
          <p:cNvSpPr>
            <a:spLocks noGrp="1"/>
          </p:cNvSpPr>
          <p:nvPr>
            <p:ph type="body" sz="quarter" idx="21" hasCustomPrompt="1"/>
          </p:nvPr>
        </p:nvSpPr>
        <p:spPr>
          <a:xfrm>
            <a:off x="447578" y="1328808"/>
            <a:ext cx="4345200"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 xmlns:a16="http://schemas.microsoft.com/office/drawing/2014/main" id="{B1E462D8-2796-1E4A-955E-374B96D09A59}"/>
              </a:ext>
            </a:extLst>
          </p:cNvPr>
          <p:cNvSpPr>
            <a:spLocks noGrp="1"/>
          </p:cNvSpPr>
          <p:nvPr>
            <p:ph type="body" sz="quarter" idx="22" hasCustomPrompt="1"/>
          </p:nvPr>
        </p:nvSpPr>
        <p:spPr>
          <a:xfrm>
            <a:off x="6825062" y="1328808"/>
            <a:ext cx="4345200" cy="245316"/>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966465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eño personalizado 1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20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9" name="Marcador de tabla 18">
            <a:extLst>
              <a:ext uri="{FF2B5EF4-FFF2-40B4-BE49-F238E27FC236}">
                <a16:creationId xmlns="" xmlns:a16="http://schemas.microsoft.com/office/drawing/2014/main" id="{1D28B62C-983E-6B64-C51E-4075858BEE02}"/>
              </a:ext>
            </a:extLst>
          </p:cNvPr>
          <p:cNvSpPr>
            <a:spLocks noGrp="1"/>
          </p:cNvSpPr>
          <p:nvPr>
            <p:ph type="tbl" sz="quarter" idx="11"/>
          </p:nvPr>
        </p:nvSpPr>
        <p:spPr>
          <a:xfrm>
            <a:off x="447675" y="3257934"/>
            <a:ext cx="11314113" cy="2907916"/>
          </a:xfrm>
        </p:spPr>
        <p:txBody>
          <a:bodyPr/>
          <a:lstStyle/>
          <a:p>
            <a:endParaRPr lang="es-CL" dirty="0"/>
          </a:p>
        </p:txBody>
      </p:sp>
      <p:sp>
        <p:nvSpPr>
          <p:cNvPr id="20" name="Marcador de texto 34">
            <a:extLst>
              <a:ext uri="{FF2B5EF4-FFF2-40B4-BE49-F238E27FC236}">
                <a16:creationId xmlns="" xmlns:a16="http://schemas.microsoft.com/office/drawing/2014/main" id="{90DA9BC0-A64A-6ECE-0C7F-2284D779AC26}"/>
              </a:ext>
            </a:extLst>
          </p:cNvPr>
          <p:cNvSpPr>
            <a:spLocks noGrp="1"/>
          </p:cNvSpPr>
          <p:nvPr>
            <p:ph type="body" sz="quarter" idx="20" hasCustomPrompt="1"/>
          </p:nvPr>
        </p:nvSpPr>
        <p:spPr>
          <a:xfrm>
            <a:off x="442913"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21" name="Marcador de texto 31">
            <a:extLst>
              <a:ext uri="{FF2B5EF4-FFF2-40B4-BE49-F238E27FC236}">
                <a16:creationId xmlns="" xmlns:a16="http://schemas.microsoft.com/office/drawing/2014/main" id="{49492AD4-DE20-0966-0185-5B714FD65692}"/>
              </a:ext>
            </a:extLst>
          </p:cNvPr>
          <p:cNvSpPr>
            <a:spLocks noGrp="1"/>
          </p:cNvSpPr>
          <p:nvPr>
            <p:ph type="body" sz="quarter" idx="21" hasCustomPrompt="1"/>
          </p:nvPr>
        </p:nvSpPr>
        <p:spPr>
          <a:xfrm>
            <a:off x="2723733"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22" name="Marcador de texto 31">
            <a:extLst>
              <a:ext uri="{FF2B5EF4-FFF2-40B4-BE49-F238E27FC236}">
                <a16:creationId xmlns="" xmlns:a16="http://schemas.microsoft.com/office/drawing/2014/main" id="{39A80EFD-C525-2E33-D67E-BF82215F79D1}"/>
              </a:ext>
            </a:extLst>
          </p:cNvPr>
          <p:cNvSpPr>
            <a:spLocks noGrp="1"/>
          </p:cNvSpPr>
          <p:nvPr>
            <p:ph type="body" sz="quarter" idx="22" hasCustomPrompt="1"/>
          </p:nvPr>
        </p:nvSpPr>
        <p:spPr>
          <a:xfrm rot="5400000">
            <a:off x="3183910"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 xmlns:a16="http://schemas.microsoft.com/office/drawing/2014/main" id="{E0C36208-1CA8-0AF6-C192-788E2E2AA749}"/>
              </a:ext>
            </a:extLst>
          </p:cNvPr>
          <p:cNvSpPr>
            <a:spLocks noGrp="1"/>
          </p:cNvSpPr>
          <p:nvPr>
            <p:ph type="body" sz="quarter" idx="23" hasCustomPrompt="1"/>
          </p:nvPr>
        </p:nvSpPr>
        <p:spPr>
          <a:xfrm>
            <a:off x="4305638"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0" name="Marcador de texto 31">
            <a:extLst>
              <a:ext uri="{FF2B5EF4-FFF2-40B4-BE49-F238E27FC236}">
                <a16:creationId xmlns="" xmlns:a16="http://schemas.microsoft.com/office/drawing/2014/main" id="{8958A367-7109-C383-DA0E-B6409FFF70D5}"/>
              </a:ext>
            </a:extLst>
          </p:cNvPr>
          <p:cNvSpPr>
            <a:spLocks noGrp="1"/>
          </p:cNvSpPr>
          <p:nvPr>
            <p:ph type="body" sz="quarter" idx="24" hasCustomPrompt="1"/>
          </p:nvPr>
        </p:nvSpPr>
        <p:spPr>
          <a:xfrm>
            <a:off x="6586458"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1" name="Marcador de texto 31">
            <a:extLst>
              <a:ext uri="{FF2B5EF4-FFF2-40B4-BE49-F238E27FC236}">
                <a16:creationId xmlns="" xmlns:a16="http://schemas.microsoft.com/office/drawing/2014/main" id="{66BE90DE-B32A-628F-0F45-46C5CE4F7DAC}"/>
              </a:ext>
            </a:extLst>
          </p:cNvPr>
          <p:cNvSpPr>
            <a:spLocks noGrp="1"/>
          </p:cNvSpPr>
          <p:nvPr>
            <p:ph type="body" sz="quarter" idx="25" hasCustomPrompt="1"/>
          </p:nvPr>
        </p:nvSpPr>
        <p:spPr>
          <a:xfrm rot="5400000">
            <a:off x="7046635"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2" name="Marcador de texto 34">
            <a:extLst>
              <a:ext uri="{FF2B5EF4-FFF2-40B4-BE49-F238E27FC236}">
                <a16:creationId xmlns="" xmlns:a16="http://schemas.microsoft.com/office/drawing/2014/main" id="{98A85428-6F8E-9072-22E5-8A132B6C5DE3}"/>
              </a:ext>
            </a:extLst>
          </p:cNvPr>
          <p:cNvSpPr>
            <a:spLocks noGrp="1"/>
          </p:cNvSpPr>
          <p:nvPr>
            <p:ph type="body" sz="quarter" idx="26" hasCustomPrompt="1"/>
          </p:nvPr>
        </p:nvSpPr>
        <p:spPr>
          <a:xfrm>
            <a:off x="8168364"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3" name="Marcador de texto 31">
            <a:extLst>
              <a:ext uri="{FF2B5EF4-FFF2-40B4-BE49-F238E27FC236}">
                <a16:creationId xmlns="" xmlns:a16="http://schemas.microsoft.com/office/drawing/2014/main" id="{AE0E2CDA-1B5A-580E-D0C0-E37297A7AC88}"/>
              </a:ext>
            </a:extLst>
          </p:cNvPr>
          <p:cNvSpPr>
            <a:spLocks noGrp="1"/>
          </p:cNvSpPr>
          <p:nvPr>
            <p:ph type="body" sz="quarter" idx="27" hasCustomPrompt="1"/>
          </p:nvPr>
        </p:nvSpPr>
        <p:spPr>
          <a:xfrm>
            <a:off x="10449184"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4" name="Marcador de texto 31">
            <a:extLst>
              <a:ext uri="{FF2B5EF4-FFF2-40B4-BE49-F238E27FC236}">
                <a16:creationId xmlns="" xmlns:a16="http://schemas.microsoft.com/office/drawing/2014/main" id="{A8324AF2-4451-61C2-DE34-08C724D6C317}"/>
              </a:ext>
            </a:extLst>
          </p:cNvPr>
          <p:cNvSpPr>
            <a:spLocks noGrp="1"/>
          </p:cNvSpPr>
          <p:nvPr>
            <p:ph type="body" sz="quarter" idx="28" hasCustomPrompt="1"/>
          </p:nvPr>
        </p:nvSpPr>
        <p:spPr>
          <a:xfrm rot="5400000">
            <a:off x="10909361"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29"/>
          </p:nvPr>
        </p:nvSpPr>
        <p:spPr/>
        <p:txBody>
          <a:bodyPr/>
          <a:lstStyle/>
          <a:p>
            <a:endParaRPr lang="es-CL" dirty="0">
              <a:solidFill>
                <a:srgbClr val="000000"/>
              </a:solidFill>
            </a:endParaRPr>
          </a:p>
        </p:txBody>
      </p:sp>
      <p:sp>
        <p:nvSpPr>
          <p:cNvPr id="4" name="Marcador de número de diapositiva 3"/>
          <p:cNvSpPr>
            <a:spLocks noGrp="1"/>
          </p:cNvSpPr>
          <p:nvPr>
            <p:ph type="sldNum" sz="quarter" idx="3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454338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eño personalizado 1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22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58" name="Subtítulo 2">
            <a:extLst>
              <a:ext uri="{FF2B5EF4-FFF2-40B4-BE49-F238E27FC236}">
                <a16:creationId xmlns="" xmlns:a16="http://schemas.microsoft.com/office/drawing/2014/main" id="{95C4CA68-C0A6-1A75-A75A-69111116DE3E}"/>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59" name="Marcador de texto 49">
            <a:extLst>
              <a:ext uri="{FF2B5EF4-FFF2-40B4-BE49-F238E27FC236}">
                <a16:creationId xmlns="" xmlns:a16="http://schemas.microsoft.com/office/drawing/2014/main" id="{4B345620-5EB8-5D07-CDF4-2196916D4F90}"/>
              </a:ext>
            </a:extLst>
          </p:cNvPr>
          <p:cNvSpPr>
            <a:spLocks noGrp="1"/>
          </p:cNvSpPr>
          <p:nvPr>
            <p:ph type="body" sz="quarter" idx="32" hasCustomPrompt="1"/>
          </p:nvPr>
        </p:nvSpPr>
        <p:spPr>
          <a:xfrm>
            <a:off x="5924132"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0" name="Marcador de texto 49">
            <a:extLst>
              <a:ext uri="{FF2B5EF4-FFF2-40B4-BE49-F238E27FC236}">
                <a16:creationId xmlns="" xmlns:a16="http://schemas.microsoft.com/office/drawing/2014/main" id="{4805B092-F4B5-8A89-7913-16D55E80CF18}"/>
              </a:ext>
            </a:extLst>
          </p:cNvPr>
          <p:cNvSpPr>
            <a:spLocks noGrp="1"/>
          </p:cNvSpPr>
          <p:nvPr>
            <p:ph type="body" sz="quarter" idx="33" hasCustomPrompt="1"/>
          </p:nvPr>
        </p:nvSpPr>
        <p:spPr>
          <a:xfrm>
            <a:off x="7914624"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1" name="Marcador de texto 49">
            <a:extLst>
              <a:ext uri="{FF2B5EF4-FFF2-40B4-BE49-F238E27FC236}">
                <a16:creationId xmlns="" xmlns:a16="http://schemas.microsoft.com/office/drawing/2014/main" id="{9CD34FC7-F684-369E-267D-FE6FA317E667}"/>
              </a:ext>
            </a:extLst>
          </p:cNvPr>
          <p:cNvSpPr>
            <a:spLocks noGrp="1"/>
          </p:cNvSpPr>
          <p:nvPr>
            <p:ph type="body" sz="quarter" idx="34" hasCustomPrompt="1"/>
          </p:nvPr>
        </p:nvSpPr>
        <p:spPr>
          <a:xfrm>
            <a:off x="9905117"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2" name="Marcador de texto 49">
            <a:extLst>
              <a:ext uri="{FF2B5EF4-FFF2-40B4-BE49-F238E27FC236}">
                <a16:creationId xmlns="" xmlns:a16="http://schemas.microsoft.com/office/drawing/2014/main" id="{F963A36C-AF12-414B-E941-50890D8D9DBB}"/>
              </a:ext>
            </a:extLst>
          </p:cNvPr>
          <p:cNvSpPr>
            <a:spLocks noGrp="1"/>
          </p:cNvSpPr>
          <p:nvPr>
            <p:ph type="body" sz="quarter" idx="35" hasCustomPrompt="1"/>
          </p:nvPr>
        </p:nvSpPr>
        <p:spPr>
          <a:xfrm>
            <a:off x="5924132"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3" name="Marcador de texto 49">
            <a:extLst>
              <a:ext uri="{FF2B5EF4-FFF2-40B4-BE49-F238E27FC236}">
                <a16:creationId xmlns="" xmlns:a16="http://schemas.microsoft.com/office/drawing/2014/main" id="{A493A69E-F006-CBC4-14BA-1B7D411F6ACD}"/>
              </a:ext>
            </a:extLst>
          </p:cNvPr>
          <p:cNvSpPr>
            <a:spLocks noGrp="1"/>
          </p:cNvSpPr>
          <p:nvPr>
            <p:ph type="body" sz="quarter" idx="36" hasCustomPrompt="1"/>
          </p:nvPr>
        </p:nvSpPr>
        <p:spPr>
          <a:xfrm>
            <a:off x="7914624"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4" name="Marcador de texto 49">
            <a:extLst>
              <a:ext uri="{FF2B5EF4-FFF2-40B4-BE49-F238E27FC236}">
                <a16:creationId xmlns="" xmlns:a16="http://schemas.microsoft.com/office/drawing/2014/main" id="{922125E0-E5BD-3E30-0F8B-A00802030FCE}"/>
              </a:ext>
            </a:extLst>
          </p:cNvPr>
          <p:cNvSpPr>
            <a:spLocks noGrp="1"/>
          </p:cNvSpPr>
          <p:nvPr>
            <p:ph type="body" sz="quarter" idx="37" hasCustomPrompt="1"/>
          </p:nvPr>
        </p:nvSpPr>
        <p:spPr>
          <a:xfrm>
            <a:off x="9905117"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5" name="Marcador de texto 49">
            <a:extLst>
              <a:ext uri="{FF2B5EF4-FFF2-40B4-BE49-F238E27FC236}">
                <a16:creationId xmlns="" xmlns:a16="http://schemas.microsoft.com/office/drawing/2014/main" id="{C17793B2-03BD-08AE-128B-E51718FDDB2B}"/>
              </a:ext>
            </a:extLst>
          </p:cNvPr>
          <p:cNvSpPr>
            <a:spLocks noGrp="1"/>
          </p:cNvSpPr>
          <p:nvPr>
            <p:ph type="body" sz="quarter" idx="38" hasCustomPrompt="1"/>
          </p:nvPr>
        </p:nvSpPr>
        <p:spPr>
          <a:xfrm>
            <a:off x="5924132"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6" name="Marcador de texto 49">
            <a:extLst>
              <a:ext uri="{FF2B5EF4-FFF2-40B4-BE49-F238E27FC236}">
                <a16:creationId xmlns="" xmlns:a16="http://schemas.microsoft.com/office/drawing/2014/main" id="{453D821D-AC55-5A01-BBA3-97EADB2FDE51}"/>
              </a:ext>
            </a:extLst>
          </p:cNvPr>
          <p:cNvSpPr>
            <a:spLocks noGrp="1"/>
          </p:cNvSpPr>
          <p:nvPr>
            <p:ph type="body" sz="quarter" idx="39" hasCustomPrompt="1"/>
          </p:nvPr>
        </p:nvSpPr>
        <p:spPr>
          <a:xfrm>
            <a:off x="7914624"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7" name="Marcador de texto 49">
            <a:extLst>
              <a:ext uri="{FF2B5EF4-FFF2-40B4-BE49-F238E27FC236}">
                <a16:creationId xmlns="" xmlns:a16="http://schemas.microsoft.com/office/drawing/2014/main" id="{ECB52E0A-92A8-5EF1-625C-1E2B5354F9F7}"/>
              </a:ext>
            </a:extLst>
          </p:cNvPr>
          <p:cNvSpPr>
            <a:spLocks noGrp="1"/>
          </p:cNvSpPr>
          <p:nvPr>
            <p:ph type="body" sz="quarter" idx="40" hasCustomPrompt="1"/>
          </p:nvPr>
        </p:nvSpPr>
        <p:spPr>
          <a:xfrm>
            <a:off x="9905117"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8" name="Marcador de texto 49">
            <a:extLst>
              <a:ext uri="{FF2B5EF4-FFF2-40B4-BE49-F238E27FC236}">
                <a16:creationId xmlns="" xmlns:a16="http://schemas.microsoft.com/office/drawing/2014/main" id="{3F01CCC4-52EE-22C2-9D44-6BFE579745D0}"/>
              </a:ext>
            </a:extLst>
          </p:cNvPr>
          <p:cNvSpPr>
            <a:spLocks noGrp="1"/>
          </p:cNvSpPr>
          <p:nvPr>
            <p:ph type="body" sz="quarter" idx="41" hasCustomPrompt="1"/>
          </p:nvPr>
        </p:nvSpPr>
        <p:spPr>
          <a:xfrm>
            <a:off x="5924132"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9" name="Marcador de texto 49">
            <a:extLst>
              <a:ext uri="{FF2B5EF4-FFF2-40B4-BE49-F238E27FC236}">
                <a16:creationId xmlns="" xmlns:a16="http://schemas.microsoft.com/office/drawing/2014/main" id="{9CEB0C03-2BB4-30A2-067F-7C2D1E93597D}"/>
              </a:ext>
            </a:extLst>
          </p:cNvPr>
          <p:cNvSpPr>
            <a:spLocks noGrp="1"/>
          </p:cNvSpPr>
          <p:nvPr>
            <p:ph type="body" sz="quarter" idx="42" hasCustomPrompt="1"/>
          </p:nvPr>
        </p:nvSpPr>
        <p:spPr>
          <a:xfrm>
            <a:off x="7914624"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0" name="Marcador de texto 49">
            <a:extLst>
              <a:ext uri="{FF2B5EF4-FFF2-40B4-BE49-F238E27FC236}">
                <a16:creationId xmlns="" xmlns:a16="http://schemas.microsoft.com/office/drawing/2014/main" id="{C3E77618-4325-F5FE-499C-45BD5160D618}"/>
              </a:ext>
            </a:extLst>
          </p:cNvPr>
          <p:cNvSpPr>
            <a:spLocks noGrp="1"/>
          </p:cNvSpPr>
          <p:nvPr>
            <p:ph type="body" sz="quarter" idx="43" hasCustomPrompt="1"/>
          </p:nvPr>
        </p:nvSpPr>
        <p:spPr>
          <a:xfrm>
            <a:off x="9905117"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1" name="Marcador de texto 34">
            <a:extLst>
              <a:ext uri="{FF2B5EF4-FFF2-40B4-BE49-F238E27FC236}">
                <a16:creationId xmlns="" xmlns:a16="http://schemas.microsoft.com/office/drawing/2014/main" id="{CE272B85-9159-FA71-78A8-21B9FE10300D}"/>
              </a:ext>
            </a:extLst>
          </p:cNvPr>
          <p:cNvSpPr>
            <a:spLocks noGrp="1"/>
          </p:cNvSpPr>
          <p:nvPr>
            <p:ph type="body" sz="quarter" idx="51" hasCustomPrompt="1"/>
          </p:nvPr>
        </p:nvSpPr>
        <p:spPr>
          <a:xfrm rot="16200000" flipH="1">
            <a:off x="5068797" y="2355407"/>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 xmlns:a16="http://schemas.microsoft.com/office/drawing/2014/main" id="{11D99E9E-817C-6D7E-A2BE-89DD822D161A}"/>
              </a:ext>
            </a:extLst>
          </p:cNvPr>
          <p:cNvSpPr>
            <a:spLocks noGrp="1"/>
          </p:cNvSpPr>
          <p:nvPr>
            <p:ph type="body" sz="quarter" idx="52" hasCustomPrompt="1"/>
          </p:nvPr>
        </p:nvSpPr>
        <p:spPr>
          <a:xfrm rot="16200000" flipH="1">
            <a:off x="5068798" y="3727008"/>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 xmlns:a16="http://schemas.microsoft.com/office/drawing/2014/main" id="{00F65F61-D1F6-1F4E-575A-A425488713D2}"/>
              </a:ext>
            </a:extLst>
          </p:cNvPr>
          <p:cNvSpPr>
            <a:spLocks noGrp="1"/>
          </p:cNvSpPr>
          <p:nvPr>
            <p:ph type="body" sz="quarter" idx="53" hasCustomPrompt="1"/>
          </p:nvPr>
        </p:nvSpPr>
        <p:spPr>
          <a:xfrm rot="16200000" flipH="1">
            <a:off x="5068799" y="510924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49">
            <a:extLst>
              <a:ext uri="{FF2B5EF4-FFF2-40B4-BE49-F238E27FC236}">
                <a16:creationId xmlns="" xmlns:a16="http://schemas.microsoft.com/office/drawing/2014/main" id="{636F64CA-18E8-BF09-DD60-E08C4128683D}"/>
              </a:ext>
            </a:extLst>
          </p:cNvPr>
          <p:cNvSpPr>
            <a:spLocks noGrp="1"/>
          </p:cNvSpPr>
          <p:nvPr>
            <p:ph type="body" sz="quarter" idx="54" hasCustomPrompt="1"/>
          </p:nvPr>
        </p:nvSpPr>
        <p:spPr>
          <a:xfrm>
            <a:off x="1766802" y="2196364"/>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5" name="Marcador de texto 49">
            <a:extLst>
              <a:ext uri="{FF2B5EF4-FFF2-40B4-BE49-F238E27FC236}">
                <a16:creationId xmlns="" xmlns:a16="http://schemas.microsoft.com/office/drawing/2014/main" id="{A3BA2335-2FFB-08E3-1335-E3252122ABB7}"/>
              </a:ext>
            </a:extLst>
          </p:cNvPr>
          <p:cNvSpPr>
            <a:spLocks noGrp="1"/>
          </p:cNvSpPr>
          <p:nvPr>
            <p:ph type="body" sz="quarter" idx="55" hasCustomPrompt="1"/>
          </p:nvPr>
        </p:nvSpPr>
        <p:spPr>
          <a:xfrm>
            <a:off x="1766802" y="3556813"/>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6" name="Marcador de texto 49">
            <a:extLst>
              <a:ext uri="{FF2B5EF4-FFF2-40B4-BE49-F238E27FC236}">
                <a16:creationId xmlns="" xmlns:a16="http://schemas.microsoft.com/office/drawing/2014/main" id="{DE00BC1C-834A-9980-3BCA-F908E7F0CF47}"/>
              </a:ext>
            </a:extLst>
          </p:cNvPr>
          <p:cNvSpPr>
            <a:spLocks noGrp="1"/>
          </p:cNvSpPr>
          <p:nvPr>
            <p:ph type="body" sz="quarter" idx="56" hasCustomPrompt="1"/>
          </p:nvPr>
        </p:nvSpPr>
        <p:spPr>
          <a:xfrm>
            <a:off x="1766802" y="4906111"/>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7" name="Marcador de posición de imagen 86">
            <a:extLst>
              <a:ext uri="{FF2B5EF4-FFF2-40B4-BE49-F238E27FC236}">
                <a16:creationId xmlns="" xmlns:a16="http://schemas.microsoft.com/office/drawing/2014/main" id="{64DAE33A-150D-57A3-70D3-CD27D0B39520}"/>
              </a:ext>
            </a:extLst>
          </p:cNvPr>
          <p:cNvSpPr>
            <a:spLocks noGrp="1"/>
          </p:cNvSpPr>
          <p:nvPr>
            <p:ph type="pic" sz="quarter" idx="26" hasCustomPrompt="1"/>
          </p:nvPr>
        </p:nvSpPr>
        <p:spPr>
          <a:xfrm>
            <a:off x="494108" y="2330078"/>
            <a:ext cx="963613" cy="965200"/>
          </a:xfrm>
        </p:spPr>
        <p:txBody>
          <a:bodyPr/>
          <a:lstStyle>
            <a:lvl1pPr>
              <a:defRPr/>
            </a:lvl1pPr>
          </a:lstStyle>
          <a:p>
            <a:r>
              <a:rPr lang="es-ES" dirty="0"/>
              <a:t>ícono</a:t>
            </a:r>
            <a:endParaRPr lang="es-CL" dirty="0"/>
          </a:p>
        </p:txBody>
      </p:sp>
      <p:sp>
        <p:nvSpPr>
          <p:cNvPr id="78" name="Marcador de posición de imagen 86">
            <a:extLst>
              <a:ext uri="{FF2B5EF4-FFF2-40B4-BE49-F238E27FC236}">
                <a16:creationId xmlns="" xmlns:a16="http://schemas.microsoft.com/office/drawing/2014/main" id="{ECCD658C-2175-3803-0038-475F5236EF34}"/>
              </a:ext>
            </a:extLst>
          </p:cNvPr>
          <p:cNvSpPr>
            <a:spLocks noGrp="1"/>
          </p:cNvSpPr>
          <p:nvPr>
            <p:ph type="pic" sz="quarter" idx="57" hasCustomPrompt="1"/>
          </p:nvPr>
        </p:nvSpPr>
        <p:spPr>
          <a:xfrm>
            <a:off x="494108" y="3701680"/>
            <a:ext cx="963613" cy="965200"/>
          </a:xfrm>
        </p:spPr>
        <p:txBody>
          <a:bodyPr/>
          <a:lstStyle>
            <a:lvl1pPr>
              <a:defRPr/>
            </a:lvl1pPr>
          </a:lstStyle>
          <a:p>
            <a:r>
              <a:rPr lang="es-ES" dirty="0"/>
              <a:t>ícono</a:t>
            </a:r>
            <a:endParaRPr lang="es-CL" dirty="0"/>
          </a:p>
        </p:txBody>
      </p:sp>
      <p:sp>
        <p:nvSpPr>
          <p:cNvPr id="79" name="Marcador de posición de imagen 86">
            <a:extLst>
              <a:ext uri="{FF2B5EF4-FFF2-40B4-BE49-F238E27FC236}">
                <a16:creationId xmlns="" xmlns:a16="http://schemas.microsoft.com/office/drawing/2014/main" id="{92A05F97-2D3F-CDB4-311A-DC950928EBF3}"/>
              </a:ext>
            </a:extLst>
          </p:cNvPr>
          <p:cNvSpPr>
            <a:spLocks noGrp="1"/>
          </p:cNvSpPr>
          <p:nvPr>
            <p:ph type="pic" sz="quarter" idx="58" hasCustomPrompt="1"/>
          </p:nvPr>
        </p:nvSpPr>
        <p:spPr>
          <a:xfrm>
            <a:off x="494108" y="5062645"/>
            <a:ext cx="963613" cy="96520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82239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eño personalizado 1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25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3" name="Marcador de texto 49">
            <a:extLst>
              <a:ext uri="{FF2B5EF4-FFF2-40B4-BE49-F238E27FC236}">
                <a16:creationId xmlns="" xmlns:a16="http://schemas.microsoft.com/office/drawing/2014/main" id="{1EDF05D4-9A65-EF9A-522C-6318F25B043F}"/>
              </a:ext>
            </a:extLst>
          </p:cNvPr>
          <p:cNvSpPr>
            <a:spLocks noGrp="1"/>
          </p:cNvSpPr>
          <p:nvPr>
            <p:ph type="body" sz="quarter" idx="31" hasCustomPrompt="1"/>
          </p:nvPr>
        </p:nvSpPr>
        <p:spPr>
          <a:xfrm>
            <a:off x="441504" y="1852612"/>
            <a:ext cx="11121820" cy="1097208"/>
          </a:xfrm>
          <a:noFill/>
        </p:spPr>
        <p:txBody>
          <a:bodyPr lIns="0" tIns="0" rIns="0" bIns="0"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 xmlns:a16="http://schemas.microsoft.com/office/drawing/2014/main" id="{9EC0A742-FAE7-EB7C-074F-338B3CA3D6F0}"/>
              </a:ext>
            </a:extLst>
          </p:cNvPr>
          <p:cNvSpPr>
            <a:spLocks noGrp="1"/>
          </p:cNvSpPr>
          <p:nvPr>
            <p:ph type="body" sz="quarter" idx="30" hasCustomPrompt="1"/>
          </p:nvPr>
        </p:nvSpPr>
        <p:spPr>
          <a:xfrm>
            <a:off x="441504" y="3270847"/>
            <a:ext cx="11121820" cy="234291"/>
          </a:xfrm>
          <a:noFill/>
        </p:spPr>
        <p:txBody>
          <a:bodyPr lIns="0" tIns="0" rIns="0" bIns="0" anchor="t">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 xmlns:a16="http://schemas.microsoft.com/office/drawing/2014/main" id="{A38F46DD-F13F-9EA0-4D70-156B93AB0A4E}"/>
              </a:ext>
            </a:extLst>
          </p:cNvPr>
          <p:cNvSpPr>
            <a:spLocks noGrp="1"/>
          </p:cNvSpPr>
          <p:nvPr>
            <p:ph type="body" sz="quarter" idx="32" hasCustomPrompt="1"/>
          </p:nvPr>
        </p:nvSpPr>
        <p:spPr>
          <a:xfrm>
            <a:off x="441504"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6" name="Marcador de texto 49">
            <a:extLst>
              <a:ext uri="{FF2B5EF4-FFF2-40B4-BE49-F238E27FC236}">
                <a16:creationId xmlns="" xmlns:a16="http://schemas.microsoft.com/office/drawing/2014/main" id="{B2B6EF5F-B4EB-6934-ECD5-C2A36A84A8C1}"/>
              </a:ext>
            </a:extLst>
          </p:cNvPr>
          <p:cNvSpPr>
            <a:spLocks noGrp="1"/>
          </p:cNvSpPr>
          <p:nvPr>
            <p:ph type="body" sz="quarter" idx="33" hasCustomPrompt="1"/>
          </p:nvPr>
        </p:nvSpPr>
        <p:spPr>
          <a:xfrm>
            <a:off x="279680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7" name="Marcador de texto 49">
            <a:extLst>
              <a:ext uri="{FF2B5EF4-FFF2-40B4-BE49-F238E27FC236}">
                <a16:creationId xmlns="" xmlns:a16="http://schemas.microsoft.com/office/drawing/2014/main" id="{C8100423-846E-4126-FB92-9B3114D4169E}"/>
              </a:ext>
            </a:extLst>
          </p:cNvPr>
          <p:cNvSpPr>
            <a:spLocks noGrp="1"/>
          </p:cNvSpPr>
          <p:nvPr>
            <p:ph type="body" sz="quarter" idx="34" hasCustomPrompt="1"/>
          </p:nvPr>
        </p:nvSpPr>
        <p:spPr>
          <a:xfrm>
            <a:off x="515109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8" name="Marcador de texto 49">
            <a:extLst>
              <a:ext uri="{FF2B5EF4-FFF2-40B4-BE49-F238E27FC236}">
                <a16:creationId xmlns="" xmlns:a16="http://schemas.microsoft.com/office/drawing/2014/main" id="{051DCBF7-6C95-9680-0904-0D5E5E380572}"/>
              </a:ext>
            </a:extLst>
          </p:cNvPr>
          <p:cNvSpPr>
            <a:spLocks noGrp="1"/>
          </p:cNvSpPr>
          <p:nvPr>
            <p:ph type="body" sz="quarter" idx="35" hasCustomPrompt="1"/>
          </p:nvPr>
        </p:nvSpPr>
        <p:spPr>
          <a:xfrm>
            <a:off x="750538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9" name="Marcador de texto 49">
            <a:extLst>
              <a:ext uri="{FF2B5EF4-FFF2-40B4-BE49-F238E27FC236}">
                <a16:creationId xmlns="" xmlns:a16="http://schemas.microsoft.com/office/drawing/2014/main" id="{007F1483-B57C-B30C-EE92-81E42BC2D556}"/>
              </a:ext>
            </a:extLst>
          </p:cNvPr>
          <p:cNvSpPr>
            <a:spLocks noGrp="1"/>
          </p:cNvSpPr>
          <p:nvPr>
            <p:ph type="body" sz="quarter" idx="36" hasCustomPrompt="1"/>
          </p:nvPr>
        </p:nvSpPr>
        <p:spPr>
          <a:xfrm>
            <a:off x="9862715"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50" name="Marcador de texto 34">
            <a:extLst>
              <a:ext uri="{FF2B5EF4-FFF2-40B4-BE49-F238E27FC236}">
                <a16:creationId xmlns="" xmlns:a16="http://schemas.microsoft.com/office/drawing/2014/main" id="{6FB6EE8B-F2BD-25A3-0B74-0CB25E3DEA93}"/>
              </a:ext>
            </a:extLst>
          </p:cNvPr>
          <p:cNvSpPr>
            <a:spLocks noGrp="1"/>
          </p:cNvSpPr>
          <p:nvPr>
            <p:ph type="body" sz="quarter" idx="20" hasCustomPrompt="1"/>
          </p:nvPr>
        </p:nvSpPr>
        <p:spPr>
          <a:xfrm>
            <a:off x="279680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1" name="Marcador de texto 31">
            <a:extLst>
              <a:ext uri="{FF2B5EF4-FFF2-40B4-BE49-F238E27FC236}">
                <a16:creationId xmlns="" xmlns:a16="http://schemas.microsoft.com/office/drawing/2014/main" id="{9262D7D3-F97F-8E58-4966-FA7038055201}"/>
              </a:ext>
            </a:extLst>
          </p:cNvPr>
          <p:cNvSpPr>
            <a:spLocks noGrp="1"/>
          </p:cNvSpPr>
          <p:nvPr>
            <p:ph type="body" sz="quarter" idx="21" hasCustomPrompt="1"/>
          </p:nvPr>
        </p:nvSpPr>
        <p:spPr>
          <a:xfrm>
            <a:off x="401397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1">
            <a:extLst>
              <a:ext uri="{FF2B5EF4-FFF2-40B4-BE49-F238E27FC236}">
                <a16:creationId xmlns="" xmlns:a16="http://schemas.microsoft.com/office/drawing/2014/main" id="{24420A78-BBAD-C2C0-9FC0-AA634D4B5CC8}"/>
              </a:ext>
            </a:extLst>
          </p:cNvPr>
          <p:cNvSpPr>
            <a:spLocks noGrp="1"/>
          </p:cNvSpPr>
          <p:nvPr>
            <p:ph type="body" sz="quarter" idx="22" hasCustomPrompt="1"/>
          </p:nvPr>
        </p:nvSpPr>
        <p:spPr>
          <a:xfrm rot="5400000">
            <a:off x="423306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3" name="Marcador de texto 34">
            <a:extLst>
              <a:ext uri="{FF2B5EF4-FFF2-40B4-BE49-F238E27FC236}">
                <a16:creationId xmlns="" xmlns:a16="http://schemas.microsoft.com/office/drawing/2014/main" id="{5D79030A-41CF-6F08-1065-47605D0AAAA9}"/>
              </a:ext>
            </a:extLst>
          </p:cNvPr>
          <p:cNvSpPr>
            <a:spLocks noGrp="1"/>
          </p:cNvSpPr>
          <p:nvPr>
            <p:ph type="body" sz="quarter" idx="37" hasCustomPrompt="1"/>
          </p:nvPr>
        </p:nvSpPr>
        <p:spPr>
          <a:xfrm>
            <a:off x="44251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4" name="Marcador de texto 31">
            <a:extLst>
              <a:ext uri="{FF2B5EF4-FFF2-40B4-BE49-F238E27FC236}">
                <a16:creationId xmlns="" xmlns:a16="http://schemas.microsoft.com/office/drawing/2014/main" id="{9462DC54-CBF9-6B45-2B2C-2148284DB57E}"/>
              </a:ext>
            </a:extLst>
          </p:cNvPr>
          <p:cNvSpPr>
            <a:spLocks noGrp="1"/>
          </p:cNvSpPr>
          <p:nvPr>
            <p:ph type="body" sz="quarter" idx="38" hasCustomPrompt="1"/>
          </p:nvPr>
        </p:nvSpPr>
        <p:spPr>
          <a:xfrm>
            <a:off x="165968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1">
            <a:extLst>
              <a:ext uri="{FF2B5EF4-FFF2-40B4-BE49-F238E27FC236}">
                <a16:creationId xmlns="" xmlns:a16="http://schemas.microsoft.com/office/drawing/2014/main" id="{A658DC09-3F35-A814-365C-D35FDB5313B8}"/>
              </a:ext>
            </a:extLst>
          </p:cNvPr>
          <p:cNvSpPr>
            <a:spLocks noGrp="1"/>
          </p:cNvSpPr>
          <p:nvPr>
            <p:ph type="body" sz="quarter" idx="39" hasCustomPrompt="1"/>
          </p:nvPr>
        </p:nvSpPr>
        <p:spPr>
          <a:xfrm rot="5400000">
            <a:off x="187877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6" name="Marcador de texto 34">
            <a:extLst>
              <a:ext uri="{FF2B5EF4-FFF2-40B4-BE49-F238E27FC236}">
                <a16:creationId xmlns="" xmlns:a16="http://schemas.microsoft.com/office/drawing/2014/main" id="{4C77BC8D-3998-BB26-47BA-C708BD556056}"/>
              </a:ext>
            </a:extLst>
          </p:cNvPr>
          <p:cNvSpPr>
            <a:spLocks noGrp="1"/>
          </p:cNvSpPr>
          <p:nvPr>
            <p:ph type="body" sz="quarter" idx="40" hasCustomPrompt="1"/>
          </p:nvPr>
        </p:nvSpPr>
        <p:spPr>
          <a:xfrm>
            <a:off x="750538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7" name="Marcador de texto 31">
            <a:extLst>
              <a:ext uri="{FF2B5EF4-FFF2-40B4-BE49-F238E27FC236}">
                <a16:creationId xmlns="" xmlns:a16="http://schemas.microsoft.com/office/drawing/2014/main" id="{274D0C8D-1C32-F531-C87A-BA0BED3441CA}"/>
              </a:ext>
            </a:extLst>
          </p:cNvPr>
          <p:cNvSpPr>
            <a:spLocks noGrp="1"/>
          </p:cNvSpPr>
          <p:nvPr>
            <p:ph type="body" sz="quarter" idx="41" hasCustomPrompt="1"/>
          </p:nvPr>
        </p:nvSpPr>
        <p:spPr>
          <a:xfrm>
            <a:off x="872255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8" name="Marcador de texto 31">
            <a:extLst>
              <a:ext uri="{FF2B5EF4-FFF2-40B4-BE49-F238E27FC236}">
                <a16:creationId xmlns="" xmlns:a16="http://schemas.microsoft.com/office/drawing/2014/main" id="{1819C0FF-910E-6355-8D27-D63208863DB2}"/>
              </a:ext>
            </a:extLst>
          </p:cNvPr>
          <p:cNvSpPr>
            <a:spLocks noGrp="1"/>
          </p:cNvSpPr>
          <p:nvPr>
            <p:ph type="body" sz="quarter" idx="42" hasCustomPrompt="1"/>
          </p:nvPr>
        </p:nvSpPr>
        <p:spPr>
          <a:xfrm rot="5400000">
            <a:off x="8941646" y="3883308"/>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9" name="Marcador de texto 34">
            <a:extLst>
              <a:ext uri="{FF2B5EF4-FFF2-40B4-BE49-F238E27FC236}">
                <a16:creationId xmlns="" xmlns:a16="http://schemas.microsoft.com/office/drawing/2014/main" id="{09D34F02-4612-0DA0-8199-D17D80133146}"/>
              </a:ext>
            </a:extLst>
          </p:cNvPr>
          <p:cNvSpPr>
            <a:spLocks noGrp="1"/>
          </p:cNvSpPr>
          <p:nvPr>
            <p:ph type="body" sz="quarter" idx="43" hasCustomPrompt="1"/>
          </p:nvPr>
        </p:nvSpPr>
        <p:spPr>
          <a:xfrm>
            <a:off x="515109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0" name="Marcador de texto 31">
            <a:extLst>
              <a:ext uri="{FF2B5EF4-FFF2-40B4-BE49-F238E27FC236}">
                <a16:creationId xmlns="" xmlns:a16="http://schemas.microsoft.com/office/drawing/2014/main" id="{C3946606-FE5E-4257-2A70-3B1EE8D3D68A}"/>
              </a:ext>
            </a:extLst>
          </p:cNvPr>
          <p:cNvSpPr>
            <a:spLocks noGrp="1"/>
          </p:cNvSpPr>
          <p:nvPr>
            <p:ph type="body" sz="quarter" idx="44" hasCustomPrompt="1"/>
          </p:nvPr>
        </p:nvSpPr>
        <p:spPr>
          <a:xfrm>
            <a:off x="636826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1" name="Marcador de texto 31">
            <a:extLst>
              <a:ext uri="{FF2B5EF4-FFF2-40B4-BE49-F238E27FC236}">
                <a16:creationId xmlns="" xmlns:a16="http://schemas.microsoft.com/office/drawing/2014/main" id="{7A1297C7-876A-2CAE-B2A0-78ACA462B8AB}"/>
              </a:ext>
            </a:extLst>
          </p:cNvPr>
          <p:cNvSpPr>
            <a:spLocks noGrp="1"/>
          </p:cNvSpPr>
          <p:nvPr>
            <p:ph type="body" sz="quarter" idx="45" hasCustomPrompt="1"/>
          </p:nvPr>
        </p:nvSpPr>
        <p:spPr>
          <a:xfrm rot="5400000">
            <a:off x="658735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2" name="Marcador de texto 34">
            <a:extLst>
              <a:ext uri="{FF2B5EF4-FFF2-40B4-BE49-F238E27FC236}">
                <a16:creationId xmlns="" xmlns:a16="http://schemas.microsoft.com/office/drawing/2014/main" id="{FD04A436-8FFE-C6D0-880E-D7B4CB3783C5}"/>
              </a:ext>
            </a:extLst>
          </p:cNvPr>
          <p:cNvSpPr>
            <a:spLocks noGrp="1"/>
          </p:cNvSpPr>
          <p:nvPr>
            <p:ph type="body" sz="quarter" idx="46" hasCustomPrompt="1"/>
          </p:nvPr>
        </p:nvSpPr>
        <p:spPr>
          <a:xfrm>
            <a:off x="985967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3" name="Marcador de texto 31">
            <a:extLst>
              <a:ext uri="{FF2B5EF4-FFF2-40B4-BE49-F238E27FC236}">
                <a16:creationId xmlns="" xmlns:a16="http://schemas.microsoft.com/office/drawing/2014/main" id="{EBEBCBEE-CE4C-981A-D59E-FF13E67B62F3}"/>
              </a:ext>
            </a:extLst>
          </p:cNvPr>
          <p:cNvSpPr>
            <a:spLocks noGrp="1"/>
          </p:cNvSpPr>
          <p:nvPr>
            <p:ph type="body" sz="quarter" idx="47" hasCustomPrompt="1"/>
          </p:nvPr>
        </p:nvSpPr>
        <p:spPr>
          <a:xfrm>
            <a:off x="1107684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4" name="Marcador de texto 31">
            <a:extLst>
              <a:ext uri="{FF2B5EF4-FFF2-40B4-BE49-F238E27FC236}">
                <a16:creationId xmlns="" xmlns:a16="http://schemas.microsoft.com/office/drawing/2014/main" id="{7D3423CD-D5FE-E127-9746-BA101CE3EBAD}"/>
              </a:ext>
            </a:extLst>
          </p:cNvPr>
          <p:cNvSpPr>
            <a:spLocks noGrp="1"/>
          </p:cNvSpPr>
          <p:nvPr>
            <p:ph type="body" sz="quarter" idx="48" hasCustomPrompt="1"/>
          </p:nvPr>
        </p:nvSpPr>
        <p:spPr>
          <a:xfrm rot="5400000">
            <a:off x="11295936" y="388330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49"/>
          </p:nvPr>
        </p:nvSpPr>
        <p:spPr/>
        <p:txBody>
          <a:bodyPr/>
          <a:lstStyle/>
          <a:p>
            <a:endParaRPr lang="es-CL" dirty="0">
              <a:solidFill>
                <a:srgbClr val="000000"/>
              </a:solidFill>
            </a:endParaRPr>
          </a:p>
        </p:txBody>
      </p:sp>
      <p:sp>
        <p:nvSpPr>
          <p:cNvPr id="4" name="Marcador de número de diapositiva 3"/>
          <p:cNvSpPr>
            <a:spLocks noGrp="1"/>
          </p:cNvSpPr>
          <p:nvPr>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145668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seño personalizado 1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27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cxnSp>
        <p:nvCxnSpPr>
          <p:cNvPr id="71" name="Conector recto 70">
            <a:extLst>
              <a:ext uri="{FF2B5EF4-FFF2-40B4-BE49-F238E27FC236}">
                <a16:creationId xmlns="" xmlns:a16="http://schemas.microsoft.com/office/drawing/2014/main" id="{741D0EF4-A454-9693-96B3-EB35A488F9ED}"/>
              </a:ext>
            </a:extLst>
          </p:cNvPr>
          <p:cNvCxnSpPr>
            <a:cxnSpLocks/>
          </p:cNvCxnSpPr>
          <p:nvPr userDrawn="1"/>
        </p:nvCxnSpPr>
        <p:spPr>
          <a:xfrm>
            <a:off x="425229" y="4618032"/>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 xmlns:a16="http://schemas.microsoft.com/office/drawing/2014/main" id="{80C8DCC1-8E32-D573-93B5-E5E71C01DC3E}"/>
              </a:ext>
            </a:extLst>
          </p:cNvPr>
          <p:cNvCxnSpPr>
            <a:cxnSpLocks/>
          </p:cNvCxnSpPr>
          <p:nvPr userDrawn="1"/>
        </p:nvCxnSpPr>
        <p:spPr>
          <a:xfrm>
            <a:off x="425229" y="2841684"/>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Marcador de texto 49">
            <a:extLst>
              <a:ext uri="{FF2B5EF4-FFF2-40B4-BE49-F238E27FC236}">
                <a16:creationId xmlns="" xmlns:a16="http://schemas.microsoft.com/office/drawing/2014/main" id="{6DEDFD75-191B-5433-8A93-041B19A7668F}"/>
              </a:ext>
            </a:extLst>
          </p:cNvPr>
          <p:cNvSpPr>
            <a:spLocks noGrp="1"/>
          </p:cNvSpPr>
          <p:nvPr>
            <p:ph type="body" sz="quarter" idx="30" hasCustomPrompt="1"/>
          </p:nvPr>
        </p:nvSpPr>
        <p:spPr>
          <a:xfrm>
            <a:off x="441504" y="1845031"/>
            <a:ext cx="1096842" cy="687850"/>
          </a:xfrm>
          <a:noFill/>
        </p:spPr>
        <p:txBody>
          <a:bodyPr lIns="0" tIns="0" rIns="0" bIns="0" anchor="ctr">
            <a:noAutofit/>
          </a:bodyPr>
          <a:lstStyle>
            <a:lvl1pPr marL="0" indent="0" algn="r">
              <a:buNone/>
              <a:defRPr sz="1200" b="1"/>
            </a:lvl1pPr>
          </a:lstStyle>
          <a:p>
            <a:pPr lvl="0"/>
            <a:r>
              <a:rPr lang="es-ES" dirty="0"/>
              <a:t>Texto</a:t>
            </a:r>
          </a:p>
        </p:txBody>
      </p:sp>
      <p:sp>
        <p:nvSpPr>
          <p:cNvPr id="99" name="Marcador de texto 49">
            <a:extLst>
              <a:ext uri="{FF2B5EF4-FFF2-40B4-BE49-F238E27FC236}">
                <a16:creationId xmlns="" xmlns:a16="http://schemas.microsoft.com/office/drawing/2014/main" id="{AB8400E2-DEE0-612A-CAEF-BF0BD01222B8}"/>
              </a:ext>
            </a:extLst>
          </p:cNvPr>
          <p:cNvSpPr>
            <a:spLocks noGrp="1"/>
          </p:cNvSpPr>
          <p:nvPr>
            <p:ph type="body" sz="quarter" idx="31" hasCustomPrompt="1"/>
          </p:nvPr>
        </p:nvSpPr>
        <p:spPr>
          <a:xfrm>
            <a:off x="441504" y="3043549"/>
            <a:ext cx="1096842" cy="1346140"/>
          </a:xfrm>
          <a:noFill/>
        </p:spPr>
        <p:txBody>
          <a:bodyPr lIns="0" tIns="0" rIns="0" bIns="0" anchor="t">
            <a:noAutofit/>
          </a:bodyPr>
          <a:lstStyle>
            <a:lvl1pPr marL="0" indent="0" algn="r">
              <a:buNone/>
              <a:defRPr sz="1200" b="1"/>
            </a:lvl1pPr>
          </a:lstStyle>
          <a:p>
            <a:pPr lvl="0"/>
            <a:r>
              <a:rPr lang="es-ES" dirty="0"/>
              <a:t>Texto</a:t>
            </a:r>
          </a:p>
        </p:txBody>
      </p:sp>
      <p:sp>
        <p:nvSpPr>
          <p:cNvPr id="101" name="Marcador de texto 49">
            <a:extLst>
              <a:ext uri="{FF2B5EF4-FFF2-40B4-BE49-F238E27FC236}">
                <a16:creationId xmlns="" xmlns:a16="http://schemas.microsoft.com/office/drawing/2014/main" id="{18175F41-C149-7CEE-9D6D-8988CF540163}"/>
              </a:ext>
            </a:extLst>
          </p:cNvPr>
          <p:cNvSpPr>
            <a:spLocks noGrp="1"/>
          </p:cNvSpPr>
          <p:nvPr>
            <p:ph type="body" sz="quarter" idx="32" hasCustomPrompt="1"/>
          </p:nvPr>
        </p:nvSpPr>
        <p:spPr>
          <a:xfrm>
            <a:off x="18239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2" name="Marcador de texto 49">
            <a:extLst>
              <a:ext uri="{FF2B5EF4-FFF2-40B4-BE49-F238E27FC236}">
                <a16:creationId xmlns="" xmlns:a16="http://schemas.microsoft.com/office/drawing/2014/main" id="{F76222A7-5D3E-DF79-FEE5-C43F157EE2DD}"/>
              </a:ext>
            </a:extLst>
          </p:cNvPr>
          <p:cNvSpPr>
            <a:spLocks noGrp="1"/>
          </p:cNvSpPr>
          <p:nvPr>
            <p:ph type="body" sz="quarter" idx="33" hasCustomPrompt="1"/>
          </p:nvPr>
        </p:nvSpPr>
        <p:spPr>
          <a:xfrm>
            <a:off x="3837846"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3" name="Marcador de texto 49">
            <a:extLst>
              <a:ext uri="{FF2B5EF4-FFF2-40B4-BE49-F238E27FC236}">
                <a16:creationId xmlns="" xmlns:a16="http://schemas.microsoft.com/office/drawing/2014/main" id="{8822C92A-57F0-6DC8-D633-18326136469B}"/>
              </a:ext>
            </a:extLst>
          </p:cNvPr>
          <p:cNvSpPr>
            <a:spLocks noGrp="1"/>
          </p:cNvSpPr>
          <p:nvPr>
            <p:ph type="body" sz="quarter" idx="34" hasCustomPrompt="1"/>
          </p:nvPr>
        </p:nvSpPr>
        <p:spPr>
          <a:xfrm>
            <a:off x="5851704"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4" name="Marcador de texto 49">
            <a:extLst>
              <a:ext uri="{FF2B5EF4-FFF2-40B4-BE49-F238E27FC236}">
                <a16:creationId xmlns="" xmlns:a16="http://schemas.microsoft.com/office/drawing/2014/main" id="{9CF0A07A-A25B-18DD-F296-D1EE050CFD97}"/>
              </a:ext>
            </a:extLst>
          </p:cNvPr>
          <p:cNvSpPr>
            <a:spLocks noGrp="1"/>
          </p:cNvSpPr>
          <p:nvPr>
            <p:ph type="body" sz="quarter" idx="35" hasCustomPrompt="1"/>
          </p:nvPr>
        </p:nvSpPr>
        <p:spPr>
          <a:xfrm>
            <a:off x="7865561"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5" name="Marcador de texto 49">
            <a:extLst>
              <a:ext uri="{FF2B5EF4-FFF2-40B4-BE49-F238E27FC236}">
                <a16:creationId xmlns="" xmlns:a16="http://schemas.microsoft.com/office/drawing/2014/main" id="{7E086824-B1E6-863B-115B-992F9552FFE3}"/>
              </a:ext>
            </a:extLst>
          </p:cNvPr>
          <p:cNvSpPr>
            <a:spLocks noGrp="1"/>
          </p:cNvSpPr>
          <p:nvPr>
            <p:ph type="body" sz="quarter" idx="36" hasCustomPrompt="1"/>
          </p:nvPr>
        </p:nvSpPr>
        <p:spPr>
          <a:xfrm>
            <a:off x="99011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6" name="Marcador de texto 49">
            <a:extLst>
              <a:ext uri="{FF2B5EF4-FFF2-40B4-BE49-F238E27FC236}">
                <a16:creationId xmlns="" xmlns:a16="http://schemas.microsoft.com/office/drawing/2014/main" id="{02F58401-D79F-01A9-8535-47C943032A82}"/>
              </a:ext>
            </a:extLst>
          </p:cNvPr>
          <p:cNvSpPr>
            <a:spLocks noGrp="1"/>
          </p:cNvSpPr>
          <p:nvPr>
            <p:ph type="body" sz="quarter" idx="37" hasCustomPrompt="1"/>
          </p:nvPr>
        </p:nvSpPr>
        <p:spPr>
          <a:xfrm>
            <a:off x="441504" y="4807033"/>
            <a:ext cx="1096842" cy="1358817"/>
          </a:xfrm>
          <a:noFill/>
        </p:spPr>
        <p:txBody>
          <a:bodyPr lIns="0" tIns="0" rIns="0" bIns="0" anchor="t">
            <a:noAutofit/>
          </a:bodyPr>
          <a:lstStyle>
            <a:lvl1pPr marL="0" indent="0" algn="r">
              <a:buNone/>
              <a:defRPr sz="1200" b="1"/>
            </a:lvl1pPr>
          </a:lstStyle>
          <a:p>
            <a:pPr lvl="0"/>
            <a:r>
              <a:rPr lang="es-ES" dirty="0"/>
              <a:t>Texto</a:t>
            </a:r>
          </a:p>
        </p:txBody>
      </p:sp>
      <p:sp>
        <p:nvSpPr>
          <p:cNvPr id="107" name="Marcador de texto 49">
            <a:extLst>
              <a:ext uri="{FF2B5EF4-FFF2-40B4-BE49-F238E27FC236}">
                <a16:creationId xmlns="" xmlns:a16="http://schemas.microsoft.com/office/drawing/2014/main" id="{BB5BE137-48E8-1B34-B29C-90826849C2AB}"/>
              </a:ext>
            </a:extLst>
          </p:cNvPr>
          <p:cNvSpPr>
            <a:spLocks noGrp="1"/>
          </p:cNvSpPr>
          <p:nvPr>
            <p:ph type="body" sz="quarter" idx="38" hasCustomPrompt="1"/>
          </p:nvPr>
        </p:nvSpPr>
        <p:spPr>
          <a:xfrm>
            <a:off x="18239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8" name="Marcador de texto 49">
            <a:extLst>
              <a:ext uri="{FF2B5EF4-FFF2-40B4-BE49-F238E27FC236}">
                <a16:creationId xmlns="" xmlns:a16="http://schemas.microsoft.com/office/drawing/2014/main" id="{5DB61E90-DA8C-3626-BA68-7880929F2881}"/>
              </a:ext>
            </a:extLst>
          </p:cNvPr>
          <p:cNvSpPr>
            <a:spLocks noGrp="1"/>
          </p:cNvSpPr>
          <p:nvPr>
            <p:ph type="body" sz="quarter" idx="39" hasCustomPrompt="1"/>
          </p:nvPr>
        </p:nvSpPr>
        <p:spPr>
          <a:xfrm>
            <a:off x="3837846"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9" name="Marcador de texto 49">
            <a:extLst>
              <a:ext uri="{FF2B5EF4-FFF2-40B4-BE49-F238E27FC236}">
                <a16:creationId xmlns="" xmlns:a16="http://schemas.microsoft.com/office/drawing/2014/main" id="{F09B4558-4E22-C2A5-6537-FC8F84644E30}"/>
              </a:ext>
            </a:extLst>
          </p:cNvPr>
          <p:cNvSpPr>
            <a:spLocks noGrp="1"/>
          </p:cNvSpPr>
          <p:nvPr>
            <p:ph type="body" sz="quarter" idx="40" hasCustomPrompt="1"/>
          </p:nvPr>
        </p:nvSpPr>
        <p:spPr>
          <a:xfrm>
            <a:off x="5851704"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0" name="Marcador de texto 49">
            <a:extLst>
              <a:ext uri="{FF2B5EF4-FFF2-40B4-BE49-F238E27FC236}">
                <a16:creationId xmlns="" xmlns:a16="http://schemas.microsoft.com/office/drawing/2014/main" id="{36225E52-2698-D4B6-3679-8FB9D9442C1A}"/>
              </a:ext>
            </a:extLst>
          </p:cNvPr>
          <p:cNvSpPr>
            <a:spLocks noGrp="1"/>
          </p:cNvSpPr>
          <p:nvPr>
            <p:ph type="body" sz="quarter" idx="41" hasCustomPrompt="1"/>
          </p:nvPr>
        </p:nvSpPr>
        <p:spPr>
          <a:xfrm>
            <a:off x="7865561"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1" name="Marcador de texto 49">
            <a:extLst>
              <a:ext uri="{FF2B5EF4-FFF2-40B4-BE49-F238E27FC236}">
                <a16:creationId xmlns="" xmlns:a16="http://schemas.microsoft.com/office/drawing/2014/main" id="{26DBC50C-7CB2-01A8-CAEF-7D0E5C742804}"/>
              </a:ext>
            </a:extLst>
          </p:cNvPr>
          <p:cNvSpPr>
            <a:spLocks noGrp="1"/>
          </p:cNvSpPr>
          <p:nvPr>
            <p:ph type="body" sz="quarter" idx="42" hasCustomPrompt="1"/>
          </p:nvPr>
        </p:nvSpPr>
        <p:spPr>
          <a:xfrm>
            <a:off x="99011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2" name="Marcador de texto 34">
            <a:extLst>
              <a:ext uri="{FF2B5EF4-FFF2-40B4-BE49-F238E27FC236}">
                <a16:creationId xmlns="" xmlns:a16="http://schemas.microsoft.com/office/drawing/2014/main" id="{3DE6E347-945C-C2AE-C158-BA8B93A5FD9C}"/>
              </a:ext>
            </a:extLst>
          </p:cNvPr>
          <p:cNvSpPr>
            <a:spLocks noGrp="1"/>
          </p:cNvSpPr>
          <p:nvPr>
            <p:ph type="body" sz="quarter" idx="43" hasCustomPrompt="1"/>
          </p:nvPr>
        </p:nvSpPr>
        <p:spPr>
          <a:xfrm>
            <a:off x="1823989"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3" name="Marcador de texto 31">
            <a:extLst>
              <a:ext uri="{FF2B5EF4-FFF2-40B4-BE49-F238E27FC236}">
                <a16:creationId xmlns="" xmlns:a16="http://schemas.microsoft.com/office/drawing/2014/main" id="{1BFDB0B7-74AE-DC00-197F-C769BF64E8F5}"/>
              </a:ext>
            </a:extLst>
          </p:cNvPr>
          <p:cNvSpPr>
            <a:spLocks noGrp="1"/>
          </p:cNvSpPr>
          <p:nvPr>
            <p:ph type="body" sz="quarter" idx="44" hasCustomPrompt="1"/>
          </p:nvPr>
        </p:nvSpPr>
        <p:spPr>
          <a:xfrm>
            <a:off x="2933770"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4" name="Marcador de texto 31">
            <a:extLst>
              <a:ext uri="{FF2B5EF4-FFF2-40B4-BE49-F238E27FC236}">
                <a16:creationId xmlns="" xmlns:a16="http://schemas.microsoft.com/office/drawing/2014/main" id="{B2C4A5B3-98BC-57C2-4B20-F7099DF60577}"/>
              </a:ext>
            </a:extLst>
          </p:cNvPr>
          <p:cNvSpPr>
            <a:spLocks noGrp="1"/>
          </p:cNvSpPr>
          <p:nvPr>
            <p:ph type="body" sz="quarter" idx="45" hasCustomPrompt="1"/>
          </p:nvPr>
        </p:nvSpPr>
        <p:spPr>
          <a:xfrm rot="5400000">
            <a:off x="3153432"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5" name="Marcador de texto 34">
            <a:extLst>
              <a:ext uri="{FF2B5EF4-FFF2-40B4-BE49-F238E27FC236}">
                <a16:creationId xmlns="" xmlns:a16="http://schemas.microsoft.com/office/drawing/2014/main" id="{92D4A22C-6CE5-67A8-FB57-62A980376075}"/>
              </a:ext>
            </a:extLst>
          </p:cNvPr>
          <p:cNvSpPr>
            <a:spLocks noGrp="1"/>
          </p:cNvSpPr>
          <p:nvPr>
            <p:ph type="body" sz="quarter" idx="46" hasCustomPrompt="1"/>
          </p:nvPr>
        </p:nvSpPr>
        <p:spPr>
          <a:xfrm>
            <a:off x="38160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6" name="Marcador de texto 31">
            <a:extLst>
              <a:ext uri="{FF2B5EF4-FFF2-40B4-BE49-F238E27FC236}">
                <a16:creationId xmlns="" xmlns:a16="http://schemas.microsoft.com/office/drawing/2014/main" id="{2E1D369B-431A-7907-C56E-0BE3BBCD82A9}"/>
              </a:ext>
            </a:extLst>
          </p:cNvPr>
          <p:cNvSpPr>
            <a:spLocks noGrp="1"/>
          </p:cNvSpPr>
          <p:nvPr>
            <p:ph type="body" sz="quarter" idx="47" hasCustomPrompt="1"/>
          </p:nvPr>
        </p:nvSpPr>
        <p:spPr>
          <a:xfrm>
            <a:off x="4925856"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7" name="Marcador de texto 31">
            <a:extLst>
              <a:ext uri="{FF2B5EF4-FFF2-40B4-BE49-F238E27FC236}">
                <a16:creationId xmlns="" xmlns:a16="http://schemas.microsoft.com/office/drawing/2014/main" id="{23925C27-FA09-DD20-1A3E-88FFFE8273B0}"/>
              </a:ext>
            </a:extLst>
          </p:cNvPr>
          <p:cNvSpPr>
            <a:spLocks noGrp="1"/>
          </p:cNvSpPr>
          <p:nvPr>
            <p:ph type="body" sz="quarter" idx="48" hasCustomPrompt="1"/>
          </p:nvPr>
        </p:nvSpPr>
        <p:spPr>
          <a:xfrm rot="5400000">
            <a:off x="51455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8" name="Marcador de texto 34">
            <a:extLst>
              <a:ext uri="{FF2B5EF4-FFF2-40B4-BE49-F238E27FC236}">
                <a16:creationId xmlns="" xmlns:a16="http://schemas.microsoft.com/office/drawing/2014/main" id="{D387286E-BBC4-9111-6EC3-C3420C800D32}"/>
              </a:ext>
            </a:extLst>
          </p:cNvPr>
          <p:cNvSpPr>
            <a:spLocks noGrp="1"/>
          </p:cNvSpPr>
          <p:nvPr>
            <p:ph type="body" sz="quarter" idx="49" hasCustomPrompt="1"/>
          </p:nvPr>
        </p:nvSpPr>
        <p:spPr>
          <a:xfrm>
            <a:off x="5819047"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9" name="Marcador de texto 31">
            <a:extLst>
              <a:ext uri="{FF2B5EF4-FFF2-40B4-BE49-F238E27FC236}">
                <a16:creationId xmlns="" xmlns:a16="http://schemas.microsoft.com/office/drawing/2014/main" id="{F7A2A1AE-E2EB-7946-69A3-D5C46BFABD7D}"/>
              </a:ext>
            </a:extLst>
          </p:cNvPr>
          <p:cNvSpPr>
            <a:spLocks noGrp="1"/>
          </p:cNvSpPr>
          <p:nvPr>
            <p:ph type="body" sz="quarter" idx="50" hasCustomPrompt="1"/>
          </p:nvPr>
        </p:nvSpPr>
        <p:spPr>
          <a:xfrm>
            <a:off x="6928828"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0" name="Marcador de texto 31">
            <a:extLst>
              <a:ext uri="{FF2B5EF4-FFF2-40B4-BE49-F238E27FC236}">
                <a16:creationId xmlns="" xmlns:a16="http://schemas.microsoft.com/office/drawing/2014/main" id="{B63A5D2F-E6C6-B236-E1D7-20E9C7A0F233}"/>
              </a:ext>
            </a:extLst>
          </p:cNvPr>
          <p:cNvSpPr>
            <a:spLocks noGrp="1"/>
          </p:cNvSpPr>
          <p:nvPr>
            <p:ph type="body" sz="quarter" idx="51" hasCustomPrompt="1"/>
          </p:nvPr>
        </p:nvSpPr>
        <p:spPr>
          <a:xfrm rot="5400000">
            <a:off x="7148490"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1" name="Marcador de texto 34">
            <a:extLst>
              <a:ext uri="{FF2B5EF4-FFF2-40B4-BE49-F238E27FC236}">
                <a16:creationId xmlns="" xmlns:a16="http://schemas.microsoft.com/office/drawing/2014/main" id="{F8776F97-031B-D906-567B-1FEC6389BA39}"/>
              </a:ext>
            </a:extLst>
          </p:cNvPr>
          <p:cNvSpPr>
            <a:spLocks noGrp="1"/>
          </p:cNvSpPr>
          <p:nvPr>
            <p:ph type="body" sz="quarter" idx="52" hasCustomPrompt="1"/>
          </p:nvPr>
        </p:nvSpPr>
        <p:spPr>
          <a:xfrm>
            <a:off x="7832903"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2" name="Marcador de texto 31">
            <a:extLst>
              <a:ext uri="{FF2B5EF4-FFF2-40B4-BE49-F238E27FC236}">
                <a16:creationId xmlns="" xmlns:a16="http://schemas.microsoft.com/office/drawing/2014/main" id="{DCE77E0A-009F-F055-2F05-D80E447A19DA}"/>
              </a:ext>
            </a:extLst>
          </p:cNvPr>
          <p:cNvSpPr>
            <a:spLocks noGrp="1"/>
          </p:cNvSpPr>
          <p:nvPr>
            <p:ph type="body" sz="quarter" idx="53" hasCustomPrompt="1"/>
          </p:nvPr>
        </p:nvSpPr>
        <p:spPr>
          <a:xfrm>
            <a:off x="8943257"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3" name="Marcador de texto 31">
            <a:extLst>
              <a:ext uri="{FF2B5EF4-FFF2-40B4-BE49-F238E27FC236}">
                <a16:creationId xmlns="" xmlns:a16="http://schemas.microsoft.com/office/drawing/2014/main" id="{5F20345A-92C5-AFDD-249F-C08C7D841765}"/>
              </a:ext>
            </a:extLst>
          </p:cNvPr>
          <p:cNvSpPr>
            <a:spLocks noGrp="1"/>
          </p:cNvSpPr>
          <p:nvPr>
            <p:ph type="body" sz="quarter" idx="54" hasCustomPrompt="1"/>
          </p:nvPr>
        </p:nvSpPr>
        <p:spPr>
          <a:xfrm rot="5400000">
            <a:off x="9162346"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4" name="Marcador de texto 34">
            <a:extLst>
              <a:ext uri="{FF2B5EF4-FFF2-40B4-BE49-F238E27FC236}">
                <a16:creationId xmlns="" xmlns:a16="http://schemas.microsoft.com/office/drawing/2014/main" id="{8A7DA05E-4214-ACB7-84DC-15C4785A7A43}"/>
              </a:ext>
            </a:extLst>
          </p:cNvPr>
          <p:cNvSpPr>
            <a:spLocks noGrp="1"/>
          </p:cNvSpPr>
          <p:nvPr>
            <p:ph type="body" sz="quarter" idx="55" hasCustomPrompt="1"/>
          </p:nvPr>
        </p:nvSpPr>
        <p:spPr>
          <a:xfrm>
            <a:off x="98358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5" name="Marcador de texto 31">
            <a:extLst>
              <a:ext uri="{FF2B5EF4-FFF2-40B4-BE49-F238E27FC236}">
                <a16:creationId xmlns="" xmlns:a16="http://schemas.microsoft.com/office/drawing/2014/main" id="{62D4C8C1-655D-5077-0810-BC666D85D4F4}"/>
              </a:ext>
            </a:extLst>
          </p:cNvPr>
          <p:cNvSpPr>
            <a:spLocks noGrp="1"/>
          </p:cNvSpPr>
          <p:nvPr>
            <p:ph type="body" sz="quarter" idx="56" hasCustomPrompt="1"/>
          </p:nvPr>
        </p:nvSpPr>
        <p:spPr>
          <a:xfrm>
            <a:off x="10946229"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6" name="Marcador de texto 31">
            <a:extLst>
              <a:ext uri="{FF2B5EF4-FFF2-40B4-BE49-F238E27FC236}">
                <a16:creationId xmlns="" xmlns:a16="http://schemas.microsoft.com/office/drawing/2014/main" id="{D8DFB641-0A4A-DCF0-FC96-1FF7FE7F0EBC}"/>
              </a:ext>
            </a:extLst>
          </p:cNvPr>
          <p:cNvSpPr>
            <a:spLocks noGrp="1"/>
          </p:cNvSpPr>
          <p:nvPr>
            <p:ph type="body" sz="quarter" idx="57" hasCustomPrompt="1"/>
          </p:nvPr>
        </p:nvSpPr>
        <p:spPr>
          <a:xfrm rot="5400000">
            <a:off x="111653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8"/>
          </p:nvPr>
        </p:nvSpPr>
        <p:spPr>
          <a:xfrm>
            <a:off x="447578" y="6474653"/>
            <a:ext cx="10953109" cy="230929"/>
          </a:xfrm>
        </p:spPr>
        <p:txBody>
          <a:bodyPr/>
          <a:lstStyle/>
          <a:p>
            <a:endParaRPr lang="es-CL" dirty="0">
              <a:solidFill>
                <a:srgbClr val="000000"/>
              </a:solidFill>
            </a:endParaRPr>
          </a:p>
        </p:txBody>
      </p:sp>
      <p:sp>
        <p:nvSpPr>
          <p:cNvPr id="4" name="Marcador de número de diapositiva 3"/>
          <p:cNvSpPr>
            <a:spLocks noGrp="1"/>
          </p:cNvSpPr>
          <p:nvPr>
            <p:ph type="sldNum" sz="quarter" idx="59"/>
          </p:nvPr>
        </p:nvSpPr>
        <p:spPr>
          <a:xfrm>
            <a:off x="11531291" y="6474653"/>
            <a:ext cx="505443" cy="230643"/>
          </a:xfrm>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49516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seño personalizado 1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9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6" name="Marcador de texto 34">
            <a:extLst>
              <a:ext uri="{FF2B5EF4-FFF2-40B4-BE49-F238E27FC236}">
                <a16:creationId xmlns="" xmlns:a16="http://schemas.microsoft.com/office/drawing/2014/main" id="{F162C46A-EB3F-E283-D131-1B176D3AB4C3}"/>
              </a:ext>
            </a:extLst>
          </p:cNvPr>
          <p:cNvSpPr>
            <a:spLocks noGrp="1"/>
          </p:cNvSpPr>
          <p:nvPr>
            <p:ph type="body" sz="quarter" idx="20" hasCustomPrompt="1"/>
          </p:nvPr>
        </p:nvSpPr>
        <p:spPr>
          <a:xfrm>
            <a:off x="1436876"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47" name="Marcador de texto 31">
            <a:extLst>
              <a:ext uri="{FF2B5EF4-FFF2-40B4-BE49-F238E27FC236}">
                <a16:creationId xmlns="" xmlns:a16="http://schemas.microsoft.com/office/drawing/2014/main" id="{49B80D32-540E-A261-3ADE-337D04EFD8E5}"/>
              </a:ext>
            </a:extLst>
          </p:cNvPr>
          <p:cNvSpPr>
            <a:spLocks noGrp="1"/>
          </p:cNvSpPr>
          <p:nvPr>
            <p:ph type="body" sz="quarter" idx="21" hasCustomPrompt="1"/>
          </p:nvPr>
        </p:nvSpPr>
        <p:spPr>
          <a:xfrm>
            <a:off x="3717697"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8" name="Marcador de texto 31">
            <a:extLst>
              <a:ext uri="{FF2B5EF4-FFF2-40B4-BE49-F238E27FC236}">
                <a16:creationId xmlns="" xmlns:a16="http://schemas.microsoft.com/office/drawing/2014/main" id="{4D04E93A-2C50-CA1F-90EA-535EBCF0DF7E}"/>
              </a:ext>
            </a:extLst>
          </p:cNvPr>
          <p:cNvSpPr>
            <a:spLocks noGrp="1"/>
          </p:cNvSpPr>
          <p:nvPr>
            <p:ph type="body" sz="quarter" idx="22" hasCustomPrompt="1"/>
          </p:nvPr>
        </p:nvSpPr>
        <p:spPr>
          <a:xfrm rot="5400000">
            <a:off x="3936786"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9" name="Marcador de texto 34">
            <a:extLst>
              <a:ext uri="{FF2B5EF4-FFF2-40B4-BE49-F238E27FC236}">
                <a16:creationId xmlns="" xmlns:a16="http://schemas.microsoft.com/office/drawing/2014/main" id="{BAEAC7EB-CCF4-6C6F-9130-7D71F9BD1F84}"/>
              </a:ext>
            </a:extLst>
          </p:cNvPr>
          <p:cNvSpPr>
            <a:spLocks noGrp="1"/>
          </p:cNvSpPr>
          <p:nvPr>
            <p:ph type="body" sz="quarter" idx="23" hasCustomPrompt="1"/>
          </p:nvPr>
        </p:nvSpPr>
        <p:spPr>
          <a:xfrm>
            <a:off x="4612099" y="4661646"/>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0" name="Marcador de texto 31">
            <a:extLst>
              <a:ext uri="{FF2B5EF4-FFF2-40B4-BE49-F238E27FC236}">
                <a16:creationId xmlns="" xmlns:a16="http://schemas.microsoft.com/office/drawing/2014/main" id="{69FE249E-7CAF-4E68-6AB6-9804F3E95DBA}"/>
              </a:ext>
            </a:extLst>
          </p:cNvPr>
          <p:cNvSpPr>
            <a:spLocks noGrp="1"/>
          </p:cNvSpPr>
          <p:nvPr>
            <p:ph type="body" sz="quarter" idx="24" hasCustomPrompt="1"/>
          </p:nvPr>
        </p:nvSpPr>
        <p:spPr>
          <a:xfrm>
            <a:off x="6892920" y="466164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1" name="Marcador de texto 31">
            <a:extLst>
              <a:ext uri="{FF2B5EF4-FFF2-40B4-BE49-F238E27FC236}">
                <a16:creationId xmlns="" xmlns:a16="http://schemas.microsoft.com/office/drawing/2014/main" id="{67EE1666-B41B-F631-1A25-92C3EA6BFA64}"/>
              </a:ext>
            </a:extLst>
          </p:cNvPr>
          <p:cNvSpPr>
            <a:spLocks noGrp="1"/>
          </p:cNvSpPr>
          <p:nvPr>
            <p:ph type="body" sz="quarter" idx="25" hasCustomPrompt="1"/>
          </p:nvPr>
        </p:nvSpPr>
        <p:spPr>
          <a:xfrm rot="5400000">
            <a:off x="7112009" y="485467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4">
            <a:extLst>
              <a:ext uri="{FF2B5EF4-FFF2-40B4-BE49-F238E27FC236}">
                <a16:creationId xmlns="" xmlns:a16="http://schemas.microsoft.com/office/drawing/2014/main" id="{A276AAEB-DA7E-0822-2CAE-BD4D7070CC29}"/>
              </a:ext>
            </a:extLst>
          </p:cNvPr>
          <p:cNvSpPr>
            <a:spLocks noGrp="1"/>
          </p:cNvSpPr>
          <p:nvPr>
            <p:ph type="body" sz="quarter" idx="26" hasCustomPrompt="1"/>
          </p:nvPr>
        </p:nvSpPr>
        <p:spPr>
          <a:xfrm>
            <a:off x="7790927"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3" name="Marcador de texto 31">
            <a:extLst>
              <a:ext uri="{FF2B5EF4-FFF2-40B4-BE49-F238E27FC236}">
                <a16:creationId xmlns="" xmlns:a16="http://schemas.microsoft.com/office/drawing/2014/main" id="{881092B3-20CA-6BAA-11D5-39D54F5BDBFE}"/>
              </a:ext>
            </a:extLst>
          </p:cNvPr>
          <p:cNvSpPr>
            <a:spLocks noGrp="1"/>
          </p:cNvSpPr>
          <p:nvPr>
            <p:ph type="body" sz="quarter" idx="27" hasCustomPrompt="1"/>
          </p:nvPr>
        </p:nvSpPr>
        <p:spPr>
          <a:xfrm>
            <a:off x="10071748"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4" name="Marcador de texto 31">
            <a:extLst>
              <a:ext uri="{FF2B5EF4-FFF2-40B4-BE49-F238E27FC236}">
                <a16:creationId xmlns="" xmlns:a16="http://schemas.microsoft.com/office/drawing/2014/main" id="{688E8E11-810D-B5B0-6299-9F9115CC7B1C}"/>
              </a:ext>
            </a:extLst>
          </p:cNvPr>
          <p:cNvSpPr>
            <a:spLocks noGrp="1"/>
          </p:cNvSpPr>
          <p:nvPr>
            <p:ph type="body" sz="quarter" idx="28" hasCustomPrompt="1"/>
          </p:nvPr>
        </p:nvSpPr>
        <p:spPr>
          <a:xfrm rot="5400000">
            <a:off x="10290837"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4">
            <a:extLst>
              <a:ext uri="{FF2B5EF4-FFF2-40B4-BE49-F238E27FC236}">
                <a16:creationId xmlns="" xmlns:a16="http://schemas.microsoft.com/office/drawing/2014/main" id="{FAC35482-00C4-F640-57CD-526E34538AAD}"/>
              </a:ext>
            </a:extLst>
          </p:cNvPr>
          <p:cNvSpPr>
            <a:spLocks noGrp="1"/>
          </p:cNvSpPr>
          <p:nvPr>
            <p:ph type="body" sz="quarter" idx="29" hasCustomPrompt="1"/>
          </p:nvPr>
        </p:nvSpPr>
        <p:spPr>
          <a:xfrm>
            <a:off x="1436876" y="5588936"/>
            <a:ext cx="297615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6" name="Marcador de texto 34">
            <a:extLst>
              <a:ext uri="{FF2B5EF4-FFF2-40B4-BE49-F238E27FC236}">
                <a16:creationId xmlns="" xmlns:a16="http://schemas.microsoft.com/office/drawing/2014/main" id="{81589E2B-9A3E-A855-C8AF-E853D9B168BB}"/>
              </a:ext>
            </a:extLst>
          </p:cNvPr>
          <p:cNvSpPr>
            <a:spLocks noGrp="1"/>
          </p:cNvSpPr>
          <p:nvPr>
            <p:ph type="body" sz="quarter" idx="30" hasCustomPrompt="1"/>
          </p:nvPr>
        </p:nvSpPr>
        <p:spPr>
          <a:xfrm>
            <a:off x="4544844" y="5588936"/>
            <a:ext cx="2976156"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7" name="Marcador de texto 34">
            <a:extLst>
              <a:ext uri="{FF2B5EF4-FFF2-40B4-BE49-F238E27FC236}">
                <a16:creationId xmlns="" xmlns:a16="http://schemas.microsoft.com/office/drawing/2014/main" id="{58FC6E15-AE2A-4DA3-EADF-0B746863D28C}"/>
              </a:ext>
            </a:extLst>
          </p:cNvPr>
          <p:cNvSpPr>
            <a:spLocks noGrp="1"/>
          </p:cNvSpPr>
          <p:nvPr>
            <p:ph type="body" sz="quarter" idx="31" hasCustomPrompt="1"/>
          </p:nvPr>
        </p:nvSpPr>
        <p:spPr>
          <a:xfrm>
            <a:off x="7790927" y="5588936"/>
            <a:ext cx="295919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8" name="Marcador de texto 34">
            <a:extLst>
              <a:ext uri="{FF2B5EF4-FFF2-40B4-BE49-F238E27FC236}">
                <a16:creationId xmlns="" xmlns:a16="http://schemas.microsoft.com/office/drawing/2014/main" id="{F871EF77-8DB0-CA2F-8BA4-EC9D9D0B0E7C}"/>
              </a:ext>
            </a:extLst>
          </p:cNvPr>
          <p:cNvSpPr>
            <a:spLocks noGrp="1"/>
          </p:cNvSpPr>
          <p:nvPr>
            <p:ph type="body" sz="quarter" idx="32" hasCustomPrompt="1"/>
          </p:nvPr>
        </p:nvSpPr>
        <p:spPr>
          <a:xfrm>
            <a:off x="1448835" y="1922990"/>
            <a:ext cx="9318249" cy="417939"/>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9" name="Marcador de texto 34">
            <a:extLst>
              <a:ext uri="{FF2B5EF4-FFF2-40B4-BE49-F238E27FC236}">
                <a16:creationId xmlns="" xmlns:a16="http://schemas.microsoft.com/office/drawing/2014/main" id="{283204EB-EAE7-D50F-8B14-F8D51CE31349}"/>
              </a:ext>
            </a:extLst>
          </p:cNvPr>
          <p:cNvSpPr>
            <a:spLocks noGrp="1"/>
          </p:cNvSpPr>
          <p:nvPr>
            <p:ph type="body" sz="quarter" idx="33" hasCustomPrompt="1"/>
          </p:nvPr>
        </p:nvSpPr>
        <p:spPr>
          <a:xfrm>
            <a:off x="1580501"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0" name="Marcador de texto 34">
            <a:extLst>
              <a:ext uri="{FF2B5EF4-FFF2-40B4-BE49-F238E27FC236}">
                <a16:creationId xmlns="" xmlns:a16="http://schemas.microsoft.com/office/drawing/2014/main" id="{D65558B2-1DC6-3BBE-B1E6-7EFA3CE76867}"/>
              </a:ext>
            </a:extLst>
          </p:cNvPr>
          <p:cNvSpPr>
            <a:spLocks noGrp="1"/>
          </p:cNvSpPr>
          <p:nvPr>
            <p:ph type="body" sz="quarter" idx="34" hasCustomPrompt="1"/>
          </p:nvPr>
        </p:nvSpPr>
        <p:spPr>
          <a:xfrm>
            <a:off x="5072073"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1" name="Marcador de texto 34">
            <a:extLst>
              <a:ext uri="{FF2B5EF4-FFF2-40B4-BE49-F238E27FC236}">
                <a16:creationId xmlns="" xmlns:a16="http://schemas.microsoft.com/office/drawing/2014/main" id="{3322CD55-1838-1ACA-38BA-AC01739E07A1}"/>
              </a:ext>
            </a:extLst>
          </p:cNvPr>
          <p:cNvSpPr>
            <a:spLocks noGrp="1"/>
          </p:cNvSpPr>
          <p:nvPr>
            <p:ph type="body" sz="quarter" idx="35" hasCustomPrompt="1"/>
          </p:nvPr>
        </p:nvSpPr>
        <p:spPr>
          <a:xfrm>
            <a:off x="9378621" y="3539799"/>
            <a:ext cx="1371503" cy="388859"/>
          </a:xfrm>
          <a:noFill/>
        </p:spPr>
        <p:txBody>
          <a:bodyPr lIns="0" tIns="0" rIns="0" bIns="0" anchor="ctr">
            <a:noAutofit/>
          </a:bodyPr>
          <a:lstStyle>
            <a:lvl1pPr marL="0" indent="0" algn="ctr">
              <a:buNone/>
              <a:defRPr sz="1200" b="1">
                <a:solidFill>
                  <a:schemeClr val="tx1"/>
                </a:solidFill>
              </a:defRPr>
            </a:lvl1pPr>
          </a:lstStyle>
          <a:p>
            <a:pPr lvl="0"/>
            <a:r>
              <a:rPr lang="es-ES" dirty="0"/>
              <a:t>Texto</a:t>
            </a:r>
            <a:endParaRPr lang="es-CL" dirty="0"/>
          </a:p>
        </p:txBody>
      </p:sp>
      <p:sp>
        <p:nvSpPr>
          <p:cNvPr id="62" name="Marcador de texto 34">
            <a:extLst>
              <a:ext uri="{FF2B5EF4-FFF2-40B4-BE49-F238E27FC236}">
                <a16:creationId xmlns="" xmlns:a16="http://schemas.microsoft.com/office/drawing/2014/main" id="{0C7E0143-F97B-09C1-0E30-9BD104001367}"/>
              </a:ext>
            </a:extLst>
          </p:cNvPr>
          <p:cNvSpPr>
            <a:spLocks noGrp="1"/>
          </p:cNvSpPr>
          <p:nvPr>
            <p:ph type="body" sz="quarter" idx="36" hasCustomPrompt="1"/>
          </p:nvPr>
        </p:nvSpPr>
        <p:spPr>
          <a:xfrm>
            <a:off x="1436876" y="2641872"/>
            <a:ext cx="7796334" cy="613398"/>
          </a:xfrm>
          <a:prstGeom prst="rightArrow">
            <a:avLst/>
          </a:prstGeom>
          <a:solidFill>
            <a:schemeClr val="accent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63" name="Marcador de texto 34">
            <a:extLst>
              <a:ext uri="{FF2B5EF4-FFF2-40B4-BE49-F238E27FC236}">
                <a16:creationId xmlns="" xmlns:a16="http://schemas.microsoft.com/office/drawing/2014/main" id="{3E4DBB49-9D25-DE09-9E4A-2DAE8E1E7A0D}"/>
              </a:ext>
            </a:extLst>
          </p:cNvPr>
          <p:cNvSpPr>
            <a:spLocks noGrp="1"/>
          </p:cNvSpPr>
          <p:nvPr>
            <p:ph type="body" sz="quarter" idx="37" hasCustomPrompt="1"/>
          </p:nvPr>
        </p:nvSpPr>
        <p:spPr>
          <a:xfrm>
            <a:off x="9378622" y="2641872"/>
            <a:ext cx="1371503" cy="613398"/>
          </a:xfrm>
          <a:solidFill>
            <a:schemeClr val="bg2"/>
          </a:solidFill>
        </p:spPr>
        <p:txBody>
          <a:bodyPr lIns="0" tIns="0" rIns="0" bIns="0" anchor="ctr">
            <a:noAutofit/>
          </a:bodyPr>
          <a:lstStyle>
            <a:lvl1pPr marL="0" indent="0" algn="ctr">
              <a:buNone/>
              <a:defRPr sz="1600" b="1">
                <a:solidFill>
                  <a:schemeClr val="bg1"/>
                </a:solidFill>
              </a:defRPr>
            </a:lvl1pPr>
          </a:lstStyle>
          <a:p>
            <a:pPr lvl="0"/>
            <a:r>
              <a:rPr lang="es-ES" dirty="0"/>
              <a:t>N</a:t>
            </a:r>
            <a:endParaRPr lang="es-CL" dirty="0"/>
          </a:p>
        </p:txBody>
      </p:sp>
      <p:sp>
        <p:nvSpPr>
          <p:cNvPr id="64" name="Marcador de texto 34">
            <a:extLst>
              <a:ext uri="{FF2B5EF4-FFF2-40B4-BE49-F238E27FC236}">
                <a16:creationId xmlns="" xmlns:a16="http://schemas.microsoft.com/office/drawing/2014/main" id="{BFCA4B76-BD30-D4B5-C126-462C604CF967}"/>
              </a:ext>
            </a:extLst>
          </p:cNvPr>
          <p:cNvSpPr>
            <a:spLocks noGrp="1"/>
          </p:cNvSpPr>
          <p:nvPr>
            <p:ph type="body" sz="quarter" idx="38" hasCustomPrompt="1"/>
          </p:nvPr>
        </p:nvSpPr>
        <p:spPr>
          <a:xfrm>
            <a:off x="1580501"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5" name="Marcador de texto 34">
            <a:extLst>
              <a:ext uri="{FF2B5EF4-FFF2-40B4-BE49-F238E27FC236}">
                <a16:creationId xmlns="" xmlns:a16="http://schemas.microsoft.com/office/drawing/2014/main" id="{F2184743-3E10-8525-DE53-CEB10B65A2F4}"/>
              </a:ext>
            </a:extLst>
          </p:cNvPr>
          <p:cNvSpPr>
            <a:spLocks noGrp="1"/>
          </p:cNvSpPr>
          <p:nvPr>
            <p:ph type="body" sz="quarter" idx="39" hasCustomPrompt="1"/>
          </p:nvPr>
        </p:nvSpPr>
        <p:spPr>
          <a:xfrm>
            <a:off x="5072074"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6" name="Subtítulo 2">
            <a:extLst>
              <a:ext uri="{FF2B5EF4-FFF2-40B4-BE49-F238E27FC236}">
                <a16:creationId xmlns="" xmlns:a16="http://schemas.microsoft.com/office/drawing/2014/main" id="{EDCCE3DE-5A7F-0117-89A4-A4393144FC90}"/>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40"/>
          </p:nvPr>
        </p:nvSpPr>
        <p:spPr/>
        <p:txBody>
          <a:bodyPr/>
          <a:lstStyle/>
          <a:p>
            <a:endParaRPr lang="es-CL" dirty="0">
              <a:solidFill>
                <a:srgbClr val="000000"/>
              </a:solidFill>
            </a:endParaRPr>
          </a:p>
        </p:txBody>
      </p:sp>
      <p:sp>
        <p:nvSpPr>
          <p:cNvPr id="5" name="Marcador de número de diapositiva 4"/>
          <p:cNvSpPr>
            <a:spLocks noGrp="1"/>
          </p:cNvSpPr>
          <p:nvPr>
            <p:ph type="sldNum" sz="quarter" idx="4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8319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seño personalizado 1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32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p:nvPr>
        </p:nvSpPr>
        <p:spPr/>
        <p:txBody>
          <a:bodyPr vert="horz"/>
          <a:lstStyle>
            <a:lvl1pPr>
              <a:defRPr/>
            </a:lvl1pPr>
          </a:lstStyle>
          <a:p>
            <a:r>
              <a:rPr lang="es-ES" dirty="0"/>
              <a:t>Haga clic para modificar el estilo de título del patrón</a:t>
            </a:r>
            <a:endParaRPr lang="es-CL" dirty="0"/>
          </a:p>
        </p:txBody>
      </p:sp>
      <p:sp>
        <p:nvSpPr>
          <p:cNvPr id="31" name="Marcador de texto 49">
            <a:extLst>
              <a:ext uri="{FF2B5EF4-FFF2-40B4-BE49-F238E27FC236}">
                <a16:creationId xmlns="" xmlns:a16="http://schemas.microsoft.com/office/drawing/2014/main" id="{E81575AC-964D-E794-7E38-5110B68A775E}"/>
              </a:ext>
            </a:extLst>
          </p:cNvPr>
          <p:cNvSpPr>
            <a:spLocks noGrp="1"/>
          </p:cNvSpPr>
          <p:nvPr>
            <p:ph type="body" sz="quarter" idx="38" hasCustomPrompt="1"/>
          </p:nvPr>
        </p:nvSpPr>
        <p:spPr>
          <a:xfrm>
            <a:off x="525462" y="1696120"/>
            <a:ext cx="5502970" cy="515610"/>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2" name="Marcador de texto 49">
            <a:extLst>
              <a:ext uri="{FF2B5EF4-FFF2-40B4-BE49-F238E27FC236}">
                <a16:creationId xmlns="" xmlns:a16="http://schemas.microsoft.com/office/drawing/2014/main" id="{5A63DF06-8316-83A5-163A-08A9C84D53BB}"/>
              </a:ext>
            </a:extLst>
          </p:cNvPr>
          <p:cNvSpPr>
            <a:spLocks noGrp="1"/>
          </p:cNvSpPr>
          <p:nvPr>
            <p:ph type="body" sz="quarter" idx="39" hasCustomPrompt="1"/>
          </p:nvPr>
        </p:nvSpPr>
        <p:spPr>
          <a:xfrm>
            <a:off x="525462" y="136177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Objetivo</a:t>
            </a:r>
          </a:p>
        </p:txBody>
      </p:sp>
      <p:sp>
        <p:nvSpPr>
          <p:cNvPr id="33" name="Marcador de texto 49">
            <a:extLst>
              <a:ext uri="{FF2B5EF4-FFF2-40B4-BE49-F238E27FC236}">
                <a16:creationId xmlns="" xmlns:a16="http://schemas.microsoft.com/office/drawing/2014/main" id="{433133BE-E33A-0B77-8AE2-25B7D3CBF026}"/>
              </a:ext>
            </a:extLst>
          </p:cNvPr>
          <p:cNvSpPr>
            <a:spLocks noGrp="1"/>
          </p:cNvSpPr>
          <p:nvPr>
            <p:ph type="body" sz="quarter" idx="40" hasCustomPrompt="1"/>
          </p:nvPr>
        </p:nvSpPr>
        <p:spPr>
          <a:xfrm>
            <a:off x="6096000" y="1696120"/>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Duración</a:t>
            </a:r>
          </a:p>
        </p:txBody>
      </p:sp>
      <p:sp>
        <p:nvSpPr>
          <p:cNvPr id="34" name="Marcador de texto 49">
            <a:extLst>
              <a:ext uri="{FF2B5EF4-FFF2-40B4-BE49-F238E27FC236}">
                <a16:creationId xmlns="" xmlns:a16="http://schemas.microsoft.com/office/drawing/2014/main" id="{B247C828-CA1E-3F9C-F927-F2E42BA6B442}"/>
              </a:ext>
            </a:extLst>
          </p:cNvPr>
          <p:cNvSpPr>
            <a:spLocks noGrp="1"/>
          </p:cNvSpPr>
          <p:nvPr>
            <p:ph type="body" sz="quarter" idx="41" hasCustomPrompt="1"/>
          </p:nvPr>
        </p:nvSpPr>
        <p:spPr>
          <a:xfrm>
            <a:off x="6096000" y="203046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Participantes</a:t>
            </a:r>
          </a:p>
        </p:txBody>
      </p:sp>
      <p:sp>
        <p:nvSpPr>
          <p:cNvPr id="35" name="Marcador de texto 49">
            <a:extLst>
              <a:ext uri="{FF2B5EF4-FFF2-40B4-BE49-F238E27FC236}">
                <a16:creationId xmlns="" xmlns:a16="http://schemas.microsoft.com/office/drawing/2014/main" id="{CC09F42F-73F8-DFB4-560F-237A3D1F8881}"/>
              </a:ext>
            </a:extLst>
          </p:cNvPr>
          <p:cNvSpPr>
            <a:spLocks noGrp="1"/>
          </p:cNvSpPr>
          <p:nvPr>
            <p:ph type="body" sz="quarter" idx="42" hasCustomPrompt="1"/>
          </p:nvPr>
        </p:nvSpPr>
        <p:spPr>
          <a:xfrm>
            <a:off x="6096000" y="136177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Frecuencia</a:t>
            </a:r>
          </a:p>
        </p:txBody>
      </p:sp>
      <p:sp>
        <p:nvSpPr>
          <p:cNvPr id="36" name="Marcador de texto 49">
            <a:extLst>
              <a:ext uri="{FF2B5EF4-FFF2-40B4-BE49-F238E27FC236}">
                <a16:creationId xmlns="" xmlns:a16="http://schemas.microsoft.com/office/drawing/2014/main" id="{E92AAD2B-E687-633B-2225-A06011605865}"/>
              </a:ext>
            </a:extLst>
          </p:cNvPr>
          <p:cNvSpPr>
            <a:spLocks noGrp="1"/>
          </p:cNvSpPr>
          <p:nvPr>
            <p:ph type="body" sz="quarter" idx="43" hasCustomPrompt="1"/>
          </p:nvPr>
        </p:nvSpPr>
        <p:spPr>
          <a:xfrm>
            <a:off x="8994804" y="1361775"/>
            <a:ext cx="2710633" cy="849955"/>
          </a:xfrm>
          <a:prstGeom prst="rect">
            <a:avLst/>
          </a:prstGeom>
          <a:solidFill>
            <a:schemeClr val="tx2"/>
          </a:solidFill>
        </p:spPr>
        <p:txBody>
          <a:bodyPr anchor="ctr">
            <a:noAutofit/>
          </a:bodyPr>
          <a:lstStyle>
            <a:lvl1pPr marL="0" indent="0">
              <a:buNone/>
              <a:defRPr sz="1200" b="1">
                <a:solidFill>
                  <a:schemeClr val="tx1"/>
                </a:solidFill>
              </a:defRPr>
            </a:lvl1pPr>
          </a:lstStyle>
          <a:p>
            <a:pPr lvl="0"/>
            <a:r>
              <a:rPr lang="es-ES" dirty="0"/>
              <a:t>Líder</a:t>
            </a:r>
          </a:p>
        </p:txBody>
      </p:sp>
      <p:sp>
        <p:nvSpPr>
          <p:cNvPr id="37" name="Marcador de texto 49">
            <a:extLst>
              <a:ext uri="{FF2B5EF4-FFF2-40B4-BE49-F238E27FC236}">
                <a16:creationId xmlns="" xmlns:a16="http://schemas.microsoft.com/office/drawing/2014/main" id="{AE29ABEF-7AB4-9593-17DD-B2B67EFC2D78}"/>
              </a:ext>
            </a:extLst>
          </p:cNvPr>
          <p:cNvSpPr>
            <a:spLocks noGrp="1"/>
          </p:cNvSpPr>
          <p:nvPr>
            <p:ph type="body" sz="quarter" idx="44" hasCustomPrompt="1"/>
          </p:nvPr>
        </p:nvSpPr>
        <p:spPr>
          <a:xfrm>
            <a:off x="525462" y="243885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Agenda y duración por etapa</a:t>
            </a:r>
          </a:p>
        </p:txBody>
      </p:sp>
      <p:sp>
        <p:nvSpPr>
          <p:cNvPr id="38" name="Marcador de texto 49">
            <a:extLst>
              <a:ext uri="{FF2B5EF4-FFF2-40B4-BE49-F238E27FC236}">
                <a16:creationId xmlns="" xmlns:a16="http://schemas.microsoft.com/office/drawing/2014/main" id="{899ED789-E645-BEA5-8FEE-837ADC96C09A}"/>
              </a:ext>
            </a:extLst>
          </p:cNvPr>
          <p:cNvSpPr>
            <a:spLocks noGrp="1"/>
          </p:cNvSpPr>
          <p:nvPr>
            <p:ph type="body" sz="quarter" idx="45" hasCustomPrompt="1"/>
          </p:nvPr>
        </p:nvSpPr>
        <p:spPr>
          <a:xfrm>
            <a:off x="8994804" y="2438855"/>
            <a:ext cx="27106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Indicadores</a:t>
            </a:r>
          </a:p>
        </p:txBody>
      </p:sp>
      <p:sp>
        <p:nvSpPr>
          <p:cNvPr id="40" name="Marcador de texto 49">
            <a:extLst>
              <a:ext uri="{FF2B5EF4-FFF2-40B4-BE49-F238E27FC236}">
                <a16:creationId xmlns="" xmlns:a16="http://schemas.microsoft.com/office/drawing/2014/main" id="{2A6CB2EF-27AC-B479-3196-3D810B34D300}"/>
              </a:ext>
            </a:extLst>
          </p:cNvPr>
          <p:cNvSpPr>
            <a:spLocks noGrp="1"/>
          </p:cNvSpPr>
          <p:nvPr>
            <p:ph type="body" sz="quarter" idx="46" hasCustomPrompt="1"/>
          </p:nvPr>
        </p:nvSpPr>
        <p:spPr>
          <a:xfrm>
            <a:off x="525461" y="2687642"/>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1" name="Marcador de texto 49">
            <a:extLst>
              <a:ext uri="{FF2B5EF4-FFF2-40B4-BE49-F238E27FC236}">
                <a16:creationId xmlns="" xmlns:a16="http://schemas.microsoft.com/office/drawing/2014/main" id="{965978E4-55FB-BE3D-25C5-D93B9DCB8F4F}"/>
              </a:ext>
            </a:extLst>
          </p:cNvPr>
          <p:cNvSpPr>
            <a:spLocks noGrp="1"/>
          </p:cNvSpPr>
          <p:nvPr>
            <p:ph type="body" sz="quarter" idx="47" hasCustomPrompt="1"/>
          </p:nvPr>
        </p:nvSpPr>
        <p:spPr>
          <a:xfrm>
            <a:off x="8095176" y="2687642"/>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2" name="Marcador de texto 49">
            <a:extLst>
              <a:ext uri="{FF2B5EF4-FFF2-40B4-BE49-F238E27FC236}">
                <a16:creationId xmlns="" xmlns:a16="http://schemas.microsoft.com/office/drawing/2014/main" id="{CB52D36A-4093-1C8A-F1BD-054DDDB5771A}"/>
              </a:ext>
            </a:extLst>
          </p:cNvPr>
          <p:cNvSpPr>
            <a:spLocks noGrp="1"/>
          </p:cNvSpPr>
          <p:nvPr>
            <p:ph type="body" sz="quarter" idx="48" hasCustomPrompt="1"/>
          </p:nvPr>
        </p:nvSpPr>
        <p:spPr>
          <a:xfrm>
            <a:off x="525461" y="3106565"/>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3" name="Marcador de texto 49">
            <a:extLst>
              <a:ext uri="{FF2B5EF4-FFF2-40B4-BE49-F238E27FC236}">
                <a16:creationId xmlns="" xmlns:a16="http://schemas.microsoft.com/office/drawing/2014/main" id="{0AB725A0-1F45-73D7-9EC1-5F3527CA721F}"/>
              </a:ext>
            </a:extLst>
          </p:cNvPr>
          <p:cNvSpPr>
            <a:spLocks noGrp="1"/>
          </p:cNvSpPr>
          <p:nvPr>
            <p:ph type="body" sz="quarter" idx="49" hasCustomPrompt="1"/>
          </p:nvPr>
        </p:nvSpPr>
        <p:spPr>
          <a:xfrm>
            <a:off x="8095176" y="3106565"/>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4" name="Marcador de texto 49">
            <a:extLst>
              <a:ext uri="{FF2B5EF4-FFF2-40B4-BE49-F238E27FC236}">
                <a16:creationId xmlns="" xmlns:a16="http://schemas.microsoft.com/office/drawing/2014/main" id="{E3F36536-2A28-2B0C-8496-BE8BB76A40E2}"/>
              </a:ext>
            </a:extLst>
          </p:cNvPr>
          <p:cNvSpPr>
            <a:spLocks noGrp="1"/>
          </p:cNvSpPr>
          <p:nvPr>
            <p:ph type="body" sz="quarter" idx="50" hasCustomPrompt="1"/>
          </p:nvPr>
        </p:nvSpPr>
        <p:spPr>
          <a:xfrm>
            <a:off x="525461" y="352548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5" name="Marcador de texto 49">
            <a:extLst>
              <a:ext uri="{FF2B5EF4-FFF2-40B4-BE49-F238E27FC236}">
                <a16:creationId xmlns="" xmlns:a16="http://schemas.microsoft.com/office/drawing/2014/main" id="{43289912-11B2-8EA3-7CC4-07AA98B60564}"/>
              </a:ext>
            </a:extLst>
          </p:cNvPr>
          <p:cNvSpPr>
            <a:spLocks noGrp="1"/>
          </p:cNvSpPr>
          <p:nvPr>
            <p:ph type="body" sz="quarter" idx="51" hasCustomPrompt="1"/>
          </p:nvPr>
        </p:nvSpPr>
        <p:spPr>
          <a:xfrm>
            <a:off x="8095176" y="352548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7" name="Marcador de texto 49">
            <a:extLst>
              <a:ext uri="{FF2B5EF4-FFF2-40B4-BE49-F238E27FC236}">
                <a16:creationId xmlns="" xmlns:a16="http://schemas.microsoft.com/office/drawing/2014/main" id="{C8FD01A3-3768-9195-2B0C-D38B2B34DFEF}"/>
              </a:ext>
            </a:extLst>
          </p:cNvPr>
          <p:cNvSpPr>
            <a:spLocks noGrp="1"/>
          </p:cNvSpPr>
          <p:nvPr>
            <p:ph type="body" sz="quarter" idx="52" hasCustomPrompt="1"/>
          </p:nvPr>
        </p:nvSpPr>
        <p:spPr>
          <a:xfrm>
            <a:off x="525461" y="3944411"/>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68" name="Marcador de texto 49">
            <a:extLst>
              <a:ext uri="{FF2B5EF4-FFF2-40B4-BE49-F238E27FC236}">
                <a16:creationId xmlns="" xmlns:a16="http://schemas.microsoft.com/office/drawing/2014/main" id="{55ECA377-42F7-7F35-7790-444D1B69A56A}"/>
              </a:ext>
            </a:extLst>
          </p:cNvPr>
          <p:cNvSpPr>
            <a:spLocks noGrp="1"/>
          </p:cNvSpPr>
          <p:nvPr>
            <p:ph type="body" sz="quarter" idx="53" hasCustomPrompt="1"/>
          </p:nvPr>
        </p:nvSpPr>
        <p:spPr>
          <a:xfrm>
            <a:off x="8095176" y="3944411"/>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9" name="Marcador de texto 49">
            <a:extLst>
              <a:ext uri="{FF2B5EF4-FFF2-40B4-BE49-F238E27FC236}">
                <a16:creationId xmlns="" xmlns:a16="http://schemas.microsoft.com/office/drawing/2014/main" id="{E7E85910-4A77-2B27-C50E-E49B498A0F8E}"/>
              </a:ext>
            </a:extLst>
          </p:cNvPr>
          <p:cNvSpPr>
            <a:spLocks noGrp="1"/>
          </p:cNvSpPr>
          <p:nvPr>
            <p:ph type="body" sz="quarter" idx="54" hasCustomPrompt="1"/>
          </p:nvPr>
        </p:nvSpPr>
        <p:spPr>
          <a:xfrm>
            <a:off x="525461" y="4363334"/>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0" name="Marcador de texto 49">
            <a:extLst>
              <a:ext uri="{FF2B5EF4-FFF2-40B4-BE49-F238E27FC236}">
                <a16:creationId xmlns="" xmlns:a16="http://schemas.microsoft.com/office/drawing/2014/main" id="{E1ACBA34-3873-FADE-1F27-7C8456EDA21D}"/>
              </a:ext>
            </a:extLst>
          </p:cNvPr>
          <p:cNvSpPr>
            <a:spLocks noGrp="1"/>
          </p:cNvSpPr>
          <p:nvPr>
            <p:ph type="body" sz="quarter" idx="55" hasCustomPrompt="1"/>
          </p:nvPr>
        </p:nvSpPr>
        <p:spPr>
          <a:xfrm>
            <a:off x="8095176" y="4363334"/>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1" name="Marcador de texto 49">
            <a:extLst>
              <a:ext uri="{FF2B5EF4-FFF2-40B4-BE49-F238E27FC236}">
                <a16:creationId xmlns="" xmlns:a16="http://schemas.microsoft.com/office/drawing/2014/main" id="{15620AB1-5D15-0A05-6C0F-8FB72EC005B2}"/>
              </a:ext>
            </a:extLst>
          </p:cNvPr>
          <p:cNvSpPr>
            <a:spLocks noGrp="1"/>
          </p:cNvSpPr>
          <p:nvPr>
            <p:ph type="body" sz="quarter" idx="56" hasCustomPrompt="1"/>
          </p:nvPr>
        </p:nvSpPr>
        <p:spPr>
          <a:xfrm>
            <a:off x="525461" y="478225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2" name="Marcador de texto 49">
            <a:extLst>
              <a:ext uri="{FF2B5EF4-FFF2-40B4-BE49-F238E27FC236}">
                <a16:creationId xmlns="" xmlns:a16="http://schemas.microsoft.com/office/drawing/2014/main" id="{293A632D-3DCB-7FD7-EC19-B63C296F5076}"/>
              </a:ext>
            </a:extLst>
          </p:cNvPr>
          <p:cNvSpPr>
            <a:spLocks noGrp="1"/>
          </p:cNvSpPr>
          <p:nvPr>
            <p:ph type="body" sz="quarter" idx="57" hasCustomPrompt="1"/>
          </p:nvPr>
        </p:nvSpPr>
        <p:spPr>
          <a:xfrm>
            <a:off x="8095176" y="478225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4" name="Marcador de texto 49">
            <a:extLst>
              <a:ext uri="{FF2B5EF4-FFF2-40B4-BE49-F238E27FC236}">
                <a16:creationId xmlns="" xmlns:a16="http://schemas.microsoft.com/office/drawing/2014/main" id="{9C92B7BA-D20C-3D45-F82B-470796822686}"/>
              </a:ext>
            </a:extLst>
          </p:cNvPr>
          <p:cNvSpPr>
            <a:spLocks noGrp="1"/>
          </p:cNvSpPr>
          <p:nvPr>
            <p:ph type="body" sz="quarter" idx="58" hasCustomPrompt="1"/>
          </p:nvPr>
        </p:nvSpPr>
        <p:spPr>
          <a:xfrm>
            <a:off x="525462" y="5639963"/>
            <a:ext cx="5502970"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5" name="Marcador de texto 49">
            <a:extLst>
              <a:ext uri="{FF2B5EF4-FFF2-40B4-BE49-F238E27FC236}">
                <a16:creationId xmlns="" xmlns:a16="http://schemas.microsoft.com/office/drawing/2014/main" id="{C9A3D3F6-31A3-0192-98CD-4276D77B2771}"/>
              </a:ext>
            </a:extLst>
          </p:cNvPr>
          <p:cNvSpPr>
            <a:spLocks noGrp="1"/>
          </p:cNvSpPr>
          <p:nvPr>
            <p:ph type="body" sz="quarter" idx="59" hasCustomPrompt="1"/>
          </p:nvPr>
        </p:nvSpPr>
        <p:spPr>
          <a:xfrm>
            <a:off x="525462" y="5347177"/>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Dinámica</a:t>
            </a:r>
          </a:p>
        </p:txBody>
      </p:sp>
      <p:sp>
        <p:nvSpPr>
          <p:cNvPr id="76" name="Marcador de texto 49">
            <a:extLst>
              <a:ext uri="{FF2B5EF4-FFF2-40B4-BE49-F238E27FC236}">
                <a16:creationId xmlns="" xmlns:a16="http://schemas.microsoft.com/office/drawing/2014/main" id="{CBD2281B-279A-3EBA-F8C1-B5BAB5D77DED}"/>
              </a:ext>
            </a:extLst>
          </p:cNvPr>
          <p:cNvSpPr>
            <a:spLocks noGrp="1"/>
          </p:cNvSpPr>
          <p:nvPr>
            <p:ph type="body" sz="quarter" idx="60" hasCustomPrompt="1"/>
          </p:nvPr>
        </p:nvSpPr>
        <p:spPr>
          <a:xfrm>
            <a:off x="6160718" y="5639963"/>
            <a:ext cx="2680333"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7" name="Marcador de texto 49">
            <a:extLst>
              <a:ext uri="{FF2B5EF4-FFF2-40B4-BE49-F238E27FC236}">
                <a16:creationId xmlns="" xmlns:a16="http://schemas.microsoft.com/office/drawing/2014/main" id="{8371708A-0114-987C-1E8E-F5106A10ADA5}"/>
              </a:ext>
            </a:extLst>
          </p:cNvPr>
          <p:cNvSpPr>
            <a:spLocks noGrp="1"/>
          </p:cNvSpPr>
          <p:nvPr>
            <p:ph type="body" sz="quarter" idx="61" hasCustomPrompt="1"/>
          </p:nvPr>
        </p:nvSpPr>
        <p:spPr>
          <a:xfrm>
            <a:off x="6160718" y="5347177"/>
            <a:ext cx="26803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Otros</a:t>
            </a:r>
          </a:p>
        </p:txBody>
      </p:sp>
      <p:sp>
        <p:nvSpPr>
          <p:cNvPr id="78" name="Marcador de texto 49">
            <a:extLst>
              <a:ext uri="{FF2B5EF4-FFF2-40B4-BE49-F238E27FC236}">
                <a16:creationId xmlns="" xmlns:a16="http://schemas.microsoft.com/office/drawing/2014/main" id="{5BCD5769-175E-5C60-81A0-7E59BDCC833B}"/>
              </a:ext>
            </a:extLst>
          </p:cNvPr>
          <p:cNvSpPr>
            <a:spLocks noGrp="1"/>
          </p:cNvSpPr>
          <p:nvPr>
            <p:ph type="body" sz="quarter" idx="62" hasCustomPrompt="1"/>
          </p:nvPr>
        </p:nvSpPr>
        <p:spPr>
          <a:xfrm>
            <a:off x="8994804" y="2687642"/>
            <a:ext cx="2710633" cy="347820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 name="Marcador de pie de página 2"/>
          <p:cNvSpPr>
            <a:spLocks noGrp="1"/>
          </p:cNvSpPr>
          <p:nvPr>
            <p:ph type="ftr" sz="quarter" idx="63"/>
          </p:nvPr>
        </p:nvSpPr>
        <p:spPr/>
        <p:txBody>
          <a:bodyPr/>
          <a:lstStyle/>
          <a:p>
            <a:endParaRPr lang="es-CL" dirty="0">
              <a:solidFill>
                <a:srgbClr val="000000"/>
              </a:solidFill>
            </a:endParaRPr>
          </a:p>
        </p:txBody>
      </p:sp>
      <p:sp>
        <p:nvSpPr>
          <p:cNvPr id="4" name="Marcador de número de diapositiva 3"/>
          <p:cNvSpPr>
            <a:spLocks noGrp="1"/>
          </p:cNvSpPr>
          <p:nvPr>
            <p:ph type="sldNum" sz="quarter" idx="6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951551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áfico con 3 punto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34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grpSp>
        <p:nvGrpSpPr>
          <p:cNvPr id="30" name="Grupo 29">
            <a:extLst>
              <a:ext uri="{FF2B5EF4-FFF2-40B4-BE49-F238E27FC236}">
                <a16:creationId xmlns="" xmlns:a16="http://schemas.microsoft.com/office/drawing/2014/main" id="{B3B31F29-9F84-2F11-9BB4-865CA8872CB6}"/>
              </a:ext>
            </a:extLst>
          </p:cNvPr>
          <p:cNvGrpSpPr/>
          <p:nvPr userDrawn="1"/>
        </p:nvGrpSpPr>
        <p:grpSpPr>
          <a:xfrm>
            <a:off x="4089231" y="1864544"/>
            <a:ext cx="4013538" cy="4014138"/>
            <a:chOff x="4663382" y="2709506"/>
            <a:chExt cx="2882916" cy="2888389"/>
          </a:xfrm>
          <a:solidFill>
            <a:schemeClr val="accent1"/>
          </a:solidFill>
        </p:grpSpPr>
        <p:sp>
          <p:nvSpPr>
            <p:cNvPr id="31" name="73 Circular">
              <a:extLst>
                <a:ext uri="{FF2B5EF4-FFF2-40B4-BE49-F238E27FC236}">
                  <a16:creationId xmlns="" xmlns:a16="http://schemas.microsoft.com/office/drawing/2014/main" id="{8AA7C80A-C828-D84B-3316-D07108D41BFA}"/>
                </a:ext>
              </a:extLst>
            </p:cNvPr>
            <p:cNvSpPr/>
            <p:nvPr/>
          </p:nvSpPr>
          <p:spPr bwMode="auto">
            <a:xfrm>
              <a:off x="4663382" y="2717895"/>
              <a:ext cx="2880000" cy="2880000"/>
            </a:xfrm>
            <a:prstGeom prst="pie">
              <a:avLst>
                <a:gd name="adj1" fmla="val 10056162"/>
                <a:gd name="adj2" fmla="val 1619035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solidFill>
                  <a:srgbClr val="EAEADE"/>
                </a:solidFill>
                <a:cs typeface="Arial" panose="020B0604020202020204" pitchFamily="34" charset="0"/>
              </a:endParaRPr>
            </a:p>
          </p:txBody>
        </p:sp>
        <p:grpSp>
          <p:nvGrpSpPr>
            <p:cNvPr id="32" name="Grupo 31">
              <a:extLst>
                <a:ext uri="{FF2B5EF4-FFF2-40B4-BE49-F238E27FC236}">
                  <a16:creationId xmlns="" xmlns:a16="http://schemas.microsoft.com/office/drawing/2014/main" id="{D65AFB14-68CF-C19E-A6CC-09EC2BE057D0}"/>
                </a:ext>
              </a:extLst>
            </p:cNvPr>
            <p:cNvGrpSpPr/>
            <p:nvPr/>
          </p:nvGrpSpPr>
          <p:grpSpPr>
            <a:xfrm>
              <a:off x="4666298" y="2709506"/>
              <a:ext cx="2880000" cy="2886942"/>
              <a:chOff x="4666298" y="2709506"/>
              <a:chExt cx="2880000" cy="2886942"/>
            </a:xfrm>
            <a:grpFill/>
          </p:grpSpPr>
          <p:sp>
            <p:nvSpPr>
              <p:cNvPr id="33" name="68 Circular">
                <a:extLst>
                  <a:ext uri="{FF2B5EF4-FFF2-40B4-BE49-F238E27FC236}">
                    <a16:creationId xmlns="" xmlns:a16="http://schemas.microsoft.com/office/drawing/2014/main" id="{34D39FA0-5A91-8F9B-386A-892D13E044D6}"/>
                  </a:ext>
                </a:extLst>
              </p:cNvPr>
              <p:cNvSpPr/>
              <p:nvPr/>
            </p:nvSpPr>
            <p:spPr bwMode="auto">
              <a:xfrm>
                <a:off x="4666298" y="2709506"/>
                <a:ext cx="2880000" cy="2880000"/>
              </a:xfrm>
              <a:prstGeom prst="pie">
                <a:avLst>
                  <a:gd name="adj1" fmla="val 770312"/>
                  <a:gd name="adj2" fmla="val 1008153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rgbClr val="EAEADE"/>
                  </a:solidFill>
                  <a:cs typeface="Arial" panose="020B0604020202020204" pitchFamily="34" charset="0"/>
                </a:endParaRPr>
              </a:p>
            </p:txBody>
          </p:sp>
          <p:sp>
            <p:nvSpPr>
              <p:cNvPr id="34" name="65 Circular">
                <a:extLst>
                  <a:ext uri="{FF2B5EF4-FFF2-40B4-BE49-F238E27FC236}">
                    <a16:creationId xmlns="" xmlns:a16="http://schemas.microsoft.com/office/drawing/2014/main" id="{B2DBC8B2-E293-DABC-AFE5-6E145E020FA3}"/>
                  </a:ext>
                </a:extLst>
              </p:cNvPr>
              <p:cNvSpPr/>
              <p:nvPr/>
            </p:nvSpPr>
            <p:spPr bwMode="auto">
              <a:xfrm>
                <a:off x="4666298" y="2716448"/>
                <a:ext cx="2880000" cy="2880000"/>
              </a:xfrm>
              <a:prstGeom prst="pie">
                <a:avLst>
                  <a:gd name="adj1" fmla="val 16185162"/>
                  <a:gd name="adj2" fmla="val 795482"/>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rgbClr val="EAEADE"/>
                  </a:solidFill>
                  <a:cs typeface="Arial" panose="020B0604020202020204" pitchFamily="34" charset="0"/>
                </a:endParaRPr>
              </a:p>
            </p:txBody>
          </p:sp>
        </p:grpSp>
      </p:grpSp>
      <p:sp>
        <p:nvSpPr>
          <p:cNvPr id="41" name="Oval 10">
            <a:extLst>
              <a:ext uri="{FF2B5EF4-FFF2-40B4-BE49-F238E27FC236}">
                <a16:creationId xmlns="" xmlns:a16="http://schemas.microsoft.com/office/drawing/2014/main" id="{F8C3F79B-5F43-9430-21CA-B76EF1301F67}"/>
              </a:ext>
            </a:extLst>
          </p:cNvPr>
          <p:cNvSpPr>
            <a:spLocks noChangeAspect="1" noChangeArrowheads="1"/>
          </p:cNvSpPr>
          <p:nvPr userDrawn="1"/>
        </p:nvSpPr>
        <p:spPr bwMode="gray">
          <a:xfrm>
            <a:off x="5497012" y="3405354"/>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p:ph type="body" sz="quarter" idx="23" hasCustomPrompt="1"/>
          </p:nvPr>
        </p:nvSpPr>
        <p:spPr>
          <a:xfrm>
            <a:off x="4229169"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p:ph type="body" sz="quarter" idx="35" hasCustomPrompt="1"/>
          </p:nvPr>
        </p:nvSpPr>
        <p:spPr>
          <a:xfrm>
            <a:off x="7678951"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 xmlns:a16="http://schemas.microsoft.com/office/drawing/2014/main" id="{C705CD57-E64E-FA84-EA2F-BC54EE37A903}"/>
              </a:ext>
            </a:extLst>
          </p:cNvPr>
          <p:cNvSpPr>
            <a:spLocks noGrp="1"/>
          </p:cNvSpPr>
          <p:nvPr>
            <p:ph type="body" sz="quarter" idx="37" hasCustomPrompt="1"/>
          </p:nvPr>
        </p:nvSpPr>
        <p:spPr>
          <a:xfrm>
            <a:off x="4529056"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1" name="Marcador de texto 34">
            <a:extLst>
              <a:ext uri="{FF2B5EF4-FFF2-40B4-BE49-F238E27FC236}">
                <a16:creationId xmlns="" xmlns:a16="http://schemas.microsoft.com/office/drawing/2014/main" id="{8E6F8833-B8EA-42B0-12E5-822EE2B6F46D}"/>
              </a:ext>
            </a:extLst>
          </p:cNvPr>
          <p:cNvSpPr>
            <a:spLocks noGrp="1"/>
          </p:cNvSpPr>
          <p:nvPr>
            <p:ph type="body" sz="quarter" idx="38" hasCustomPrompt="1"/>
          </p:nvPr>
        </p:nvSpPr>
        <p:spPr>
          <a:xfrm>
            <a:off x="6496402"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p:ph type="body" sz="quarter" idx="39" hasCustomPrompt="1"/>
          </p:nvPr>
        </p:nvSpPr>
        <p:spPr>
          <a:xfrm>
            <a:off x="5494919" y="496627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8" name="Marcador de texto 34">
            <a:extLst>
              <a:ext uri="{FF2B5EF4-FFF2-40B4-BE49-F238E27FC236}">
                <a16:creationId xmlns="" xmlns:a16="http://schemas.microsoft.com/office/drawing/2014/main" id="{6EE53560-5993-205A-EA7B-5770917A4540}"/>
              </a:ext>
            </a:extLst>
          </p:cNvPr>
          <p:cNvSpPr>
            <a:spLocks noGrp="1"/>
          </p:cNvSpPr>
          <p:nvPr>
            <p:ph type="body" sz="quarter" idx="40" hasCustomPrompt="1"/>
          </p:nvPr>
        </p:nvSpPr>
        <p:spPr>
          <a:xfrm>
            <a:off x="5494919" y="3844060"/>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 xmlns:a16="http://schemas.microsoft.com/office/drawing/2014/main" id="{458ECCD6-DC7F-D4C1-271D-9FDCA96C6A32}"/>
              </a:ext>
            </a:extLst>
          </p:cNvPr>
          <p:cNvSpPr>
            <a:spLocks noGrp="1"/>
          </p:cNvSpPr>
          <p:nvPr>
            <p:ph type="body" sz="quarter" idx="36" hasCustomPrompt="1"/>
          </p:nvPr>
        </p:nvSpPr>
        <p:spPr>
          <a:xfrm>
            <a:off x="5917406" y="566037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 name="Marcador de pie de página 2"/>
          <p:cNvSpPr>
            <a:spLocks noGrp="1"/>
          </p:cNvSpPr>
          <p:nvPr>
            <p:ph type="ftr" sz="quarter" idx="41"/>
          </p:nvPr>
        </p:nvSpPr>
        <p:spPr/>
        <p:txBody>
          <a:bodyPr/>
          <a:lstStyle/>
          <a:p>
            <a:endParaRPr lang="es-CL" dirty="0">
              <a:solidFill>
                <a:srgbClr val="000000"/>
              </a:solidFill>
            </a:endParaRPr>
          </a:p>
        </p:txBody>
      </p:sp>
      <p:sp>
        <p:nvSpPr>
          <p:cNvPr id="4" name="Marcador de número de diapositiva 3"/>
          <p:cNvSpPr>
            <a:spLocks noGrp="1"/>
          </p:cNvSpPr>
          <p:nvPr>
            <p:ph type="sldNum" sz="quarter" idx="4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34">
            <a:extLst>
              <a:ext uri="{FF2B5EF4-FFF2-40B4-BE49-F238E27FC236}">
                <a16:creationId xmlns=""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5" name="Marcador de texto 34">
            <a:extLst>
              <a:ext uri="{FF2B5EF4-FFF2-40B4-BE49-F238E27FC236}">
                <a16:creationId xmlns=""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7" name="Marcador de texto 34">
            <a:extLst>
              <a:ext uri="{FF2B5EF4-FFF2-40B4-BE49-F238E27FC236}">
                <a16:creationId xmlns=""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133952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olo texto y bullet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userDrawn="1"/>
        </p:nvPicPr>
        <p:blipFill>
          <a:blip r:embed="rId2"/>
          <a:stretch>
            <a:fillRect/>
          </a:stretch>
        </p:blipFill>
        <p:spPr>
          <a:xfrm>
            <a:off x="11210998" y="452439"/>
            <a:ext cx="523875" cy="523875"/>
          </a:xfrm>
          <a:prstGeom prst="rect">
            <a:avLst/>
          </a:prstGeom>
        </p:spPr>
      </p:pic>
      <p:sp>
        <p:nvSpPr>
          <p:cNvPr id="9" name="Marcador de texto 7">
            <a:extLst>
              <a:ext uri="{FF2B5EF4-FFF2-40B4-BE49-F238E27FC236}">
                <a16:creationId xmlns:a16="http://schemas.microsoft.com/office/drawing/2014/main" xmlns="" id="{992DC3DA-CCAD-CF46-BC96-16FE1F928346}"/>
              </a:ext>
            </a:extLst>
          </p:cNvPr>
          <p:cNvSpPr>
            <a:spLocks noGrp="1"/>
          </p:cNvSpPr>
          <p:nvPr>
            <p:ph type="body" sz="quarter" idx="10" hasCustomPrompt="1"/>
          </p:nvPr>
        </p:nvSpPr>
        <p:spPr>
          <a:xfrm>
            <a:off x="449263" y="450851"/>
            <a:ext cx="7170738" cy="412918"/>
          </a:xfrm>
          <a:prstGeom prst="rect">
            <a:avLst/>
          </a:prstGeom>
        </p:spPr>
        <p:txBody>
          <a:bodyPr/>
          <a:lstStyle>
            <a:lvl1pPr marL="0" indent="0">
              <a:buNone/>
              <a:defRPr sz="2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20</a:t>
            </a:r>
          </a:p>
        </p:txBody>
      </p:sp>
      <p:cxnSp>
        <p:nvCxnSpPr>
          <p:cNvPr id="14" name="Conector recto 13">
            <a:extLst>
              <a:ext uri="{FF2B5EF4-FFF2-40B4-BE49-F238E27FC236}">
                <a16:creationId xmlns:a16="http://schemas.microsoft.com/office/drawing/2014/main" xmlns="" id="{10FBBCFE-48E0-C041-983C-E33D245A0952}"/>
              </a:ext>
            </a:extLst>
          </p:cNvPr>
          <p:cNvCxnSpPr>
            <a:cxnSpLocks/>
          </p:cNvCxnSpPr>
          <p:nvPr userDrawn="1"/>
        </p:nvCxnSpPr>
        <p:spPr>
          <a:xfrm>
            <a:off x="539892" y="385812"/>
            <a:ext cx="1297221"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5" name="Marcador de texto 7">
            <a:extLst>
              <a:ext uri="{FF2B5EF4-FFF2-40B4-BE49-F238E27FC236}">
                <a16:creationId xmlns:a16="http://schemas.microsoft.com/office/drawing/2014/main" xmlns="" id="{2FC2324D-E48A-AA4F-9B9C-ACA71D2E89C3}"/>
              </a:ext>
            </a:extLst>
          </p:cNvPr>
          <p:cNvSpPr>
            <a:spLocks noGrp="1"/>
          </p:cNvSpPr>
          <p:nvPr>
            <p:ph type="body" sz="quarter" idx="11" hasCustomPrompt="1"/>
          </p:nvPr>
        </p:nvSpPr>
        <p:spPr>
          <a:xfrm>
            <a:off x="449263" y="833693"/>
            <a:ext cx="7170738" cy="356282"/>
          </a:xfrm>
          <a:prstGeom prst="rect">
            <a:avLst/>
          </a:prstGeom>
        </p:spPr>
        <p:txBody>
          <a:bodyPr/>
          <a:lstStyle>
            <a:lvl1pPr marL="0" indent="0">
              <a:buNone/>
              <a:defRPr sz="1800" b="0">
                <a:solidFill>
                  <a:schemeClr val="bg2"/>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18</a:t>
            </a:r>
            <a:endParaRPr lang="es-CL" dirty="0"/>
          </a:p>
        </p:txBody>
      </p:sp>
      <p:sp>
        <p:nvSpPr>
          <p:cNvPr id="10" name="Marcador de número de diapositiva 1">
            <a:extLst>
              <a:ext uri="{FF2B5EF4-FFF2-40B4-BE49-F238E27FC236}">
                <a16:creationId xmlns:a16="http://schemas.microsoft.com/office/drawing/2014/main" xmlns="" id="{29A3CDD8-DB45-3C4B-9DEB-D4CFB5DFC355}"/>
              </a:ext>
            </a:extLst>
          </p:cNvPr>
          <p:cNvSpPr>
            <a:spLocks noGrp="1"/>
          </p:cNvSpPr>
          <p:nvPr>
            <p:ph type="sldNum" sz="quarter" idx="13"/>
          </p:nvPr>
        </p:nvSpPr>
        <p:spPr>
          <a:xfrm>
            <a:off x="9970979" y="6463752"/>
            <a:ext cx="1844164" cy="365125"/>
          </a:xfrm>
        </p:spPr>
        <p:txBody>
          <a:bodyPr anchor="t"/>
          <a:lstStyle>
            <a:lvl1pPr>
              <a:defRPr sz="1000">
                <a:solidFill>
                  <a:schemeClr val="accent3"/>
                </a:solidFill>
              </a:defRPr>
            </a:lvl1pPr>
          </a:lstStyle>
          <a:p>
            <a:fld id="{B37290F3-BA30-9341-A10E-737EC97582C1}" type="slidenum">
              <a:rPr lang="es-CL" smtClean="0"/>
              <a:pPr/>
              <a:t>‹Nº›</a:t>
            </a:fld>
            <a:endParaRPr lang="es-CL" sz="1000" dirty="0"/>
          </a:p>
        </p:txBody>
      </p:sp>
      <p:sp>
        <p:nvSpPr>
          <p:cNvPr id="5" name="Marcador de texto 4">
            <a:extLst>
              <a:ext uri="{FF2B5EF4-FFF2-40B4-BE49-F238E27FC236}">
                <a16:creationId xmlns:a16="http://schemas.microsoft.com/office/drawing/2014/main" xmlns="" id="{4A9850EF-AAA8-8A42-93DD-9D791D527C48}"/>
              </a:ext>
            </a:extLst>
          </p:cNvPr>
          <p:cNvSpPr>
            <a:spLocks noGrp="1"/>
          </p:cNvSpPr>
          <p:nvPr>
            <p:ph type="body" sz="quarter" idx="14" hasCustomPrompt="1"/>
          </p:nvPr>
        </p:nvSpPr>
        <p:spPr>
          <a:xfrm>
            <a:off x="449263" y="1615349"/>
            <a:ext cx="11365880" cy="4735858"/>
          </a:xfrm>
          <a:prstGeom prst="rect">
            <a:avLst/>
          </a:prstGeom>
        </p:spPr>
        <p:txBody>
          <a:bodyPr/>
          <a:lstStyle>
            <a:lvl1pPr>
              <a:spcBef>
                <a:spcPts val="600"/>
              </a:spcBef>
              <a:spcAft>
                <a:spcPts val="600"/>
              </a:spcAft>
              <a:buFontTx/>
              <a:buNone/>
              <a:defRPr sz="1600">
                <a:solidFill>
                  <a:schemeClr val="tx2"/>
                </a:solidFill>
              </a:defRPr>
            </a:lvl1pPr>
            <a:lvl2pPr marL="676275" indent="-371475">
              <a:spcBef>
                <a:spcPts val="600"/>
              </a:spcBef>
              <a:spcAft>
                <a:spcPts val="600"/>
              </a:spcAft>
              <a:buClr>
                <a:schemeClr val="bg2"/>
              </a:buClr>
              <a:buSzPct val="100000"/>
              <a:buFont typeface="Wingdings" pitchFamily="2" charset="2"/>
              <a:buChar char="§"/>
              <a:tabLst/>
              <a:defRPr sz="1400">
                <a:solidFill>
                  <a:schemeClr val="tx2"/>
                </a:solidFill>
              </a:defRPr>
            </a:lvl2pPr>
            <a:lvl3pPr marL="941388" indent="-331788">
              <a:spcBef>
                <a:spcPts val="600"/>
              </a:spcBef>
              <a:spcAft>
                <a:spcPts val="600"/>
              </a:spcAft>
              <a:buClr>
                <a:schemeClr val="bg2"/>
              </a:buClr>
              <a:buSzPct val="90000"/>
              <a:buFont typeface=".Lucida Grande UI Regular"/>
              <a:buChar char="▫"/>
              <a:tabLst/>
              <a:defRPr sz="1400">
                <a:solidFill>
                  <a:schemeClr val="tx2"/>
                </a:solidFill>
              </a:defRPr>
            </a:lvl3pPr>
            <a:lvl4pPr marL="1247775" indent="-333375">
              <a:spcBef>
                <a:spcPts val="600"/>
              </a:spcBef>
              <a:spcAft>
                <a:spcPts val="600"/>
              </a:spcAft>
              <a:buClr>
                <a:schemeClr val="bg2"/>
              </a:buClr>
              <a:buSzPct val="90000"/>
              <a:buFont typeface=".Lucida Grande UI Regular"/>
              <a:buChar char="▫"/>
              <a:tabLst/>
              <a:defRPr sz="1400">
                <a:solidFill>
                  <a:schemeClr val="tx2"/>
                </a:solidFill>
              </a:defRPr>
            </a:lvl4pPr>
            <a:lvl5pPr marL="1651000" indent="-431800">
              <a:spcBef>
                <a:spcPts val="600"/>
              </a:spcBef>
              <a:spcAft>
                <a:spcPts val="600"/>
              </a:spcAft>
              <a:buClr>
                <a:schemeClr val="bg2"/>
              </a:buClr>
              <a:buSzPct val="90000"/>
              <a:buFont typeface=".Lucida Grande UI Regular"/>
              <a:buChar char="▫"/>
              <a:tabLst/>
              <a:defRPr sz="1400">
                <a:solidFill>
                  <a:schemeClr val="tx2"/>
                </a:solidFill>
              </a:defRPr>
            </a:lvl5pPr>
          </a:lstStyle>
          <a:p>
            <a:pPr lvl="0"/>
            <a:r>
              <a:rPr lang="es-ES" dirty="0"/>
              <a:t>Párrafo solo texto Arial 16</a:t>
            </a:r>
          </a:p>
          <a:p>
            <a:pPr lvl="1"/>
            <a:r>
              <a:rPr lang="es-ES" dirty="0" err="1"/>
              <a:t>Bullet</a:t>
            </a:r>
            <a:r>
              <a:rPr lang="es-ES" dirty="0"/>
              <a:t> Arial 14</a:t>
            </a:r>
          </a:p>
          <a:p>
            <a:pPr lvl="2"/>
            <a:r>
              <a:rPr lang="es-ES" dirty="0"/>
              <a:t>Sub-</a:t>
            </a:r>
            <a:r>
              <a:rPr lang="es-ES" dirty="0" err="1"/>
              <a:t>bullet</a:t>
            </a:r>
            <a:r>
              <a:rPr lang="es-ES" dirty="0"/>
              <a:t> Arial 14</a:t>
            </a:r>
          </a:p>
          <a:p>
            <a:pPr lvl="3"/>
            <a:r>
              <a:rPr lang="es-ES" dirty="0"/>
              <a:t>Sub-</a:t>
            </a:r>
            <a:r>
              <a:rPr lang="es-ES" dirty="0" err="1"/>
              <a:t>bullet</a:t>
            </a:r>
            <a:r>
              <a:rPr lang="es-ES" dirty="0"/>
              <a:t> Arial 14</a:t>
            </a:r>
          </a:p>
          <a:p>
            <a:pPr lvl="4"/>
            <a:r>
              <a:rPr lang="es-ES" dirty="0"/>
              <a:t>Sub-</a:t>
            </a:r>
            <a:r>
              <a:rPr lang="es-ES" dirty="0" err="1"/>
              <a:t>bullet</a:t>
            </a:r>
            <a:r>
              <a:rPr lang="es-ES" dirty="0"/>
              <a:t> Arial 14</a:t>
            </a:r>
          </a:p>
          <a:p>
            <a:pPr lvl="4"/>
            <a:endParaRPr lang="es-ES_tradnl" dirty="0"/>
          </a:p>
        </p:txBody>
      </p:sp>
    </p:spTree>
    <p:extLst>
      <p:ext uri="{BB962C8B-B14F-4D97-AF65-F5344CB8AC3E}">
        <p14:creationId xmlns:p14="http://schemas.microsoft.com/office/powerpoint/2010/main" val="1628814768"/>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áfico con 5 puntos">
    <p:spTree>
      <p:nvGrpSpPr>
        <p:cNvPr id="1" name=""/>
        <p:cNvGrpSpPr/>
        <p:nvPr/>
      </p:nvGrpSpPr>
      <p:grpSpPr>
        <a:xfrm>
          <a:off x="0" y="0"/>
          <a:ext cx="0" cy="0"/>
          <a:chOff x="0" y="0"/>
          <a:chExt cx="0" cy="0"/>
        </a:xfrm>
      </p:grpSpPr>
      <p:sp>
        <p:nvSpPr>
          <p:cNvPr id="12" name="68 Circular">
            <a:extLst>
              <a:ext uri="{FF2B5EF4-FFF2-40B4-BE49-F238E27FC236}">
                <a16:creationId xmlns="" xmlns:a16="http://schemas.microsoft.com/office/drawing/2014/main" id="{CAF0171C-7DA9-DB33-6052-1608904CE8FE}"/>
              </a:ext>
            </a:extLst>
          </p:cNvPr>
          <p:cNvSpPr/>
          <p:nvPr userDrawn="1"/>
        </p:nvSpPr>
        <p:spPr bwMode="auto">
          <a:xfrm>
            <a:off x="4062789" y="1858292"/>
            <a:ext cx="4080002" cy="4004519"/>
          </a:xfrm>
          <a:prstGeom prst="pie">
            <a:avLst>
              <a:gd name="adj1" fmla="val 3273156"/>
              <a:gd name="adj2" fmla="val 753741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3" name="73 Circular">
            <a:extLst>
              <a:ext uri="{FF2B5EF4-FFF2-40B4-BE49-F238E27FC236}">
                <a16:creationId xmlns="" xmlns:a16="http://schemas.microsoft.com/office/drawing/2014/main" id="{130EE012-5E76-D4E5-967A-D7380FB98AF1}"/>
              </a:ext>
            </a:extLst>
          </p:cNvPr>
          <p:cNvSpPr/>
          <p:nvPr userDrawn="1"/>
        </p:nvSpPr>
        <p:spPr bwMode="auto">
          <a:xfrm>
            <a:off x="4055999" y="1858292"/>
            <a:ext cx="4080002" cy="4004519"/>
          </a:xfrm>
          <a:prstGeom prst="pie">
            <a:avLst>
              <a:gd name="adj1" fmla="val 10119161"/>
              <a:gd name="adj2" fmla="val 1614974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r>
              <a:rPr lang="es-CL" sz="1600" b="1" dirty="0"/>
              <a:t>x</a:t>
            </a:r>
          </a:p>
        </p:txBody>
      </p:sp>
      <p:sp>
        <p:nvSpPr>
          <p:cNvPr id="14" name="64 Circular">
            <a:extLst>
              <a:ext uri="{FF2B5EF4-FFF2-40B4-BE49-F238E27FC236}">
                <a16:creationId xmlns="" xmlns:a16="http://schemas.microsoft.com/office/drawing/2014/main" id="{5FEFC6FA-F65A-3626-20F1-A36BE42A6316}"/>
              </a:ext>
            </a:extLst>
          </p:cNvPr>
          <p:cNvSpPr/>
          <p:nvPr userDrawn="1"/>
        </p:nvSpPr>
        <p:spPr bwMode="auto">
          <a:xfrm>
            <a:off x="4062789" y="1858292"/>
            <a:ext cx="4080002" cy="4004519"/>
          </a:xfrm>
          <a:prstGeom prst="pie">
            <a:avLst>
              <a:gd name="adj1" fmla="val 20506516"/>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6" name="68 Circular">
            <a:extLst>
              <a:ext uri="{FF2B5EF4-FFF2-40B4-BE49-F238E27FC236}">
                <a16:creationId xmlns="" xmlns:a16="http://schemas.microsoft.com/office/drawing/2014/main" id="{AF07483E-0115-3203-49F7-8CA91FC3C24E}"/>
              </a:ext>
            </a:extLst>
          </p:cNvPr>
          <p:cNvSpPr/>
          <p:nvPr userDrawn="1"/>
        </p:nvSpPr>
        <p:spPr bwMode="auto">
          <a:xfrm>
            <a:off x="4062789" y="1858292"/>
            <a:ext cx="4080002" cy="4004519"/>
          </a:xfrm>
          <a:prstGeom prst="pie">
            <a:avLst>
              <a:gd name="adj1" fmla="val 7533144"/>
              <a:gd name="adj2" fmla="val 1190103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17" name="65 Circular">
            <a:extLst>
              <a:ext uri="{FF2B5EF4-FFF2-40B4-BE49-F238E27FC236}">
                <a16:creationId xmlns="" xmlns:a16="http://schemas.microsoft.com/office/drawing/2014/main" id="{4990A491-7E33-B559-DEFF-BD9B721F6D6A}"/>
              </a:ext>
            </a:extLst>
          </p:cNvPr>
          <p:cNvSpPr/>
          <p:nvPr userDrawn="1"/>
        </p:nvSpPr>
        <p:spPr bwMode="auto">
          <a:xfrm>
            <a:off x="4055999" y="1858292"/>
            <a:ext cx="4080002" cy="4004519"/>
          </a:xfrm>
          <a:prstGeom prst="pie">
            <a:avLst>
              <a:gd name="adj1" fmla="val 16185162"/>
              <a:gd name="adj2" fmla="val 20510267"/>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37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userDrawn="1">
            <p:ph type="body" sz="quarter" idx="23" hasCustomPrompt="1"/>
          </p:nvPr>
        </p:nvSpPr>
        <p:spPr>
          <a:xfrm>
            <a:off x="4529056"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userDrawn="1">
            <p:ph type="body" sz="quarter" idx="35" hasCustomPrompt="1"/>
          </p:nvPr>
        </p:nvSpPr>
        <p:spPr>
          <a:xfrm>
            <a:off x="7305758"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 xmlns:a16="http://schemas.microsoft.com/office/drawing/2014/main" id="{C705CD57-E64E-FA84-EA2F-BC54EE37A903}"/>
              </a:ext>
            </a:extLst>
          </p:cNvPr>
          <p:cNvSpPr>
            <a:spLocks noGrp="1"/>
          </p:cNvSpPr>
          <p:nvPr userDrawn="1">
            <p:ph type="body" sz="quarter" idx="37" hasCustomPrompt="1"/>
          </p:nvPr>
        </p:nvSpPr>
        <p:spPr>
          <a:xfrm>
            <a:off x="4704708"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userDrawn="1">
            <p:ph type="body" sz="quarter" idx="39" hasCustomPrompt="1"/>
          </p:nvPr>
        </p:nvSpPr>
        <p:spPr>
          <a:xfrm>
            <a:off x="5494919"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6" name="Oval 10">
            <a:extLst>
              <a:ext uri="{FF2B5EF4-FFF2-40B4-BE49-F238E27FC236}">
                <a16:creationId xmlns="" xmlns:a16="http://schemas.microsoft.com/office/drawing/2014/main" id="{215A63A4-B20F-14C1-47DE-DE42F389E748}"/>
              </a:ext>
            </a:extLst>
          </p:cNvPr>
          <p:cNvSpPr>
            <a:spLocks noChangeAspect="1" noChangeArrowheads="1"/>
          </p:cNvSpPr>
          <p:nvPr userDrawn="1"/>
        </p:nvSpPr>
        <p:spPr bwMode="gray">
          <a:xfrm>
            <a:off x="5497012"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27" name="Marcador de texto 34">
            <a:extLst>
              <a:ext uri="{FF2B5EF4-FFF2-40B4-BE49-F238E27FC236}">
                <a16:creationId xmlns="" xmlns:a16="http://schemas.microsoft.com/office/drawing/2014/main" id="{456F7253-3CD7-EF81-AB66-660DECF690CC}"/>
              </a:ext>
            </a:extLst>
          </p:cNvPr>
          <p:cNvSpPr>
            <a:spLocks noGrp="1"/>
          </p:cNvSpPr>
          <p:nvPr userDrawn="1">
            <p:ph type="body" sz="quarter" idx="40" hasCustomPrompt="1"/>
          </p:nvPr>
        </p:nvSpPr>
        <p:spPr>
          <a:xfrm>
            <a:off x="5494919"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680CA95C-F6E8-8389-C799-88FD0A1D7B11}"/>
              </a:ext>
            </a:extLst>
          </p:cNvPr>
          <p:cNvSpPr>
            <a:spLocks noGrp="1"/>
          </p:cNvSpPr>
          <p:nvPr>
            <p:ph type="body" sz="quarter" idx="41" hasCustomPrompt="1"/>
          </p:nvPr>
        </p:nvSpPr>
        <p:spPr>
          <a:xfrm>
            <a:off x="4062789"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 xmlns:a16="http://schemas.microsoft.com/office/drawing/2014/main" id="{10B4DE77-B819-49D3-13B3-9A862C86D2FD}"/>
              </a:ext>
            </a:extLst>
          </p:cNvPr>
          <p:cNvSpPr>
            <a:spLocks noGrp="1"/>
          </p:cNvSpPr>
          <p:nvPr userDrawn="1">
            <p:ph type="body" sz="quarter" idx="42" hasCustomPrompt="1"/>
          </p:nvPr>
        </p:nvSpPr>
        <p:spPr>
          <a:xfrm>
            <a:off x="7792393"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5" name="Marcador de texto 34">
            <a:extLst>
              <a:ext uri="{FF2B5EF4-FFF2-40B4-BE49-F238E27FC236}">
                <a16:creationId xmlns="" xmlns:a16="http://schemas.microsoft.com/office/drawing/2014/main" id="{6FC714C9-8337-40ED-849E-DACDDB06F6F8}"/>
              </a:ext>
            </a:extLst>
          </p:cNvPr>
          <p:cNvSpPr>
            <a:spLocks noGrp="1"/>
          </p:cNvSpPr>
          <p:nvPr userDrawn="1">
            <p:ph type="body" sz="quarter" idx="43" hasCustomPrompt="1"/>
          </p:nvPr>
        </p:nvSpPr>
        <p:spPr>
          <a:xfrm>
            <a:off x="6242562"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6" name="Marcador de texto 34">
            <a:extLst>
              <a:ext uri="{FF2B5EF4-FFF2-40B4-BE49-F238E27FC236}">
                <a16:creationId xmlns="" xmlns:a16="http://schemas.microsoft.com/office/drawing/2014/main" id="{34EAAFE9-A9B1-6F8D-9775-E316E3518A2F}"/>
              </a:ext>
            </a:extLst>
          </p:cNvPr>
          <p:cNvSpPr>
            <a:spLocks noGrp="1"/>
          </p:cNvSpPr>
          <p:nvPr userDrawn="1">
            <p:ph type="body" sz="quarter" idx="44" hasCustomPrompt="1"/>
          </p:nvPr>
        </p:nvSpPr>
        <p:spPr>
          <a:xfrm>
            <a:off x="4330993"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 xmlns:a16="http://schemas.microsoft.com/office/drawing/2014/main" id="{DFFD05A5-B736-A806-3FB1-E758382EBFA5}"/>
              </a:ext>
            </a:extLst>
          </p:cNvPr>
          <p:cNvSpPr>
            <a:spLocks noGrp="1"/>
          </p:cNvSpPr>
          <p:nvPr userDrawn="1">
            <p:ph type="body" sz="quarter" idx="45" hasCustomPrompt="1"/>
          </p:nvPr>
        </p:nvSpPr>
        <p:spPr>
          <a:xfrm>
            <a:off x="6692895"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49"/>
          </p:nvPr>
        </p:nvSpPr>
        <p:spPr/>
        <p:txBody>
          <a:bodyPr/>
          <a:lstStyle/>
          <a:p>
            <a:endParaRPr lang="es-CL" dirty="0">
              <a:solidFill>
                <a:srgbClr val="000000"/>
              </a:solidFill>
            </a:endParaRPr>
          </a:p>
        </p:txBody>
      </p:sp>
      <p:sp>
        <p:nvSpPr>
          <p:cNvPr id="4" name="Marcador de número de diapositiva 3"/>
          <p:cNvSpPr>
            <a:spLocks noGrp="1"/>
          </p:cNvSpPr>
          <p:nvPr userDrawn="1">
            <p:ph type="sldNum" sz="quarter" idx="5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2" name="Marcador de texto 34">
            <a:extLst>
              <a:ext uri="{FF2B5EF4-FFF2-40B4-BE49-F238E27FC236}">
                <a16:creationId xmlns=""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3" name="Marcador de texto 34">
            <a:extLst>
              <a:ext uri="{FF2B5EF4-FFF2-40B4-BE49-F238E27FC236}">
                <a16:creationId xmlns="" xmlns:a16="http://schemas.microsoft.com/office/drawing/2014/main" id="{C8C34860-EFF7-CFD9-C7D1-BA2401A084A9}"/>
              </a:ext>
            </a:extLst>
          </p:cNvPr>
          <p:cNvSpPr>
            <a:spLocks noGrp="1"/>
          </p:cNvSpPr>
          <p:nvPr>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4" name="Marcador de texto 34">
            <a:extLst>
              <a:ext uri="{FF2B5EF4-FFF2-40B4-BE49-F238E27FC236}">
                <a16:creationId xmlns=""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5" name="Marcador de texto 34">
            <a:extLst>
              <a:ext uri="{FF2B5EF4-FFF2-40B4-BE49-F238E27FC236}">
                <a16:creationId xmlns=""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6" name="Marcador de texto 34">
            <a:extLst>
              <a:ext uri="{FF2B5EF4-FFF2-40B4-BE49-F238E27FC236}">
                <a16:creationId xmlns="" xmlns:a16="http://schemas.microsoft.com/office/drawing/2014/main" id="{93A10BBE-E8E2-D140-F85E-AE27E4BC3BED}"/>
              </a:ext>
            </a:extLst>
          </p:cNvPr>
          <p:cNvSpPr>
            <a:spLocks noGrp="1"/>
          </p:cNvSpPr>
          <p:nvPr>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41446138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áfico con 6 puntos">
    <p:spTree>
      <p:nvGrpSpPr>
        <p:cNvPr id="1" name=""/>
        <p:cNvGrpSpPr/>
        <p:nvPr/>
      </p:nvGrpSpPr>
      <p:grpSpPr>
        <a:xfrm>
          <a:off x="0" y="0"/>
          <a:ext cx="0" cy="0"/>
          <a:chOff x="0" y="0"/>
          <a:chExt cx="0" cy="0"/>
        </a:xfrm>
      </p:grpSpPr>
      <p:sp>
        <p:nvSpPr>
          <p:cNvPr id="4" name="64 Circular">
            <a:extLst>
              <a:ext uri="{FF2B5EF4-FFF2-40B4-BE49-F238E27FC236}">
                <a16:creationId xmlns="" xmlns:a16="http://schemas.microsoft.com/office/drawing/2014/main" id="{01840219-6BE9-C1C6-5F61-501684EDA617}"/>
              </a:ext>
            </a:extLst>
          </p:cNvPr>
          <p:cNvSpPr/>
          <p:nvPr userDrawn="1"/>
        </p:nvSpPr>
        <p:spPr bwMode="auto">
          <a:xfrm>
            <a:off x="4062864" y="1858292"/>
            <a:ext cx="4080002" cy="4004519"/>
          </a:xfrm>
          <a:prstGeom prst="pie">
            <a:avLst>
              <a:gd name="adj1" fmla="val 21485870"/>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5" name="68 Circular">
            <a:extLst>
              <a:ext uri="{FF2B5EF4-FFF2-40B4-BE49-F238E27FC236}">
                <a16:creationId xmlns="" xmlns:a16="http://schemas.microsoft.com/office/drawing/2014/main" id="{F1398410-6963-4010-5138-8F888E554D1E}"/>
              </a:ext>
            </a:extLst>
          </p:cNvPr>
          <p:cNvSpPr/>
          <p:nvPr userDrawn="1"/>
        </p:nvSpPr>
        <p:spPr bwMode="auto">
          <a:xfrm>
            <a:off x="4062789" y="1858292"/>
            <a:ext cx="4080002" cy="4004519"/>
          </a:xfrm>
          <a:prstGeom prst="pie">
            <a:avLst>
              <a:gd name="adj1" fmla="val 10847340"/>
              <a:gd name="adj2" fmla="val 14054134"/>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6" name="73 Circular">
            <a:extLst>
              <a:ext uri="{FF2B5EF4-FFF2-40B4-BE49-F238E27FC236}">
                <a16:creationId xmlns="" xmlns:a16="http://schemas.microsoft.com/office/drawing/2014/main" id="{8D1CFCE6-7954-53DA-D9AF-0EEA8DAE6D87}"/>
              </a:ext>
            </a:extLst>
          </p:cNvPr>
          <p:cNvSpPr/>
          <p:nvPr userDrawn="1"/>
        </p:nvSpPr>
        <p:spPr bwMode="auto">
          <a:xfrm>
            <a:off x="4055999" y="1858292"/>
            <a:ext cx="4080002" cy="4004519"/>
          </a:xfrm>
          <a:prstGeom prst="pie">
            <a:avLst>
              <a:gd name="adj1" fmla="val 13964920"/>
              <a:gd name="adj2" fmla="val 1818736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r>
              <a:rPr lang="es-CL" sz="1600" b="1" dirty="0"/>
              <a:t>x</a:t>
            </a:r>
          </a:p>
        </p:txBody>
      </p:sp>
      <p:sp>
        <p:nvSpPr>
          <p:cNvPr id="7" name="64 Circular">
            <a:extLst>
              <a:ext uri="{FF2B5EF4-FFF2-40B4-BE49-F238E27FC236}">
                <a16:creationId xmlns="" xmlns:a16="http://schemas.microsoft.com/office/drawing/2014/main" id="{038FEDC7-7BF4-398F-F309-50959F10AABF}"/>
              </a:ext>
            </a:extLst>
          </p:cNvPr>
          <p:cNvSpPr/>
          <p:nvPr userDrawn="1"/>
        </p:nvSpPr>
        <p:spPr bwMode="auto">
          <a:xfrm>
            <a:off x="4062789" y="1858292"/>
            <a:ext cx="4080002" cy="4004519"/>
          </a:xfrm>
          <a:prstGeom prst="pie">
            <a:avLst>
              <a:gd name="adj1" fmla="val 3165229"/>
              <a:gd name="adj2" fmla="val 7621398"/>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8" name="68 Circular">
            <a:extLst>
              <a:ext uri="{FF2B5EF4-FFF2-40B4-BE49-F238E27FC236}">
                <a16:creationId xmlns="" xmlns:a16="http://schemas.microsoft.com/office/drawing/2014/main" id="{63141943-F01C-489B-5C00-83DE2F523AC7}"/>
              </a:ext>
            </a:extLst>
          </p:cNvPr>
          <p:cNvSpPr/>
          <p:nvPr userDrawn="1"/>
        </p:nvSpPr>
        <p:spPr bwMode="auto">
          <a:xfrm>
            <a:off x="4062789" y="1858292"/>
            <a:ext cx="4080002" cy="4004519"/>
          </a:xfrm>
          <a:prstGeom prst="pie">
            <a:avLst>
              <a:gd name="adj1" fmla="val 7533144"/>
              <a:gd name="adj2" fmla="val 1081558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sp>
        <p:nvSpPr>
          <p:cNvPr id="9" name="65 Circular">
            <a:extLst>
              <a:ext uri="{FF2B5EF4-FFF2-40B4-BE49-F238E27FC236}">
                <a16:creationId xmlns="" xmlns:a16="http://schemas.microsoft.com/office/drawing/2014/main" id="{E1E58FCA-9675-9F10-947C-E0309EB8FEC2}"/>
              </a:ext>
            </a:extLst>
          </p:cNvPr>
          <p:cNvSpPr/>
          <p:nvPr userDrawn="1"/>
        </p:nvSpPr>
        <p:spPr bwMode="auto">
          <a:xfrm>
            <a:off x="4055999" y="1858292"/>
            <a:ext cx="4080002" cy="4004519"/>
          </a:xfrm>
          <a:prstGeom prst="pie">
            <a:avLst>
              <a:gd name="adj1" fmla="val 18202714"/>
              <a:gd name="adj2" fmla="val 2146815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a:spcBef>
                <a:spcPts val="0"/>
              </a:spcBef>
              <a:defRPr/>
            </a:pPr>
            <a:endParaRPr lang="es-CL" sz="1600" b="1" dirty="0"/>
          </a:p>
        </p:txBody>
      </p:sp>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39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3" name="Marcador de texto 34">
            <a:extLst>
              <a:ext uri="{FF2B5EF4-FFF2-40B4-BE49-F238E27FC236}">
                <a16:creationId xmlns="" xmlns:a16="http://schemas.microsoft.com/office/drawing/2014/main" id="{26473813-2D17-8739-5DED-8C699BE07458}"/>
              </a:ext>
            </a:extLst>
          </p:cNvPr>
          <p:cNvSpPr>
            <a:spLocks noGrp="1"/>
          </p:cNvSpPr>
          <p:nvPr userDrawn="1">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4" name="Marcador de texto 34">
            <a:extLst>
              <a:ext uri="{FF2B5EF4-FFF2-40B4-BE49-F238E27FC236}">
                <a16:creationId xmlns="" xmlns:a16="http://schemas.microsoft.com/office/drawing/2014/main" id="{8D2ACCD1-3753-9BC7-99EC-FBE1D7872A18}"/>
              </a:ext>
            </a:extLst>
          </p:cNvPr>
          <p:cNvSpPr>
            <a:spLocks noGrp="1"/>
          </p:cNvSpPr>
          <p:nvPr userDrawn="1">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67" name="Marcador de texto 31">
            <a:extLst>
              <a:ext uri="{FF2B5EF4-FFF2-40B4-BE49-F238E27FC236}">
                <a16:creationId xmlns="" xmlns:a16="http://schemas.microsoft.com/office/drawing/2014/main" id="{97EA9A67-3D8B-DE06-91E1-A7281C8F5987}"/>
              </a:ext>
            </a:extLst>
          </p:cNvPr>
          <p:cNvSpPr>
            <a:spLocks noGrp="1"/>
          </p:cNvSpPr>
          <p:nvPr userDrawn="1">
            <p:ph type="body" sz="quarter" idx="23" hasCustomPrompt="1"/>
          </p:nvPr>
        </p:nvSpPr>
        <p:spPr>
          <a:xfrm>
            <a:off x="4126279"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 xmlns:a16="http://schemas.microsoft.com/office/drawing/2014/main" id="{278D51D4-BD9D-3610-690E-C4345F0E656A}"/>
              </a:ext>
            </a:extLst>
          </p:cNvPr>
          <p:cNvSpPr>
            <a:spLocks noGrp="1"/>
          </p:cNvSpPr>
          <p:nvPr userDrawn="1">
            <p:ph type="body" sz="quarter" idx="35" hasCustomPrompt="1"/>
          </p:nvPr>
        </p:nvSpPr>
        <p:spPr>
          <a:xfrm>
            <a:off x="7707021"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7" name="Marcador de texto 34">
            <a:extLst>
              <a:ext uri="{FF2B5EF4-FFF2-40B4-BE49-F238E27FC236}">
                <a16:creationId xmlns="" xmlns:a16="http://schemas.microsoft.com/office/drawing/2014/main" id="{7E883DC9-18D7-6D65-6F60-A9CC233F79BB}"/>
              </a:ext>
            </a:extLst>
          </p:cNvPr>
          <p:cNvSpPr>
            <a:spLocks noGrp="1"/>
          </p:cNvSpPr>
          <p:nvPr userDrawn="1">
            <p:ph type="body" sz="quarter" idx="39" hasCustomPrompt="1"/>
          </p:nvPr>
        </p:nvSpPr>
        <p:spPr>
          <a:xfrm>
            <a:off x="5493685"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680CA95C-F6E8-8389-C799-88FD0A1D7B11}"/>
              </a:ext>
            </a:extLst>
          </p:cNvPr>
          <p:cNvSpPr>
            <a:spLocks noGrp="1"/>
          </p:cNvSpPr>
          <p:nvPr userDrawn="1">
            <p:ph type="body" sz="quarter" idx="41" hasCustomPrompt="1"/>
          </p:nvPr>
        </p:nvSpPr>
        <p:spPr>
          <a:xfrm>
            <a:off x="4126279"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 xmlns:a16="http://schemas.microsoft.com/office/drawing/2014/main" id="{10B4DE77-B819-49D3-13B3-9A862C86D2FD}"/>
              </a:ext>
            </a:extLst>
          </p:cNvPr>
          <p:cNvSpPr>
            <a:spLocks noGrp="1"/>
          </p:cNvSpPr>
          <p:nvPr userDrawn="1">
            <p:ph type="body" sz="quarter" idx="42" hasCustomPrompt="1"/>
          </p:nvPr>
        </p:nvSpPr>
        <p:spPr>
          <a:xfrm>
            <a:off x="7707021"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 xmlns:a16="http://schemas.microsoft.com/office/drawing/2014/main" id="{34EAAFE9-A9B1-6F8D-9775-E316E3518A2F}"/>
              </a:ext>
            </a:extLst>
          </p:cNvPr>
          <p:cNvSpPr>
            <a:spLocks noGrp="1"/>
          </p:cNvSpPr>
          <p:nvPr userDrawn="1">
            <p:ph type="body" sz="quarter" idx="44" hasCustomPrompt="1"/>
          </p:nvPr>
        </p:nvSpPr>
        <p:spPr>
          <a:xfrm>
            <a:off x="4329759"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 xmlns:a16="http://schemas.microsoft.com/office/drawing/2014/main" id="{DFFD05A5-B736-A806-3FB1-E758382EBFA5}"/>
              </a:ext>
            </a:extLst>
          </p:cNvPr>
          <p:cNvSpPr>
            <a:spLocks noGrp="1"/>
          </p:cNvSpPr>
          <p:nvPr userDrawn="1">
            <p:ph type="body" sz="quarter" idx="45" hasCustomPrompt="1"/>
          </p:nvPr>
        </p:nvSpPr>
        <p:spPr>
          <a:xfrm>
            <a:off x="6691661"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8" name="Marcador de texto 34">
            <a:extLst>
              <a:ext uri="{FF2B5EF4-FFF2-40B4-BE49-F238E27FC236}">
                <a16:creationId xmlns="" xmlns:a16="http://schemas.microsoft.com/office/drawing/2014/main" id="{93A10BBE-E8E2-D140-F85E-AE27E4BC3BED}"/>
              </a:ext>
            </a:extLst>
          </p:cNvPr>
          <p:cNvSpPr>
            <a:spLocks noGrp="1"/>
          </p:cNvSpPr>
          <p:nvPr userDrawn="1">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9" name="Marcador de texto 34">
            <a:extLst>
              <a:ext uri="{FF2B5EF4-FFF2-40B4-BE49-F238E27FC236}">
                <a16:creationId xmlns="" xmlns:a16="http://schemas.microsoft.com/office/drawing/2014/main" id="{C8C34860-EFF7-CFD9-C7D1-BA2401A084A9}"/>
              </a:ext>
            </a:extLst>
          </p:cNvPr>
          <p:cNvSpPr>
            <a:spLocks noGrp="1"/>
          </p:cNvSpPr>
          <p:nvPr userDrawn="1">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0" name="Marcador de texto 34">
            <a:extLst>
              <a:ext uri="{FF2B5EF4-FFF2-40B4-BE49-F238E27FC236}">
                <a16:creationId xmlns="" xmlns:a16="http://schemas.microsoft.com/office/drawing/2014/main" id="{3655D843-2854-5FEE-22E9-8695D748BB46}"/>
              </a:ext>
            </a:extLst>
          </p:cNvPr>
          <p:cNvSpPr>
            <a:spLocks noGrp="1"/>
          </p:cNvSpPr>
          <p:nvPr userDrawn="1">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3" name="Marcador de texto 34">
            <a:extLst>
              <a:ext uri="{FF2B5EF4-FFF2-40B4-BE49-F238E27FC236}">
                <a16:creationId xmlns="" xmlns:a16="http://schemas.microsoft.com/office/drawing/2014/main" id="{4757DA26-F42F-2A75-B6F0-ED2A7FDD316F}"/>
              </a:ext>
            </a:extLst>
          </p:cNvPr>
          <p:cNvSpPr>
            <a:spLocks noGrp="1"/>
          </p:cNvSpPr>
          <p:nvPr userDrawn="1">
            <p:ph type="body" sz="quarter" idx="49" hasCustomPrompt="1"/>
          </p:nvPr>
        </p:nvSpPr>
        <p:spPr>
          <a:xfrm>
            <a:off x="442913"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4" name="Oval 10">
            <a:extLst>
              <a:ext uri="{FF2B5EF4-FFF2-40B4-BE49-F238E27FC236}">
                <a16:creationId xmlns="" xmlns:a16="http://schemas.microsoft.com/office/drawing/2014/main" id="{DCB6549C-342C-814F-C82F-AA79B267D7D7}"/>
              </a:ext>
            </a:extLst>
          </p:cNvPr>
          <p:cNvSpPr>
            <a:spLocks noChangeAspect="1" noChangeArrowheads="1"/>
          </p:cNvSpPr>
          <p:nvPr userDrawn="1"/>
        </p:nvSpPr>
        <p:spPr bwMode="gray">
          <a:xfrm>
            <a:off x="5495778"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rgbClr val="004C14"/>
              </a:solidFill>
              <a:latin typeface="Arial" panose="020B0604020202020204" pitchFamily="34" charset="0"/>
              <a:ea typeface="Open Sans" panose="020B0606030504020204" pitchFamily="34" charset="0"/>
              <a:cs typeface="Arial" panose="020B0604020202020204" pitchFamily="34" charset="0"/>
            </a:endParaRPr>
          </a:p>
        </p:txBody>
      </p:sp>
      <p:sp>
        <p:nvSpPr>
          <p:cNvPr id="30" name="Marcador de texto 34">
            <a:extLst>
              <a:ext uri="{FF2B5EF4-FFF2-40B4-BE49-F238E27FC236}">
                <a16:creationId xmlns="" xmlns:a16="http://schemas.microsoft.com/office/drawing/2014/main" id="{35788F25-7620-B666-95D7-C89386BD3857}"/>
              </a:ext>
            </a:extLst>
          </p:cNvPr>
          <p:cNvSpPr>
            <a:spLocks noGrp="1"/>
          </p:cNvSpPr>
          <p:nvPr userDrawn="1">
            <p:ph type="body" sz="quarter" idx="40" hasCustomPrompt="1"/>
          </p:nvPr>
        </p:nvSpPr>
        <p:spPr>
          <a:xfrm>
            <a:off x="5493685"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31" name="Marcador de texto 31">
            <a:extLst>
              <a:ext uri="{FF2B5EF4-FFF2-40B4-BE49-F238E27FC236}">
                <a16:creationId xmlns="" xmlns:a16="http://schemas.microsoft.com/office/drawing/2014/main" id="{45960488-14AD-AE4E-69D8-19DBD4359525}"/>
              </a:ext>
            </a:extLst>
          </p:cNvPr>
          <p:cNvSpPr>
            <a:spLocks noGrp="1"/>
          </p:cNvSpPr>
          <p:nvPr userDrawn="1">
            <p:ph type="body" sz="quarter" idx="50" hasCustomPrompt="1"/>
          </p:nvPr>
        </p:nvSpPr>
        <p:spPr>
          <a:xfrm>
            <a:off x="5917406" y="16917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2" name="Marcador de texto 34">
            <a:extLst>
              <a:ext uri="{FF2B5EF4-FFF2-40B4-BE49-F238E27FC236}">
                <a16:creationId xmlns="" xmlns:a16="http://schemas.microsoft.com/office/drawing/2014/main" id="{E9FFC526-2056-5717-28DE-70A7881791D3}"/>
              </a:ext>
            </a:extLst>
          </p:cNvPr>
          <p:cNvSpPr>
            <a:spLocks noGrp="1"/>
          </p:cNvSpPr>
          <p:nvPr userDrawn="1">
            <p:ph type="body" sz="quarter" idx="51" hasCustomPrompt="1"/>
          </p:nvPr>
        </p:nvSpPr>
        <p:spPr>
          <a:xfrm>
            <a:off x="4329759"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3" name="Marcador de texto 34">
            <a:extLst>
              <a:ext uri="{FF2B5EF4-FFF2-40B4-BE49-F238E27FC236}">
                <a16:creationId xmlns="" xmlns:a16="http://schemas.microsoft.com/office/drawing/2014/main" id="{2551CF0C-1FCF-BBA6-6ECA-78F404805DC3}"/>
              </a:ext>
            </a:extLst>
          </p:cNvPr>
          <p:cNvSpPr>
            <a:spLocks noGrp="1"/>
          </p:cNvSpPr>
          <p:nvPr userDrawn="1">
            <p:ph type="body" sz="quarter" idx="52" hasCustomPrompt="1"/>
          </p:nvPr>
        </p:nvSpPr>
        <p:spPr>
          <a:xfrm>
            <a:off x="6691661"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2" name="Marcador de texto 34">
            <a:extLst>
              <a:ext uri="{FF2B5EF4-FFF2-40B4-BE49-F238E27FC236}">
                <a16:creationId xmlns="" xmlns:a16="http://schemas.microsoft.com/office/drawing/2014/main" id="{CDE6333E-4444-1C3D-0934-E80757237CE1}"/>
              </a:ext>
            </a:extLst>
          </p:cNvPr>
          <p:cNvSpPr>
            <a:spLocks noGrp="1"/>
          </p:cNvSpPr>
          <p:nvPr userDrawn="1">
            <p:ph type="body" sz="quarter" idx="53" hasCustomPrompt="1"/>
          </p:nvPr>
        </p:nvSpPr>
        <p:spPr>
          <a:xfrm>
            <a:off x="5493685" y="2521625"/>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54"/>
          </p:nvPr>
        </p:nvSpPr>
        <p:spPr/>
        <p:txBody>
          <a:bodyPr/>
          <a:lstStyle/>
          <a:p>
            <a:endParaRPr lang="es-CL" dirty="0">
              <a:solidFill>
                <a:srgbClr val="000000"/>
              </a:solidFill>
            </a:endParaRPr>
          </a:p>
        </p:txBody>
      </p:sp>
      <p:sp>
        <p:nvSpPr>
          <p:cNvPr id="10" name="Marcador de número de diapositiva 9"/>
          <p:cNvSpPr>
            <a:spLocks noGrp="1"/>
          </p:cNvSpPr>
          <p:nvPr userDrawn="1">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931959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eño personalizado 1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41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84" name="Marcador de texto 34">
            <a:extLst>
              <a:ext uri="{FF2B5EF4-FFF2-40B4-BE49-F238E27FC236}">
                <a16:creationId xmlns="" xmlns:a16="http://schemas.microsoft.com/office/drawing/2014/main" id="{E3EB779C-B84A-5210-6215-9E8CCB20FBC6}"/>
              </a:ext>
            </a:extLst>
          </p:cNvPr>
          <p:cNvSpPr>
            <a:spLocks noGrp="1"/>
          </p:cNvSpPr>
          <p:nvPr>
            <p:ph type="body" sz="quarter" idx="49" hasCustomPrompt="1"/>
          </p:nvPr>
        </p:nvSpPr>
        <p:spPr>
          <a:xfrm>
            <a:off x="4475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 xmlns:a16="http://schemas.microsoft.com/office/drawing/2014/main" id="{318312FA-F729-D325-632B-8AADDA428B1B}"/>
              </a:ext>
            </a:extLst>
          </p:cNvPr>
          <p:cNvSpPr>
            <a:spLocks noGrp="1"/>
          </p:cNvSpPr>
          <p:nvPr>
            <p:ph type="body" sz="quarter" idx="21" hasCustomPrompt="1"/>
          </p:nvPr>
        </p:nvSpPr>
        <p:spPr>
          <a:xfrm>
            <a:off x="10978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6" name="Marcador de texto 34">
            <a:extLst>
              <a:ext uri="{FF2B5EF4-FFF2-40B4-BE49-F238E27FC236}">
                <a16:creationId xmlns="" xmlns:a16="http://schemas.microsoft.com/office/drawing/2014/main" id="{4929FB42-473D-4732-A25C-6A0885CAB423}"/>
              </a:ext>
            </a:extLst>
          </p:cNvPr>
          <p:cNvSpPr>
            <a:spLocks noGrp="1"/>
          </p:cNvSpPr>
          <p:nvPr>
            <p:ph type="body" sz="quarter" idx="50" hasCustomPrompt="1"/>
          </p:nvPr>
        </p:nvSpPr>
        <p:spPr>
          <a:xfrm>
            <a:off x="3357033"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7" name="Marcador de texto 31">
            <a:extLst>
              <a:ext uri="{FF2B5EF4-FFF2-40B4-BE49-F238E27FC236}">
                <a16:creationId xmlns="" xmlns:a16="http://schemas.microsoft.com/office/drawing/2014/main" id="{E94272B6-0EA7-74AE-A428-D5479E9D53EE}"/>
              </a:ext>
            </a:extLst>
          </p:cNvPr>
          <p:cNvSpPr>
            <a:spLocks noGrp="1"/>
          </p:cNvSpPr>
          <p:nvPr>
            <p:ph type="body" sz="quarter" idx="51" hasCustomPrompt="1"/>
          </p:nvPr>
        </p:nvSpPr>
        <p:spPr>
          <a:xfrm>
            <a:off x="4007313"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8" name="Marcador de texto 34">
            <a:extLst>
              <a:ext uri="{FF2B5EF4-FFF2-40B4-BE49-F238E27FC236}">
                <a16:creationId xmlns="" xmlns:a16="http://schemas.microsoft.com/office/drawing/2014/main" id="{8705252F-4C82-D3FC-981D-21803E922463}"/>
              </a:ext>
            </a:extLst>
          </p:cNvPr>
          <p:cNvSpPr>
            <a:spLocks noGrp="1"/>
          </p:cNvSpPr>
          <p:nvPr>
            <p:ph type="body" sz="quarter" idx="52" hasCustomPrompt="1"/>
          </p:nvPr>
        </p:nvSpPr>
        <p:spPr>
          <a:xfrm>
            <a:off x="6224925"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9" name="Marcador de texto 31">
            <a:extLst>
              <a:ext uri="{FF2B5EF4-FFF2-40B4-BE49-F238E27FC236}">
                <a16:creationId xmlns="" xmlns:a16="http://schemas.microsoft.com/office/drawing/2014/main" id="{08CBAFB7-88DC-C0A5-1819-FA9F0E257853}"/>
              </a:ext>
            </a:extLst>
          </p:cNvPr>
          <p:cNvSpPr>
            <a:spLocks noGrp="1"/>
          </p:cNvSpPr>
          <p:nvPr>
            <p:ph type="body" sz="quarter" idx="53" hasCustomPrompt="1"/>
          </p:nvPr>
        </p:nvSpPr>
        <p:spPr>
          <a:xfrm>
            <a:off x="6875205"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90" name="Marcador de texto 34">
            <a:extLst>
              <a:ext uri="{FF2B5EF4-FFF2-40B4-BE49-F238E27FC236}">
                <a16:creationId xmlns="" xmlns:a16="http://schemas.microsoft.com/office/drawing/2014/main" id="{7113DBF5-8DF1-E7B0-269C-B3FBC41359EB}"/>
              </a:ext>
            </a:extLst>
          </p:cNvPr>
          <p:cNvSpPr>
            <a:spLocks noGrp="1"/>
          </p:cNvSpPr>
          <p:nvPr>
            <p:ph type="body" sz="quarter" idx="54" hasCustomPrompt="1"/>
          </p:nvPr>
        </p:nvSpPr>
        <p:spPr>
          <a:xfrm>
            <a:off x="91343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91" name="Marcador de texto 31">
            <a:extLst>
              <a:ext uri="{FF2B5EF4-FFF2-40B4-BE49-F238E27FC236}">
                <a16:creationId xmlns="" xmlns:a16="http://schemas.microsoft.com/office/drawing/2014/main" id="{BA50ADE4-3B87-FB77-ECF0-C00278DC47B7}"/>
              </a:ext>
            </a:extLst>
          </p:cNvPr>
          <p:cNvSpPr>
            <a:spLocks noGrp="1"/>
          </p:cNvSpPr>
          <p:nvPr>
            <p:ph type="body" sz="quarter" idx="55" hasCustomPrompt="1"/>
          </p:nvPr>
        </p:nvSpPr>
        <p:spPr>
          <a:xfrm>
            <a:off x="97846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6"/>
          </p:nvPr>
        </p:nvSpPr>
        <p:spPr/>
        <p:txBody>
          <a:bodyPr/>
          <a:lstStyle/>
          <a:p>
            <a:endParaRPr lang="es-CL" dirty="0">
              <a:solidFill>
                <a:srgbClr val="000000"/>
              </a:solidFill>
            </a:endParaRPr>
          </a:p>
        </p:txBody>
      </p:sp>
      <p:sp>
        <p:nvSpPr>
          <p:cNvPr id="4" name="Marcador de número de diapositiva 3"/>
          <p:cNvSpPr>
            <a:spLocks noGrp="1"/>
          </p:cNvSpPr>
          <p:nvPr>
            <p:ph type="sldNum" sz="quarter" idx="5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729627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eño personalizado 1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44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7" name="Marcador de texto 34">
            <a:extLst>
              <a:ext uri="{FF2B5EF4-FFF2-40B4-BE49-F238E27FC236}">
                <a16:creationId xmlns="" xmlns:a16="http://schemas.microsoft.com/office/drawing/2014/main" id="{6D1BD107-9DD2-34F6-5DB9-4AE55D454388}"/>
              </a:ext>
            </a:extLst>
          </p:cNvPr>
          <p:cNvSpPr>
            <a:spLocks noGrp="1"/>
          </p:cNvSpPr>
          <p:nvPr>
            <p:ph type="body" sz="quarter" idx="49" hasCustomPrompt="1"/>
          </p:nvPr>
        </p:nvSpPr>
        <p:spPr>
          <a:xfrm>
            <a:off x="1102395" y="155733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 xmlns:a16="http://schemas.microsoft.com/office/drawing/2014/main" id="{852F6569-C635-4AE1-B058-A0E8F7662E60}"/>
              </a:ext>
            </a:extLst>
          </p:cNvPr>
          <p:cNvSpPr>
            <a:spLocks noGrp="1"/>
          </p:cNvSpPr>
          <p:nvPr>
            <p:ph type="body" sz="quarter" idx="21" hasCustomPrompt="1"/>
          </p:nvPr>
        </p:nvSpPr>
        <p:spPr>
          <a:xfrm>
            <a:off x="447578" y="155733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 xmlns:a16="http://schemas.microsoft.com/office/drawing/2014/main" id="{07DA537F-1AF8-929F-0DDE-75406EB1BB21}"/>
              </a:ext>
            </a:extLst>
          </p:cNvPr>
          <p:cNvSpPr>
            <a:spLocks noGrp="1"/>
          </p:cNvSpPr>
          <p:nvPr>
            <p:ph type="body" sz="quarter" idx="50" hasCustomPrompt="1"/>
          </p:nvPr>
        </p:nvSpPr>
        <p:spPr>
          <a:xfrm>
            <a:off x="2717438" y="3164913"/>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0" name="Marcador de texto 31">
            <a:extLst>
              <a:ext uri="{FF2B5EF4-FFF2-40B4-BE49-F238E27FC236}">
                <a16:creationId xmlns="" xmlns:a16="http://schemas.microsoft.com/office/drawing/2014/main" id="{BD0C1EB3-E50D-92F7-9BEB-1B453A27F1C2}"/>
              </a:ext>
            </a:extLst>
          </p:cNvPr>
          <p:cNvSpPr>
            <a:spLocks noGrp="1"/>
          </p:cNvSpPr>
          <p:nvPr>
            <p:ph type="body" sz="quarter" idx="51" hasCustomPrompt="1"/>
          </p:nvPr>
        </p:nvSpPr>
        <p:spPr>
          <a:xfrm>
            <a:off x="2062621" y="316510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1" name="Marcador de texto 34">
            <a:extLst>
              <a:ext uri="{FF2B5EF4-FFF2-40B4-BE49-F238E27FC236}">
                <a16:creationId xmlns="" xmlns:a16="http://schemas.microsoft.com/office/drawing/2014/main" id="{F98FD673-D178-BE4A-3D33-C09DCB5F3B06}"/>
              </a:ext>
            </a:extLst>
          </p:cNvPr>
          <p:cNvSpPr>
            <a:spLocks noGrp="1"/>
          </p:cNvSpPr>
          <p:nvPr>
            <p:ph type="body" sz="quarter" idx="52" hasCustomPrompt="1"/>
          </p:nvPr>
        </p:nvSpPr>
        <p:spPr>
          <a:xfrm>
            <a:off x="5246883" y="477248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2" name="Marcador de texto 31">
            <a:extLst>
              <a:ext uri="{FF2B5EF4-FFF2-40B4-BE49-F238E27FC236}">
                <a16:creationId xmlns="" xmlns:a16="http://schemas.microsoft.com/office/drawing/2014/main" id="{5CE5BD6A-3103-B0B5-922C-94C2C20C94C0}"/>
              </a:ext>
            </a:extLst>
          </p:cNvPr>
          <p:cNvSpPr>
            <a:spLocks noGrp="1"/>
          </p:cNvSpPr>
          <p:nvPr>
            <p:ph type="body" sz="quarter" idx="53" hasCustomPrompt="1"/>
          </p:nvPr>
        </p:nvSpPr>
        <p:spPr>
          <a:xfrm>
            <a:off x="4592066" y="4772877"/>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4"/>
          </p:nvPr>
        </p:nvSpPr>
        <p:spPr/>
        <p:txBody>
          <a:bodyPr/>
          <a:lstStyle/>
          <a:p>
            <a:endParaRPr lang="es-CL" dirty="0">
              <a:solidFill>
                <a:srgbClr val="000000"/>
              </a:solidFill>
            </a:endParaRPr>
          </a:p>
        </p:txBody>
      </p:sp>
      <p:sp>
        <p:nvSpPr>
          <p:cNvPr id="4" name="Marcador de número de diapositiva 3"/>
          <p:cNvSpPr>
            <a:spLocks noGrp="1"/>
          </p:cNvSpPr>
          <p:nvPr>
            <p:ph type="sldNum" sz="quarter" idx="5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57746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46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4" name="Marcador de texto 34">
            <a:extLst>
              <a:ext uri="{FF2B5EF4-FFF2-40B4-BE49-F238E27FC236}">
                <a16:creationId xmlns="" xmlns:a16="http://schemas.microsoft.com/office/drawing/2014/main" id="{1F4DD714-404D-F451-2C40-C6184723D662}"/>
              </a:ext>
            </a:extLst>
          </p:cNvPr>
          <p:cNvSpPr>
            <a:spLocks noGrp="1"/>
          </p:cNvSpPr>
          <p:nvPr>
            <p:ph type="body" sz="quarter" idx="35" hasCustomPrompt="1"/>
          </p:nvPr>
        </p:nvSpPr>
        <p:spPr>
          <a:xfrm>
            <a:off x="435975"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5" name="Marcador de texto 34">
            <a:extLst>
              <a:ext uri="{FF2B5EF4-FFF2-40B4-BE49-F238E27FC236}">
                <a16:creationId xmlns="" xmlns:a16="http://schemas.microsoft.com/office/drawing/2014/main" id="{25B0AD76-B137-02A4-07E5-122F377922CF}"/>
              </a:ext>
            </a:extLst>
          </p:cNvPr>
          <p:cNvSpPr>
            <a:spLocks noGrp="1"/>
          </p:cNvSpPr>
          <p:nvPr>
            <p:ph type="body" sz="quarter" idx="37" hasCustomPrompt="1"/>
          </p:nvPr>
        </p:nvSpPr>
        <p:spPr>
          <a:xfrm>
            <a:off x="2747972"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6" name="Marcador de texto 34">
            <a:extLst>
              <a:ext uri="{FF2B5EF4-FFF2-40B4-BE49-F238E27FC236}">
                <a16:creationId xmlns="" xmlns:a16="http://schemas.microsoft.com/office/drawing/2014/main" id="{B96DC186-85C0-38DC-08CE-92744A94E027}"/>
              </a:ext>
            </a:extLst>
          </p:cNvPr>
          <p:cNvSpPr>
            <a:spLocks noGrp="1"/>
          </p:cNvSpPr>
          <p:nvPr>
            <p:ph type="body" sz="quarter" idx="38" hasCustomPrompt="1"/>
          </p:nvPr>
        </p:nvSpPr>
        <p:spPr>
          <a:xfrm>
            <a:off x="5059969"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7" name="Marcador de texto 34">
            <a:extLst>
              <a:ext uri="{FF2B5EF4-FFF2-40B4-BE49-F238E27FC236}">
                <a16:creationId xmlns="" xmlns:a16="http://schemas.microsoft.com/office/drawing/2014/main" id="{40E7975B-93A3-82E4-7C5F-AE17B9E022C8}"/>
              </a:ext>
            </a:extLst>
          </p:cNvPr>
          <p:cNvSpPr>
            <a:spLocks noGrp="1"/>
          </p:cNvSpPr>
          <p:nvPr>
            <p:ph type="body" sz="quarter" idx="39" hasCustomPrompt="1"/>
          </p:nvPr>
        </p:nvSpPr>
        <p:spPr>
          <a:xfrm>
            <a:off x="7371966"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8" name="Marcador de texto 34">
            <a:extLst>
              <a:ext uri="{FF2B5EF4-FFF2-40B4-BE49-F238E27FC236}">
                <a16:creationId xmlns="" xmlns:a16="http://schemas.microsoft.com/office/drawing/2014/main" id="{C22D84BC-5F79-C766-96AC-202CAF00BB12}"/>
              </a:ext>
            </a:extLst>
          </p:cNvPr>
          <p:cNvSpPr>
            <a:spLocks noGrp="1"/>
          </p:cNvSpPr>
          <p:nvPr>
            <p:ph type="body" sz="quarter" idx="40" hasCustomPrompt="1"/>
          </p:nvPr>
        </p:nvSpPr>
        <p:spPr>
          <a:xfrm>
            <a:off x="9683963"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9" name="Marcador de texto 49">
            <a:extLst>
              <a:ext uri="{FF2B5EF4-FFF2-40B4-BE49-F238E27FC236}">
                <a16:creationId xmlns="" xmlns:a16="http://schemas.microsoft.com/office/drawing/2014/main" id="{9D9856A9-4A47-DE98-0A3E-417E9C02C7DF}"/>
              </a:ext>
            </a:extLst>
          </p:cNvPr>
          <p:cNvSpPr>
            <a:spLocks noGrp="1"/>
          </p:cNvSpPr>
          <p:nvPr>
            <p:ph type="body" sz="quarter" idx="31" hasCustomPrompt="1"/>
          </p:nvPr>
        </p:nvSpPr>
        <p:spPr>
          <a:xfrm>
            <a:off x="454028" y="4344177"/>
            <a:ext cx="2052000" cy="1097208"/>
          </a:xfrm>
          <a:noFill/>
        </p:spPr>
        <p:txBody>
          <a:bodyPr anchor="t">
            <a:noAutofit/>
          </a:bodyPr>
          <a:lstStyle>
            <a:lvl1pPr marL="0" indent="0">
              <a:buNone/>
              <a:defRPr sz="1200" b="0"/>
            </a:lvl1pPr>
          </a:lstStyle>
          <a:p>
            <a:pPr lvl="0"/>
            <a:r>
              <a:rPr lang="es-ES" dirty="0"/>
              <a:t>Texto</a:t>
            </a:r>
          </a:p>
        </p:txBody>
      </p:sp>
      <p:sp>
        <p:nvSpPr>
          <p:cNvPr id="40" name="Marcador de texto 49">
            <a:extLst>
              <a:ext uri="{FF2B5EF4-FFF2-40B4-BE49-F238E27FC236}">
                <a16:creationId xmlns="" xmlns:a16="http://schemas.microsoft.com/office/drawing/2014/main" id="{A83B9382-DE72-C65F-60C3-5CFD388674E4}"/>
              </a:ext>
            </a:extLst>
          </p:cNvPr>
          <p:cNvSpPr>
            <a:spLocks noGrp="1"/>
          </p:cNvSpPr>
          <p:nvPr>
            <p:ph type="body" sz="quarter" idx="41" hasCustomPrompt="1"/>
          </p:nvPr>
        </p:nvSpPr>
        <p:spPr>
          <a:xfrm>
            <a:off x="5068442" y="4344177"/>
            <a:ext cx="2052000" cy="1097208"/>
          </a:xfrm>
          <a:noFill/>
        </p:spPr>
        <p:txBody>
          <a:bodyPr anchor="t">
            <a:noAutofit/>
          </a:bodyPr>
          <a:lstStyle>
            <a:lvl1pPr marL="0" indent="0">
              <a:buNone/>
              <a:defRPr sz="1200" b="0"/>
            </a:lvl1pPr>
          </a:lstStyle>
          <a:p>
            <a:pPr lvl="0"/>
            <a:r>
              <a:rPr lang="es-ES" dirty="0"/>
              <a:t>Texto</a:t>
            </a:r>
          </a:p>
        </p:txBody>
      </p:sp>
      <p:sp>
        <p:nvSpPr>
          <p:cNvPr id="41" name="Marcador de texto 49">
            <a:extLst>
              <a:ext uri="{FF2B5EF4-FFF2-40B4-BE49-F238E27FC236}">
                <a16:creationId xmlns="" xmlns:a16="http://schemas.microsoft.com/office/drawing/2014/main" id="{1958E19B-E1EC-4AC1-B917-EC7B1CCD0D8B}"/>
              </a:ext>
            </a:extLst>
          </p:cNvPr>
          <p:cNvSpPr>
            <a:spLocks noGrp="1"/>
          </p:cNvSpPr>
          <p:nvPr>
            <p:ph type="body" sz="quarter" idx="42" hasCustomPrompt="1"/>
          </p:nvPr>
        </p:nvSpPr>
        <p:spPr>
          <a:xfrm>
            <a:off x="9676986" y="4344177"/>
            <a:ext cx="2052000" cy="1097208"/>
          </a:xfrm>
          <a:noFill/>
        </p:spPr>
        <p:txBody>
          <a:bodyPr anchor="t">
            <a:noAutofit/>
          </a:bodyPr>
          <a:lstStyle>
            <a:lvl1pPr marL="0" indent="0">
              <a:buNone/>
              <a:defRPr sz="1200" b="0"/>
            </a:lvl1pPr>
          </a:lstStyle>
          <a:p>
            <a:pPr lvl="0"/>
            <a:r>
              <a:rPr lang="es-ES" dirty="0"/>
              <a:t>Texto</a:t>
            </a:r>
          </a:p>
        </p:txBody>
      </p:sp>
      <p:sp>
        <p:nvSpPr>
          <p:cNvPr id="42" name="Marcador de texto 49">
            <a:extLst>
              <a:ext uri="{FF2B5EF4-FFF2-40B4-BE49-F238E27FC236}">
                <a16:creationId xmlns="" xmlns:a16="http://schemas.microsoft.com/office/drawing/2014/main" id="{55BDC762-466B-D545-7C3D-B7E0F08D93C8}"/>
              </a:ext>
            </a:extLst>
          </p:cNvPr>
          <p:cNvSpPr>
            <a:spLocks noGrp="1"/>
          </p:cNvSpPr>
          <p:nvPr>
            <p:ph type="body" sz="quarter" idx="43" hasCustomPrompt="1"/>
          </p:nvPr>
        </p:nvSpPr>
        <p:spPr>
          <a:xfrm>
            <a:off x="7351173" y="3281441"/>
            <a:ext cx="2052000" cy="1097208"/>
          </a:xfrm>
          <a:noFill/>
        </p:spPr>
        <p:txBody>
          <a:bodyPr anchor="t">
            <a:noAutofit/>
          </a:bodyPr>
          <a:lstStyle>
            <a:lvl1pPr marL="0" indent="0">
              <a:buNone/>
              <a:defRPr sz="1200" b="0"/>
            </a:lvl1pPr>
          </a:lstStyle>
          <a:p>
            <a:pPr lvl="0"/>
            <a:r>
              <a:rPr lang="es-ES" dirty="0"/>
              <a:t>Texto</a:t>
            </a:r>
          </a:p>
        </p:txBody>
      </p:sp>
      <p:sp>
        <p:nvSpPr>
          <p:cNvPr id="43" name="Marcador de texto 49">
            <a:extLst>
              <a:ext uri="{FF2B5EF4-FFF2-40B4-BE49-F238E27FC236}">
                <a16:creationId xmlns="" xmlns:a16="http://schemas.microsoft.com/office/drawing/2014/main" id="{28F54150-1083-DA95-A448-CB39A207511F}"/>
              </a:ext>
            </a:extLst>
          </p:cNvPr>
          <p:cNvSpPr>
            <a:spLocks noGrp="1"/>
          </p:cNvSpPr>
          <p:nvPr>
            <p:ph type="body" sz="quarter" idx="44" hasCustomPrompt="1"/>
          </p:nvPr>
        </p:nvSpPr>
        <p:spPr>
          <a:xfrm>
            <a:off x="2761235" y="3281441"/>
            <a:ext cx="2052000" cy="1097208"/>
          </a:xfrm>
          <a:noFill/>
        </p:spPr>
        <p:txBody>
          <a:bodyPr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 xmlns:a16="http://schemas.microsoft.com/office/drawing/2014/main" id="{88B882DD-CAC4-D272-177A-C4334BD90161}"/>
              </a:ext>
            </a:extLst>
          </p:cNvPr>
          <p:cNvSpPr>
            <a:spLocks noGrp="1"/>
          </p:cNvSpPr>
          <p:nvPr>
            <p:ph type="body" sz="quarter" idx="45" hasCustomPrompt="1"/>
          </p:nvPr>
        </p:nvSpPr>
        <p:spPr>
          <a:xfrm>
            <a:off x="45402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 xmlns:a16="http://schemas.microsoft.com/office/drawing/2014/main" id="{E6930F88-7465-93A0-9C40-8BDBD911A106}"/>
              </a:ext>
            </a:extLst>
          </p:cNvPr>
          <p:cNvSpPr>
            <a:spLocks noGrp="1"/>
          </p:cNvSpPr>
          <p:nvPr>
            <p:ph type="body" sz="quarter" idx="46" hasCustomPrompt="1"/>
          </p:nvPr>
        </p:nvSpPr>
        <p:spPr>
          <a:xfrm>
            <a:off x="506550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7" name="Marcador de texto 49">
            <a:extLst>
              <a:ext uri="{FF2B5EF4-FFF2-40B4-BE49-F238E27FC236}">
                <a16:creationId xmlns="" xmlns:a16="http://schemas.microsoft.com/office/drawing/2014/main" id="{A5FE6BE7-BB70-DB70-87EF-DE7FDFAB18E6}"/>
              </a:ext>
            </a:extLst>
          </p:cNvPr>
          <p:cNvSpPr>
            <a:spLocks noGrp="1"/>
          </p:cNvSpPr>
          <p:nvPr>
            <p:ph type="body" sz="quarter" idx="47" hasCustomPrompt="1"/>
          </p:nvPr>
        </p:nvSpPr>
        <p:spPr>
          <a:xfrm>
            <a:off x="9676986" y="3821663"/>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68" name="Marcador de texto 49">
            <a:extLst>
              <a:ext uri="{FF2B5EF4-FFF2-40B4-BE49-F238E27FC236}">
                <a16:creationId xmlns="" xmlns:a16="http://schemas.microsoft.com/office/drawing/2014/main" id="{56F5FD8D-690C-C02E-6D99-2727F64C6E81}"/>
              </a:ext>
            </a:extLst>
          </p:cNvPr>
          <p:cNvSpPr>
            <a:spLocks noGrp="1"/>
          </p:cNvSpPr>
          <p:nvPr>
            <p:ph type="body" sz="quarter" idx="48" hasCustomPrompt="1"/>
          </p:nvPr>
        </p:nvSpPr>
        <p:spPr>
          <a:xfrm>
            <a:off x="2759768" y="2755675"/>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 xmlns:a16="http://schemas.microsoft.com/office/drawing/2014/main" id="{90FDF2AD-7C27-E2B2-5648-D7158B4D61F8}"/>
              </a:ext>
            </a:extLst>
          </p:cNvPr>
          <p:cNvSpPr>
            <a:spLocks noGrp="1"/>
          </p:cNvSpPr>
          <p:nvPr>
            <p:ph type="body" sz="quarter" idx="49" hasCustomPrompt="1"/>
          </p:nvPr>
        </p:nvSpPr>
        <p:spPr>
          <a:xfrm>
            <a:off x="7371248" y="2755675"/>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70" name="Marcador de texto 34">
            <a:extLst>
              <a:ext uri="{FF2B5EF4-FFF2-40B4-BE49-F238E27FC236}">
                <a16:creationId xmlns="" xmlns:a16="http://schemas.microsoft.com/office/drawing/2014/main" id="{B4A7D195-C102-F7F4-9B29-0C62CEC5C9AD}"/>
              </a:ext>
            </a:extLst>
          </p:cNvPr>
          <p:cNvSpPr>
            <a:spLocks noGrp="1"/>
          </p:cNvSpPr>
          <p:nvPr>
            <p:ph type="body" sz="quarter" idx="50" hasCustomPrompt="1"/>
          </p:nvPr>
        </p:nvSpPr>
        <p:spPr>
          <a:xfrm>
            <a:off x="435975" y="1844616"/>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1" name="Marcador de texto 34">
            <a:extLst>
              <a:ext uri="{FF2B5EF4-FFF2-40B4-BE49-F238E27FC236}">
                <a16:creationId xmlns="" xmlns:a16="http://schemas.microsoft.com/office/drawing/2014/main" id="{351C0F95-7835-B911-7CD7-B6E22072A277}"/>
              </a:ext>
            </a:extLst>
          </p:cNvPr>
          <p:cNvSpPr>
            <a:spLocks noGrp="1"/>
          </p:cNvSpPr>
          <p:nvPr>
            <p:ph type="body" sz="quarter" idx="51" hasCustomPrompt="1"/>
          </p:nvPr>
        </p:nvSpPr>
        <p:spPr>
          <a:xfrm flipH="1">
            <a:off x="2754254"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 xmlns:a16="http://schemas.microsoft.com/office/drawing/2014/main" id="{BC21A1D9-FA0E-57A2-CA6F-1AE6B295115C}"/>
              </a:ext>
            </a:extLst>
          </p:cNvPr>
          <p:cNvSpPr>
            <a:spLocks noGrp="1"/>
          </p:cNvSpPr>
          <p:nvPr>
            <p:ph type="body" sz="quarter" idx="52" hasCustomPrompt="1"/>
          </p:nvPr>
        </p:nvSpPr>
        <p:spPr>
          <a:xfrm>
            <a:off x="5072533"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 xmlns:a16="http://schemas.microsoft.com/office/drawing/2014/main" id="{4B3C630F-6F19-60C1-7223-E12A2F337C15}"/>
              </a:ext>
            </a:extLst>
          </p:cNvPr>
          <p:cNvSpPr>
            <a:spLocks noGrp="1"/>
          </p:cNvSpPr>
          <p:nvPr>
            <p:ph type="body" sz="quarter" idx="53" hasCustomPrompt="1"/>
          </p:nvPr>
        </p:nvSpPr>
        <p:spPr>
          <a:xfrm flipH="1">
            <a:off x="7390812"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34">
            <a:extLst>
              <a:ext uri="{FF2B5EF4-FFF2-40B4-BE49-F238E27FC236}">
                <a16:creationId xmlns="" xmlns:a16="http://schemas.microsoft.com/office/drawing/2014/main" id="{EC0A0E51-4049-ED4C-3E66-7D4E1587F0CE}"/>
              </a:ext>
            </a:extLst>
          </p:cNvPr>
          <p:cNvSpPr>
            <a:spLocks noGrp="1"/>
          </p:cNvSpPr>
          <p:nvPr>
            <p:ph type="body" sz="quarter" idx="54" hasCustomPrompt="1"/>
          </p:nvPr>
        </p:nvSpPr>
        <p:spPr>
          <a:xfrm>
            <a:off x="9709090"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5" name="Marcador de texto 34">
            <a:extLst>
              <a:ext uri="{FF2B5EF4-FFF2-40B4-BE49-F238E27FC236}">
                <a16:creationId xmlns="" xmlns:a16="http://schemas.microsoft.com/office/drawing/2014/main" id="{BAAE7064-47DD-08BB-EDD5-6FF9EF5E8C90}"/>
              </a:ext>
            </a:extLst>
          </p:cNvPr>
          <p:cNvSpPr>
            <a:spLocks noGrp="1"/>
          </p:cNvSpPr>
          <p:nvPr>
            <p:ph type="body" sz="quarter" idx="36" hasCustomPrompt="1"/>
          </p:nvPr>
        </p:nvSpPr>
        <p:spPr>
          <a:xfrm>
            <a:off x="454028" y="1692713"/>
            <a:ext cx="11329985" cy="318177"/>
          </a:xfrm>
          <a:prstGeom prst="rightArrow">
            <a:avLst/>
          </a:prstGeom>
          <a:solidFill>
            <a:schemeClr val="accent2"/>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6" name="Marcador de texto 49">
            <a:extLst>
              <a:ext uri="{FF2B5EF4-FFF2-40B4-BE49-F238E27FC236}">
                <a16:creationId xmlns="" xmlns:a16="http://schemas.microsoft.com/office/drawing/2014/main" id="{74784AEC-0CB6-FB04-C4EA-1DA9016ADEC8}"/>
              </a:ext>
            </a:extLst>
          </p:cNvPr>
          <p:cNvSpPr>
            <a:spLocks noGrp="1"/>
          </p:cNvSpPr>
          <p:nvPr>
            <p:ph type="body" sz="quarter" idx="55" hasCustomPrompt="1"/>
          </p:nvPr>
        </p:nvSpPr>
        <p:spPr>
          <a:xfrm>
            <a:off x="444555" y="5621047"/>
            <a:ext cx="287997" cy="225206"/>
          </a:xfrm>
          <a:solidFill>
            <a:schemeClr val="tx2"/>
          </a:solidFill>
        </p:spPr>
        <p:txBody>
          <a:bodyPr anchor="ctr">
            <a:noAutofit/>
          </a:bodyPr>
          <a:lstStyle>
            <a:lvl1pPr marL="0" indent="0">
              <a:buNone/>
              <a:defRPr sz="1200" b="1"/>
            </a:lvl1pPr>
          </a:lstStyle>
          <a:p>
            <a:pPr lvl="0"/>
            <a:r>
              <a:rPr lang="es-ES" dirty="0"/>
              <a:t>  </a:t>
            </a:r>
          </a:p>
        </p:txBody>
      </p:sp>
      <p:sp>
        <p:nvSpPr>
          <p:cNvPr id="77" name="Marcador de texto 49">
            <a:extLst>
              <a:ext uri="{FF2B5EF4-FFF2-40B4-BE49-F238E27FC236}">
                <a16:creationId xmlns="" xmlns:a16="http://schemas.microsoft.com/office/drawing/2014/main" id="{2D4F006D-923D-223D-5356-3172AF617FB7}"/>
              </a:ext>
            </a:extLst>
          </p:cNvPr>
          <p:cNvSpPr>
            <a:spLocks noGrp="1"/>
          </p:cNvSpPr>
          <p:nvPr>
            <p:ph type="body" sz="quarter" idx="56" hasCustomPrompt="1"/>
          </p:nvPr>
        </p:nvSpPr>
        <p:spPr>
          <a:xfrm>
            <a:off x="444555" y="594064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78" name="Marcador de texto 49">
            <a:extLst>
              <a:ext uri="{FF2B5EF4-FFF2-40B4-BE49-F238E27FC236}">
                <a16:creationId xmlns="" xmlns:a16="http://schemas.microsoft.com/office/drawing/2014/main" id="{65F8D072-821C-CD48-5168-97D110689B15}"/>
              </a:ext>
            </a:extLst>
          </p:cNvPr>
          <p:cNvSpPr>
            <a:spLocks noGrp="1"/>
          </p:cNvSpPr>
          <p:nvPr>
            <p:ph type="body" sz="quarter" idx="57" hasCustomPrompt="1"/>
          </p:nvPr>
        </p:nvSpPr>
        <p:spPr>
          <a:xfrm>
            <a:off x="793895" y="5621047"/>
            <a:ext cx="1702659" cy="225206"/>
          </a:xfrm>
          <a:noFill/>
        </p:spPr>
        <p:txBody>
          <a:bodyPr anchor="ctr">
            <a:noAutofit/>
          </a:bodyPr>
          <a:lstStyle>
            <a:lvl1pPr marL="0" indent="0">
              <a:buNone/>
              <a:defRPr sz="1200" b="0"/>
            </a:lvl1pPr>
          </a:lstStyle>
          <a:p>
            <a:pPr lvl="0"/>
            <a:r>
              <a:rPr lang="es-ES" dirty="0"/>
              <a:t>Texto</a:t>
            </a:r>
          </a:p>
        </p:txBody>
      </p:sp>
      <p:sp>
        <p:nvSpPr>
          <p:cNvPr id="79" name="Marcador de texto 49">
            <a:extLst>
              <a:ext uri="{FF2B5EF4-FFF2-40B4-BE49-F238E27FC236}">
                <a16:creationId xmlns="" xmlns:a16="http://schemas.microsoft.com/office/drawing/2014/main" id="{A0D8519B-380E-4C82-BF3E-327326C10252}"/>
              </a:ext>
            </a:extLst>
          </p:cNvPr>
          <p:cNvSpPr>
            <a:spLocks noGrp="1"/>
          </p:cNvSpPr>
          <p:nvPr>
            <p:ph type="body" sz="quarter" idx="58" hasCustomPrompt="1"/>
          </p:nvPr>
        </p:nvSpPr>
        <p:spPr>
          <a:xfrm>
            <a:off x="793895" y="5940644"/>
            <a:ext cx="1702659" cy="225206"/>
          </a:xfrm>
          <a:noFill/>
        </p:spPr>
        <p:txBody>
          <a:bodyPr anchor="ctr">
            <a:noAutofit/>
          </a:bodyPr>
          <a:lstStyle>
            <a:lvl1pPr marL="0" indent="0">
              <a:buNone/>
              <a:defRPr sz="1200" b="0"/>
            </a:lvl1pPr>
          </a:lstStyle>
          <a:p>
            <a:pPr lvl="0"/>
            <a:r>
              <a:rPr lang="es-ES" dirty="0"/>
              <a:t>Texto</a:t>
            </a:r>
          </a:p>
        </p:txBody>
      </p: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583403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eño personalizado 1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49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1" name="Marcador de texto 31">
            <a:extLst>
              <a:ext uri="{FF2B5EF4-FFF2-40B4-BE49-F238E27FC236}">
                <a16:creationId xmlns="" xmlns:a16="http://schemas.microsoft.com/office/drawing/2014/main" id="{F4F6B9BA-24E9-5D5B-C793-058B61EF60CD}"/>
              </a:ext>
            </a:extLst>
          </p:cNvPr>
          <p:cNvSpPr>
            <a:spLocks noGrp="1"/>
          </p:cNvSpPr>
          <p:nvPr>
            <p:ph type="body" sz="quarter" idx="36" hasCustomPrompt="1"/>
          </p:nvPr>
        </p:nvSpPr>
        <p:spPr>
          <a:xfrm>
            <a:off x="712204" y="1647712"/>
            <a:ext cx="4446000" cy="4446000"/>
          </a:xfrm>
          <a:prstGeom prst="ellipse">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5400" b="1">
                <a:solidFill>
                  <a:schemeClr val="tx1"/>
                </a:solidFill>
              </a:defRPr>
            </a:lvl1pPr>
            <a:lvl5pPr>
              <a:defRPr/>
            </a:lvl5pPr>
          </a:lstStyle>
          <a:p>
            <a:pPr lvl="0"/>
            <a:r>
              <a:rPr lang="es-ES" dirty="0"/>
              <a:t>Texto</a:t>
            </a:r>
            <a:endParaRPr lang="es-CL" dirty="0"/>
          </a:p>
        </p:txBody>
      </p:sp>
      <p:sp>
        <p:nvSpPr>
          <p:cNvPr id="22" name="Marcador de texto 31">
            <a:extLst>
              <a:ext uri="{FF2B5EF4-FFF2-40B4-BE49-F238E27FC236}">
                <a16:creationId xmlns="" xmlns:a16="http://schemas.microsoft.com/office/drawing/2014/main" id="{C408C058-A33C-DE29-A4BA-8F34D6D1D7A0}"/>
              </a:ext>
            </a:extLst>
          </p:cNvPr>
          <p:cNvSpPr>
            <a:spLocks noGrp="1"/>
          </p:cNvSpPr>
          <p:nvPr>
            <p:ph type="body" sz="quarter" idx="37" hasCustomPrompt="1"/>
          </p:nvPr>
        </p:nvSpPr>
        <p:spPr>
          <a:xfrm>
            <a:off x="5576216" y="1589537"/>
            <a:ext cx="1224000" cy="1224000"/>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3" name="Marcador de texto 31">
            <a:extLst>
              <a:ext uri="{FF2B5EF4-FFF2-40B4-BE49-F238E27FC236}">
                <a16:creationId xmlns="" xmlns:a16="http://schemas.microsoft.com/office/drawing/2014/main" id="{C4845896-B9E6-B145-475C-119B4CC164DD}"/>
              </a:ext>
            </a:extLst>
          </p:cNvPr>
          <p:cNvSpPr>
            <a:spLocks noGrp="1"/>
          </p:cNvSpPr>
          <p:nvPr>
            <p:ph type="body" sz="quarter" idx="38" hasCustomPrompt="1"/>
          </p:nvPr>
        </p:nvSpPr>
        <p:spPr>
          <a:xfrm>
            <a:off x="6096000" y="3265693"/>
            <a:ext cx="1224000" cy="122400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4" name="Marcador de texto 31">
            <a:extLst>
              <a:ext uri="{FF2B5EF4-FFF2-40B4-BE49-F238E27FC236}">
                <a16:creationId xmlns="" xmlns:a16="http://schemas.microsoft.com/office/drawing/2014/main" id="{AA6D4207-CAB7-80F6-F0E4-4B1B7384F397}"/>
              </a:ext>
            </a:extLst>
          </p:cNvPr>
          <p:cNvSpPr>
            <a:spLocks noGrp="1"/>
          </p:cNvSpPr>
          <p:nvPr>
            <p:ph type="body" sz="quarter" idx="39" hasCustomPrompt="1"/>
          </p:nvPr>
        </p:nvSpPr>
        <p:spPr>
          <a:xfrm>
            <a:off x="5576216" y="4941850"/>
            <a:ext cx="1224000" cy="1224000"/>
          </a:xfrm>
          <a:prstGeom prst="ellips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5" name="Marcador de texto 34">
            <a:extLst>
              <a:ext uri="{FF2B5EF4-FFF2-40B4-BE49-F238E27FC236}">
                <a16:creationId xmlns="" xmlns:a16="http://schemas.microsoft.com/office/drawing/2014/main" id="{B795E8F0-235C-42B7-616B-E560D25BA584}"/>
              </a:ext>
            </a:extLst>
          </p:cNvPr>
          <p:cNvSpPr>
            <a:spLocks noGrp="1"/>
          </p:cNvSpPr>
          <p:nvPr>
            <p:ph type="body" sz="quarter" idx="32" hasCustomPrompt="1"/>
          </p:nvPr>
        </p:nvSpPr>
        <p:spPr>
          <a:xfrm>
            <a:off x="7031171" y="1880510"/>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6" name="Marcador de texto 34">
            <a:extLst>
              <a:ext uri="{FF2B5EF4-FFF2-40B4-BE49-F238E27FC236}">
                <a16:creationId xmlns="" xmlns:a16="http://schemas.microsoft.com/office/drawing/2014/main" id="{7D571604-E0BE-DE6A-7F0A-F7A28C04B798}"/>
              </a:ext>
            </a:extLst>
          </p:cNvPr>
          <p:cNvSpPr>
            <a:spLocks noGrp="1"/>
          </p:cNvSpPr>
          <p:nvPr>
            <p:ph type="body" sz="quarter" idx="40" hasCustomPrompt="1"/>
          </p:nvPr>
        </p:nvSpPr>
        <p:spPr>
          <a:xfrm>
            <a:off x="7550955" y="3556666"/>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7" name="Marcador de texto 34">
            <a:extLst>
              <a:ext uri="{FF2B5EF4-FFF2-40B4-BE49-F238E27FC236}">
                <a16:creationId xmlns="" xmlns:a16="http://schemas.microsoft.com/office/drawing/2014/main" id="{171BCFC5-40FE-A27D-30A3-454159999D0E}"/>
              </a:ext>
            </a:extLst>
          </p:cNvPr>
          <p:cNvSpPr>
            <a:spLocks noGrp="1"/>
          </p:cNvSpPr>
          <p:nvPr>
            <p:ph type="body" sz="quarter" idx="41" hasCustomPrompt="1"/>
          </p:nvPr>
        </p:nvSpPr>
        <p:spPr>
          <a:xfrm>
            <a:off x="7031171" y="5232822"/>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42"/>
          </p:nvPr>
        </p:nvSpPr>
        <p:spPr/>
        <p:txBody>
          <a:bodyPr/>
          <a:lstStyle/>
          <a:p>
            <a:endParaRPr lang="es-CL" dirty="0">
              <a:solidFill>
                <a:srgbClr val="000000"/>
              </a:solidFill>
            </a:endParaRPr>
          </a:p>
        </p:txBody>
      </p:sp>
      <p:sp>
        <p:nvSpPr>
          <p:cNvPr id="4" name="Marcador de número de diapositiva 3"/>
          <p:cNvSpPr>
            <a:spLocks noGrp="1"/>
          </p:cNvSpPr>
          <p:nvPr>
            <p:ph type="sldNum" sz="quarter" idx="43"/>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996784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eño personalizado 20">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51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Gráfico 3">
            <a:extLst>
              <a:ext uri="{FF2B5EF4-FFF2-40B4-BE49-F238E27FC236}">
                <a16:creationId xmlns="" xmlns:a16="http://schemas.microsoft.com/office/drawing/2014/main" id="{DE8C5804-0487-8079-B88A-7DFFFFF6F81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953888" y="1818218"/>
            <a:ext cx="8284224" cy="2738796"/>
          </a:xfrm>
          <a:prstGeom prst="rect">
            <a:avLst/>
          </a:prstGeom>
        </p:spPr>
      </p:pic>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4" name="Subtítulo 2">
            <a:extLst>
              <a:ext uri="{FF2B5EF4-FFF2-40B4-BE49-F238E27FC236}">
                <a16:creationId xmlns="" xmlns:a16="http://schemas.microsoft.com/office/drawing/2014/main" id="{78C8E64F-AC30-D2D0-7028-0E33E13B507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6" name="Marcador de texto 31">
            <a:extLst>
              <a:ext uri="{FF2B5EF4-FFF2-40B4-BE49-F238E27FC236}">
                <a16:creationId xmlns="" xmlns:a16="http://schemas.microsoft.com/office/drawing/2014/main" id="{0AD32CDB-1227-D0C7-505C-82845CC78984}"/>
              </a:ext>
            </a:extLst>
          </p:cNvPr>
          <p:cNvSpPr>
            <a:spLocks noGrp="1"/>
          </p:cNvSpPr>
          <p:nvPr>
            <p:ph type="body" sz="quarter" idx="36" hasCustomPrompt="1"/>
          </p:nvPr>
        </p:nvSpPr>
        <p:spPr>
          <a:xfrm>
            <a:off x="5566944" y="1744031"/>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7" name="Marcador de texto 31">
            <a:extLst>
              <a:ext uri="{FF2B5EF4-FFF2-40B4-BE49-F238E27FC236}">
                <a16:creationId xmlns="" xmlns:a16="http://schemas.microsoft.com/office/drawing/2014/main" id="{CC888898-535B-E024-B74B-14C4D8BA6233}"/>
              </a:ext>
            </a:extLst>
          </p:cNvPr>
          <p:cNvSpPr>
            <a:spLocks noGrp="1"/>
          </p:cNvSpPr>
          <p:nvPr>
            <p:ph type="body" sz="quarter" idx="37" hasCustomPrompt="1"/>
          </p:nvPr>
        </p:nvSpPr>
        <p:spPr>
          <a:xfrm>
            <a:off x="2202277" y="388930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8" name="Marcador de texto 31">
            <a:extLst>
              <a:ext uri="{FF2B5EF4-FFF2-40B4-BE49-F238E27FC236}">
                <a16:creationId xmlns="" xmlns:a16="http://schemas.microsoft.com/office/drawing/2014/main" id="{FAE2C23C-8B34-CC07-905A-C99D6A540B82}"/>
              </a:ext>
            </a:extLst>
          </p:cNvPr>
          <p:cNvSpPr>
            <a:spLocks noGrp="1"/>
          </p:cNvSpPr>
          <p:nvPr>
            <p:ph type="body" sz="quarter" idx="38" hasCustomPrompt="1"/>
          </p:nvPr>
        </p:nvSpPr>
        <p:spPr>
          <a:xfrm>
            <a:off x="9630212" y="3889308"/>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9" name="Marcador de texto 49">
            <a:extLst>
              <a:ext uri="{FF2B5EF4-FFF2-40B4-BE49-F238E27FC236}">
                <a16:creationId xmlns="" xmlns:a16="http://schemas.microsoft.com/office/drawing/2014/main" id="{3B2F53D3-2892-E394-A035-405645BA448A}"/>
              </a:ext>
            </a:extLst>
          </p:cNvPr>
          <p:cNvSpPr>
            <a:spLocks noGrp="1"/>
          </p:cNvSpPr>
          <p:nvPr>
            <p:ph type="body" sz="quarter" idx="45" hasCustomPrompt="1"/>
          </p:nvPr>
        </p:nvSpPr>
        <p:spPr>
          <a:xfrm>
            <a:off x="2380871" y="2958406"/>
            <a:ext cx="2052000" cy="472606"/>
          </a:xfrm>
          <a:noFill/>
        </p:spPr>
        <p:txBody>
          <a:bodyPr anchor="ctr">
            <a:noAutofit/>
          </a:bodyPr>
          <a:lstStyle>
            <a:lvl1pPr marL="0" indent="0" algn="ctr">
              <a:buNone/>
              <a:defRPr sz="1400" b="1"/>
            </a:lvl1pPr>
          </a:lstStyle>
          <a:p>
            <a:pPr lvl="0"/>
            <a:r>
              <a:rPr lang="es-ES" dirty="0"/>
              <a:t>Texto</a:t>
            </a:r>
          </a:p>
        </p:txBody>
      </p:sp>
      <p:sp>
        <p:nvSpPr>
          <p:cNvPr id="20" name="Marcador de texto 49">
            <a:extLst>
              <a:ext uri="{FF2B5EF4-FFF2-40B4-BE49-F238E27FC236}">
                <a16:creationId xmlns="" xmlns:a16="http://schemas.microsoft.com/office/drawing/2014/main" id="{7425D436-3CC7-81AD-5C5D-83F222A17DA0}"/>
              </a:ext>
            </a:extLst>
          </p:cNvPr>
          <p:cNvSpPr>
            <a:spLocks noGrp="1"/>
          </p:cNvSpPr>
          <p:nvPr>
            <p:ph type="body" sz="quarter" idx="46" hasCustomPrompt="1"/>
          </p:nvPr>
        </p:nvSpPr>
        <p:spPr>
          <a:xfrm>
            <a:off x="5070000" y="2958406"/>
            <a:ext cx="2052000" cy="472606"/>
          </a:xfrm>
          <a:noFill/>
        </p:spPr>
        <p:txBody>
          <a:bodyPr anchor="ctr">
            <a:noAutofit/>
          </a:bodyPr>
          <a:lstStyle>
            <a:lvl1pPr marL="0" indent="0" algn="ctr">
              <a:buNone/>
              <a:defRPr sz="1400" b="1"/>
            </a:lvl1pPr>
          </a:lstStyle>
          <a:p>
            <a:pPr lvl="0"/>
            <a:r>
              <a:rPr lang="es-ES" dirty="0"/>
              <a:t>Texto</a:t>
            </a:r>
          </a:p>
        </p:txBody>
      </p:sp>
      <p:sp>
        <p:nvSpPr>
          <p:cNvPr id="28" name="Marcador de texto 49">
            <a:extLst>
              <a:ext uri="{FF2B5EF4-FFF2-40B4-BE49-F238E27FC236}">
                <a16:creationId xmlns="" xmlns:a16="http://schemas.microsoft.com/office/drawing/2014/main" id="{C44875E4-3B21-CD98-9350-148E637CBD13}"/>
              </a:ext>
            </a:extLst>
          </p:cNvPr>
          <p:cNvSpPr>
            <a:spLocks noGrp="1"/>
          </p:cNvSpPr>
          <p:nvPr>
            <p:ph type="body" sz="quarter" idx="47" hasCustomPrompt="1"/>
          </p:nvPr>
        </p:nvSpPr>
        <p:spPr>
          <a:xfrm>
            <a:off x="7729485" y="2958406"/>
            <a:ext cx="2052000" cy="472606"/>
          </a:xfrm>
          <a:noFill/>
        </p:spPr>
        <p:txBody>
          <a:bodyPr anchor="ctr">
            <a:noAutofit/>
          </a:bodyPr>
          <a:lstStyle>
            <a:lvl1pPr marL="0" indent="0" algn="ctr">
              <a:buNone/>
              <a:defRPr sz="1400" b="1"/>
            </a:lvl1pPr>
          </a:lstStyle>
          <a:p>
            <a:pPr lvl="0"/>
            <a:r>
              <a:rPr lang="es-ES" dirty="0"/>
              <a:t>Texto</a:t>
            </a:r>
          </a:p>
        </p:txBody>
      </p:sp>
      <p:sp>
        <p:nvSpPr>
          <p:cNvPr id="30" name="Marcador de texto 49">
            <a:extLst>
              <a:ext uri="{FF2B5EF4-FFF2-40B4-BE49-F238E27FC236}">
                <a16:creationId xmlns="" xmlns:a16="http://schemas.microsoft.com/office/drawing/2014/main" id="{D283CFB5-CC73-6C6A-D2D4-4525C702EE81}"/>
              </a:ext>
            </a:extLst>
          </p:cNvPr>
          <p:cNvSpPr>
            <a:spLocks noGrp="1"/>
          </p:cNvSpPr>
          <p:nvPr>
            <p:ph type="body" sz="quarter" idx="48" hasCustomPrompt="1"/>
          </p:nvPr>
        </p:nvSpPr>
        <p:spPr>
          <a:xfrm>
            <a:off x="2380871" y="4804660"/>
            <a:ext cx="2052000" cy="1359476"/>
          </a:xfrm>
          <a:noFill/>
        </p:spPr>
        <p:txBody>
          <a:bodyPr anchor="t">
            <a:noAutofit/>
          </a:bodyPr>
          <a:lstStyle>
            <a:lvl1pPr marL="0" indent="0" algn="ctr">
              <a:buNone/>
              <a:defRPr sz="1400" b="0"/>
            </a:lvl1pPr>
          </a:lstStyle>
          <a:p>
            <a:pPr lvl="0"/>
            <a:r>
              <a:rPr lang="es-ES" dirty="0"/>
              <a:t>Texto</a:t>
            </a:r>
          </a:p>
        </p:txBody>
      </p:sp>
      <p:sp>
        <p:nvSpPr>
          <p:cNvPr id="31" name="Marcador de texto 49">
            <a:extLst>
              <a:ext uri="{FF2B5EF4-FFF2-40B4-BE49-F238E27FC236}">
                <a16:creationId xmlns="" xmlns:a16="http://schemas.microsoft.com/office/drawing/2014/main" id="{51E9C9EA-C5EF-6648-E9F0-18FCFAB171E2}"/>
              </a:ext>
            </a:extLst>
          </p:cNvPr>
          <p:cNvSpPr>
            <a:spLocks noGrp="1"/>
          </p:cNvSpPr>
          <p:nvPr>
            <p:ph type="body" sz="quarter" idx="49" hasCustomPrompt="1"/>
          </p:nvPr>
        </p:nvSpPr>
        <p:spPr>
          <a:xfrm>
            <a:off x="5070000" y="4804660"/>
            <a:ext cx="2052000" cy="1359476"/>
          </a:xfrm>
          <a:noFill/>
        </p:spPr>
        <p:txBody>
          <a:bodyPr anchor="t">
            <a:noAutofit/>
          </a:bodyPr>
          <a:lstStyle>
            <a:lvl1pPr marL="0" indent="0" algn="ctr">
              <a:buNone/>
              <a:defRPr sz="1400" b="0"/>
            </a:lvl1pPr>
          </a:lstStyle>
          <a:p>
            <a:pPr lvl="0"/>
            <a:r>
              <a:rPr lang="es-ES" dirty="0"/>
              <a:t>Texto</a:t>
            </a:r>
          </a:p>
        </p:txBody>
      </p:sp>
      <p:sp>
        <p:nvSpPr>
          <p:cNvPr id="32" name="Marcador de texto 49">
            <a:extLst>
              <a:ext uri="{FF2B5EF4-FFF2-40B4-BE49-F238E27FC236}">
                <a16:creationId xmlns="" xmlns:a16="http://schemas.microsoft.com/office/drawing/2014/main" id="{EC84790D-781E-2CF5-BDA8-B453AB6773C5}"/>
              </a:ext>
            </a:extLst>
          </p:cNvPr>
          <p:cNvSpPr>
            <a:spLocks noGrp="1"/>
          </p:cNvSpPr>
          <p:nvPr>
            <p:ph type="body" sz="quarter" idx="50" hasCustomPrompt="1"/>
          </p:nvPr>
        </p:nvSpPr>
        <p:spPr>
          <a:xfrm>
            <a:off x="7729485" y="4804660"/>
            <a:ext cx="2052000" cy="1359476"/>
          </a:xfrm>
          <a:noFill/>
        </p:spPr>
        <p:txBody>
          <a:bodyPr anchor="t">
            <a:noAutofit/>
          </a:bodyPr>
          <a:lstStyle>
            <a:lvl1pPr marL="0" indent="0" algn="ctr">
              <a:buNone/>
              <a:defRPr sz="1400" b="0"/>
            </a:lvl1pPr>
          </a:lstStyle>
          <a:p>
            <a:pPr lvl="0"/>
            <a:r>
              <a:rPr lang="es-ES" dirty="0"/>
              <a:t>Texto</a:t>
            </a:r>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221096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seño personalizado 2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3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7" name="Marcador de texto 49">
            <a:extLst>
              <a:ext uri="{FF2B5EF4-FFF2-40B4-BE49-F238E27FC236}">
                <a16:creationId xmlns="" xmlns:a16="http://schemas.microsoft.com/office/drawing/2014/main" id="{A4E4D986-E94C-7FD4-C5CF-1EBA6739AA00}"/>
              </a:ext>
            </a:extLst>
          </p:cNvPr>
          <p:cNvSpPr>
            <a:spLocks noGrp="1"/>
          </p:cNvSpPr>
          <p:nvPr>
            <p:ph type="body" sz="quarter" idx="49" hasCustomPrompt="1"/>
          </p:nvPr>
        </p:nvSpPr>
        <p:spPr>
          <a:xfrm>
            <a:off x="1607005" y="1557338"/>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18" name="Marcador de texto 49">
            <a:extLst>
              <a:ext uri="{FF2B5EF4-FFF2-40B4-BE49-F238E27FC236}">
                <a16:creationId xmlns="" xmlns:a16="http://schemas.microsoft.com/office/drawing/2014/main" id="{126D0BE3-DB84-6691-B96D-7C2B3E46B45A}"/>
              </a:ext>
            </a:extLst>
          </p:cNvPr>
          <p:cNvSpPr>
            <a:spLocks noGrp="1"/>
          </p:cNvSpPr>
          <p:nvPr>
            <p:ph type="body" sz="quarter" idx="50" hasCustomPrompt="1"/>
          </p:nvPr>
        </p:nvSpPr>
        <p:spPr>
          <a:xfrm>
            <a:off x="5915958" y="1557338"/>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19" name="Marcador de posición de imagen 86">
            <a:extLst>
              <a:ext uri="{FF2B5EF4-FFF2-40B4-BE49-F238E27FC236}">
                <a16:creationId xmlns="" xmlns:a16="http://schemas.microsoft.com/office/drawing/2014/main" id="{8A7C46C9-1F5E-C1B4-18F9-45A30F6AE62D}"/>
              </a:ext>
            </a:extLst>
          </p:cNvPr>
          <p:cNvSpPr>
            <a:spLocks noGrp="1"/>
          </p:cNvSpPr>
          <p:nvPr>
            <p:ph type="pic" sz="quarter" idx="26" hasCustomPrompt="1"/>
          </p:nvPr>
        </p:nvSpPr>
        <p:spPr>
          <a:xfrm>
            <a:off x="494108" y="1559192"/>
            <a:ext cx="963613" cy="900030"/>
          </a:xfrm>
        </p:spPr>
        <p:txBody>
          <a:bodyPr/>
          <a:lstStyle>
            <a:lvl1pPr>
              <a:defRPr/>
            </a:lvl1pPr>
          </a:lstStyle>
          <a:p>
            <a:r>
              <a:rPr lang="es-ES" dirty="0"/>
              <a:t>ícono</a:t>
            </a:r>
            <a:endParaRPr lang="es-CL" dirty="0"/>
          </a:p>
        </p:txBody>
      </p:sp>
      <p:sp>
        <p:nvSpPr>
          <p:cNvPr id="20" name="Marcador de texto 49">
            <a:extLst>
              <a:ext uri="{FF2B5EF4-FFF2-40B4-BE49-F238E27FC236}">
                <a16:creationId xmlns="" xmlns:a16="http://schemas.microsoft.com/office/drawing/2014/main" id="{7ECABA93-1390-2D67-73EF-70040420B248}"/>
              </a:ext>
            </a:extLst>
          </p:cNvPr>
          <p:cNvSpPr>
            <a:spLocks noGrp="1"/>
          </p:cNvSpPr>
          <p:nvPr>
            <p:ph type="body" sz="quarter" idx="51" hasCustomPrompt="1"/>
          </p:nvPr>
        </p:nvSpPr>
        <p:spPr>
          <a:xfrm>
            <a:off x="1607005" y="2789431"/>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1" name="Marcador de texto 49">
            <a:extLst>
              <a:ext uri="{FF2B5EF4-FFF2-40B4-BE49-F238E27FC236}">
                <a16:creationId xmlns="" xmlns:a16="http://schemas.microsoft.com/office/drawing/2014/main" id="{B3373153-E85F-B310-EA98-E9D5B32E4274}"/>
              </a:ext>
            </a:extLst>
          </p:cNvPr>
          <p:cNvSpPr>
            <a:spLocks noGrp="1"/>
          </p:cNvSpPr>
          <p:nvPr>
            <p:ph type="body" sz="quarter" idx="52" hasCustomPrompt="1"/>
          </p:nvPr>
        </p:nvSpPr>
        <p:spPr>
          <a:xfrm>
            <a:off x="5915958" y="2789431"/>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2" name="Marcador de posición de imagen 86">
            <a:extLst>
              <a:ext uri="{FF2B5EF4-FFF2-40B4-BE49-F238E27FC236}">
                <a16:creationId xmlns="" xmlns:a16="http://schemas.microsoft.com/office/drawing/2014/main" id="{6B82B949-AD19-3848-4F9C-A26A59A12640}"/>
              </a:ext>
            </a:extLst>
          </p:cNvPr>
          <p:cNvSpPr>
            <a:spLocks noGrp="1"/>
          </p:cNvSpPr>
          <p:nvPr>
            <p:ph type="pic" sz="quarter" idx="53" hasCustomPrompt="1"/>
          </p:nvPr>
        </p:nvSpPr>
        <p:spPr>
          <a:xfrm>
            <a:off x="494108" y="2791285"/>
            <a:ext cx="963613" cy="900030"/>
          </a:xfrm>
        </p:spPr>
        <p:txBody>
          <a:bodyPr/>
          <a:lstStyle>
            <a:lvl1pPr>
              <a:defRPr/>
            </a:lvl1pPr>
          </a:lstStyle>
          <a:p>
            <a:r>
              <a:rPr lang="es-ES" dirty="0"/>
              <a:t>ícono</a:t>
            </a:r>
            <a:endParaRPr lang="es-CL" dirty="0"/>
          </a:p>
        </p:txBody>
      </p:sp>
      <p:sp>
        <p:nvSpPr>
          <p:cNvPr id="23" name="Marcador de texto 49">
            <a:extLst>
              <a:ext uri="{FF2B5EF4-FFF2-40B4-BE49-F238E27FC236}">
                <a16:creationId xmlns="" xmlns:a16="http://schemas.microsoft.com/office/drawing/2014/main" id="{D826A53D-1111-5D35-28EE-7E4C19DA5F0B}"/>
              </a:ext>
            </a:extLst>
          </p:cNvPr>
          <p:cNvSpPr>
            <a:spLocks noGrp="1"/>
          </p:cNvSpPr>
          <p:nvPr>
            <p:ph type="body" sz="quarter" idx="54" hasCustomPrompt="1"/>
          </p:nvPr>
        </p:nvSpPr>
        <p:spPr>
          <a:xfrm>
            <a:off x="1607005" y="4021524"/>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4" name="Marcador de texto 49">
            <a:extLst>
              <a:ext uri="{FF2B5EF4-FFF2-40B4-BE49-F238E27FC236}">
                <a16:creationId xmlns="" xmlns:a16="http://schemas.microsoft.com/office/drawing/2014/main" id="{F43F043C-DB58-8E83-F537-FC0E09226BD2}"/>
              </a:ext>
            </a:extLst>
          </p:cNvPr>
          <p:cNvSpPr>
            <a:spLocks noGrp="1"/>
          </p:cNvSpPr>
          <p:nvPr>
            <p:ph type="body" sz="quarter" idx="55" hasCustomPrompt="1"/>
          </p:nvPr>
        </p:nvSpPr>
        <p:spPr>
          <a:xfrm>
            <a:off x="5915958" y="4021524"/>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5" name="Marcador de posición de imagen 86">
            <a:extLst>
              <a:ext uri="{FF2B5EF4-FFF2-40B4-BE49-F238E27FC236}">
                <a16:creationId xmlns="" xmlns:a16="http://schemas.microsoft.com/office/drawing/2014/main" id="{715A5DD4-7AA5-1E4B-53C9-DF5726861BFA}"/>
              </a:ext>
            </a:extLst>
          </p:cNvPr>
          <p:cNvSpPr>
            <a:spLocks noGrp="1"/>
          </p:cNvSpPr>
          <p:nvPr>
            <p:ph type="pic" sz="quarter" idx="56" hasCustomPrompt="1"/>
          </p:nvPr>
        </p:nvSpPr>
        <p:spPr>
          <a:xfrm>
            <a:off x="494108" y="4023378"/>
            <a:ext cx="963613" cy="900030"/>
          </a:xfrm>
        </p:spPr>
        <p:txBody>
          <a:bodyPr/>
          <a:lstStyle>
            <a:lvl1pPr>
              <a:defRPr/>
            </a:lvl1pPr>
          </a:lstStyle>
          <a:p>
            <a:r>
              <a:rPr lang="es-ES" dirty="0"/>
              <a:t>ícono</a:t>
            </a:r>
            <a:endParaRPr lang="es-CL" dirty="0"/>
          </a:p>
        </p:txBody>
      </p:sp>
      <p:sp>
        <p:nvSpPr>
          <p:cNvPr id="26" name="Marcador de texto 49">
            <a:extLst>
              <a:ext uri="{FF2B5EF4-FFF2-40B4-BE49-F238E27FC236}">
                <a16:creationId xmlns="" xmlns:a16="http://schemas.microsoft.com/office/drawing/2014/main" id="{EF8FC757-8585-B948-A3AE-8A8597837748}"/>
              </a:ext>
            </a:extLst>
          </p:cNvPr>
          <p:cNvSpPr>
            <a:spLocks noGrp="1"/>
          </p:cNvSpPr>
          <p:nvPr>
            <p:ph type="body" sz="quarter" idx="57" hasCustomPrompt="1"/>
          </p:nvPr>
        </p:nvSpPr>
        <p:spPr>
          <a:xfrm>
            <a:off x="1607005" y="5253617"/>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7" name="Marcador de texto 49">
            <a:extLst>
              <a:ext uri="{FF2B5EF4-FFF2-40B4-BE49-F238E27FC236}">
                <a16:creationId xmlns="" xmlns:a16="http://schemas.microsoft.com/office/drawing/2014/main" id="{5C2B6A10-590C-BF6B-229A-D906DCDB8E45}"/>
              </a:ext>
            </a:extLst>
          </p:cNvPr>
          <p:cNvSpPr>
            <a:spLocks noGrp="1"/>
          </p:cNvSpPr>
          <p:nvPr>
            <p:ph type="body" sz="quarter" idx="58" hasCustomPrompt="1"/>
          </p:nvPr>
        </p:nvSpPr>
        <p:spPr>
          <a:xfrm>
            <a:off x="5915958" y="5253617"/>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8" name="Marcador de posición de imagen 86">
            <a:extLst>
              <a:ext uri="{FF2B5EF4-FFF2-40B4-BE49-F238E27FC236}">
                <a16:creationId xmlns="" xmlns:a16="http://schemas.microsoft.com/office/drawing/2014/main" id="{98505E1D-3652-8BCC-556E-7BE76B1807ED}"/>
              </a:ext>
            </a:extLst>
          </p:cNvPr>
          <p:cNvSpPr>
            <a:spLocks noGrp="1"/>
          </p:cNvSpPr>
          <p:nvPr>
            <p:ph type="pic" sz="quarter" idx="59" hasCustomPrompt="1"/>
          </p:nvPr>
        </p:nvSpPr>
        <p:spPr>
          <a:xfrm>
            <a:off x="494108" y="5255471"/>
            <a:ext cx="963613" cy="90003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60"/>
          </p:nvPr>
        </p:nvSpPr>
        <p:spPr/>
        <p:txBody>
          <a:bodyPr/>
          <a:lstStyle/>
          <a:p>
            <a:endParaRPr lang="es-CL" dirty="0">
              <a:solidFill>
                <a:srgbClr val="000000"/>
              </a:solidFill>
            </a:endParaRPr>
          </a:p>
        </p:txBody>
      </p:sp>
      <p:sp>
        <p:nvSpPr>
          <p:cNvPr id="4" name="Marcador de número de diapositiva 3"/>
          <p:cNvSpPr>
            <a:spLocks noGrp="1"/>
          </p:cNvSpPr>
          <p:nvPr>
            <p:ph type="sldNum" sz="quarter" idx="6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424164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seño personalizado 22">
    <p:bg>
      <p:bgPr>
        <a:solidFill>
          <a:schemeClr val="tx2"/>
        </a:solidFill>
        <a:effectLst/>
      </p:bgPr>
    </p:bg>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6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6" name="Marcador de texto 34">
            <a:extLst>
              <a:ext uri="{FF2B5EF4-FFF2-40B4-BE49-F238E27FC236}">
                <a16:creationId xmlns="" xmlns:a16="http://schemas.microsoft.com/office/drawing/2014/main" id="{D3872FAB-EA4D-B6F0-926C-C0C8E2973C69}"/>
              </a:ext>
            </a:extLst>
          </p:cNvPr>
          <p:cNvSpPr>
            <a:spLocks noGrp="1"/>
          </p:cNvSpPr>
          <p:nvPr>
            <p:ph type="body" sz="quarter" idx="13" hasCustomPrompt="1"/>
          </p:nvPr>
        </p:nvSpPr>
        <p:spPr>
          <a:xfrm>
            <a:off x="447578" y="1336544"/>
            <a:ext cx="5538345" cy="792000"/>
          </a:xfrm>
          <a:solidFill>
            <a:schemeClr val="accent1"/>
          </a:solidFill>
        </p:spPr>
        <p:txBody>
          <a:bodyPr lIns="180000" tIns="180000" rIns="180000" bIns="180000" anchor="t">
            <a:noAutofit/>
          </a:bodyPr>
          <a:lstStyle>
            <a:lvl1pPr marL="0" indent="0">
              <a:buNone/>
              <a:defRPr b="0">
                <a:solidFill>
                  <a:schemeClr val="bg1"/>
                </a:solidFill>
              </a:defRPr>
            </a:lvl1pPr>
          </a:lstStyle>
          <a:p>
            <a:pPr lvl="0"/>
            <a:r>
              <a:rPr lang="es-ES" dirty="0"/>
              <a:t>Texto</a:t>
            </a:r>
            <a:endParaRPr lang="es-CL" dirty="0"/>
          </a:p>
        </p:txBody>
      </p:sp>
      <p:sp>
        <p:nvSpPr>
          <p:cNvPr id="17" name="Marcador de texto 34">
            <a:extLst>
              <a:ext uri="{FF2B5EF4-FFF2-40B4-BE49-F238E27FC236}">
                <a16:creationId xmlns="" xmlns:a16="http://schemas.microsoft.com/office/drawing/2014/main" id="{BB1C435A-2AF8-6141-9D7E-7BED58F2D7D7}"/>
              </a:ext>
            </a:extLst>
          </p:cNvPr>
          <p:cNvSpPr>
            <a:spLocks noGrp="1"/>
          </p:cNvSpPr>
          <p:nvPr>
            <p:ph type="body" sz="quarter" idx="14" hasCustomPrompt="1"/>
          </p:nvPr>
        </p:nvSpPr>
        <p:spPr>
          <a:xfrm>
            <a:off x="447578" y="2257177"/>
            <a:ext cx="5538345"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8" name="Marcador de texto 34">
            <a:extLst>
              <a:ext uri="{FF2B5EF4-FFF2-40B4-BE49-F238E27FC236}">
                <a16:creationId xmlns="" xmlns:a16="http://schemas.microsoft.com/office/drawing/2014/main" id="{DF7DAD86-D0CB-1A4D-2F4F-AA18F26A13F4}"/>
              </a:ext>
            </a:extLst>
          </p:cNvPr>
          <p:cNvSpPr>
            <a:spLocks noGrp="1"/>
          </p:cNvSpPr>
          <p:nvPr>
            <p:ph type="body" sz="quarter" idx="15" hasCustomPrompt="1"/>
          </p:nvPr>
        </p:nvSpPr>
        <p:spPr>
          <a:xfrm>
            <a:off x="6096001" y="2257177"/>
            <a:ext cx="5648422"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9" name="Marcador de texto 34">
            <a:extLst>
              <a:ext uri="{FF2B5EF4-FFF2-40B4-BE49-F238E27FC236}">
                <a16:creationId xmlns="" xmlns:a16="http://schemas.microsoft.com/office/drawing/2014/main" id="{FA2E44B1-578A-AE99-9FC5-8284E259217F}"/>
              </a:ext>
            </a:extLst>
          </p:cNvPr>
          <p:cNvSpPr>
            <a:spLocks noGrp="1"/>
          </p:cNvSpPr>
          <p:nvPr>
            <p:ph type="body" sz="quarter" idx="16" hasCustomPrompt="1"/>
          </p:nvPr>
        </p:nvSpPr>
        <p:spPr>
          <a:xfrm>
            <a:off x="6096001" y="4549625"/>
            <a:ext cx="5648422"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0" name="Marcador de texto 34">
            <a:extLst>
              <a:ext uri="{FF2B5EF4-FFF2-40B4-BE49-F238E27FC236}">
                <a16:creationId xmlns="" xmlns:a16="http://schemas.microsoft.com/office/drawing/2014/main" id="{C71E9E98-22B1-EFA1-56BF-0F9E5F33D66A}"/>
              </a:ext>
            </a:extLst>
          </p:cNvPr>
          <p:cNvSpPr>
            <a:spLocks noGrp="1"/>
          </p:cNvSpPr>
          <p:nvPr>
            <p:ph type="body" sz="quarter" idx="17" hasCustomPrompt="1"/>
          </p:nvPr>
        </p:nvSpPr>
        <p:spPr>
          <a:xfrm>
            <a:off x="2356207" y="4549625"/>
            <a:ext cx="3629716"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1" name="Marcador de texto 34">
            <a:extLst>
              <a:ext uri="{FF2B5EF4-FFF2-40B4-BE49-F238E27FC236}">
                <a16:creationId xmlns="" xmlns:a16="http://schemas.microsoft.com/office/drawing/2014/main" id="{78F6F172-C151-F378-6D8A-CA7597979C10}"/>
              </a:ext>
            </a:extLst>
          </p:cNvPr>
          <p:cNvSpPr>
            <a:spLocks noGrp="1"/>
          </p:cNvSpPr>
          <p:nvPr>
            <p:ph type="body" sz="quarter" idx="18" hasCustomPrompt="1"/>
          </p:nvPr>
        </p:nvSpPr>
        <p:spPr>
          <a:xfrm>
            <a:off x="455488" y="4549625"/>
            <a:ext cx="1790641"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4" name="Marcador de texto 34">
            <a:extLst>
              <a:ext uri="{FF2B5EF4-FFF2-40B4-BE49-F238E27FC236}">
                <a16:creationId xmlns="" xmlns:a16="http://schemas.microsoft.com/office/drawing/2014/main" id="{E57F485E-94AC-32C6-58B0-B508FA1FDE76}"/>
              </a:ext>
            </a:extLst>
          </p:cNvPr>
          <p:cNvSpPr>
            <a:spLocks noGrp="1"/>
          </p:cNvSpPr>
          <p:nvPr>
            <p:ph type="body" sz="quarter" idx="19" hasCustomPrompt="1"/>
          </p:nvPr>
        </p:nvSpPr>
        <p:spPr>
          <a:xfrm>
            <a:off x="6096000" y="1336544"/>
            <a:ext cx="2773399"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5" name="Marcador de texto 34">
            <a:extLst>
              <a:ext uri="{FF2B5EF4-FFF2-40B4-BE49-F238E27FC236}">
                <a16:creationId xmlns="" xmlns:a16="http://schemas.microsoft.com/office/drawing/2014/main" id="{BF59992B-B8E6-235B-79BC-3A77F89E11A9}"/>
              </a:ext>
            </a:extLst>
          </p:cNvPr>
          <p:cNvSpPr>
            <a:spLocks noGrp="1"/>
          </p:cNvSpPr>
          <p:nvPr>
            <p:ph type="body" sz="quarter" idx="20" hasCustomPrompt="1"/>
          </p:nvPr>
        </p:nvSpPr>
        <p:spPr>
          <a:xfrm>
            <a:off x="8969339" y="1336544"/>
            <a:ext cx="2773400"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21"/>
          </p:nvPr>
        </p:nvSpPr>
        <p:spPr/>
        <p:txBody>
          <a:bodyPr/>
          <a:lstStyle/>
          <a:p>
            <a:endParaRPr lang="es-CL" dirty="0">
              <a:solidFill>
                <a:srgbClr val="000000"/>
              </a:solidFill>
            </a:endParaRPr>
          </a:p>
        </p:txBody>
      </p:sp>
      <p:sp>
        <p:nvSpPr>
          <p:cNvPr id="4" name="Marcador de número de diapositiva 3"/>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5803477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seño personalizado 2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 xmlns:a16="http://schemas.microsoft.com/office/drawing/2014/main"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587" name="Diapositiva de think-cell" r:id="rId20" imgW="395" imgH="396" progId="TCLayout.ActiveDocument.1">
                  <p:embed/>
                </p:oleObj>
              </mc:Choice>
              <mc:Fallback>
                <p:oleObj name="Diapositiva de think-cell" r:id="rId20" imgW="395" imgH="396"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 name="Marcador de pie de página 2"/>
          <p:cNvSpPr>
            <a:spLocks noGrp="1"/>
          </p:cNvSpPr>
          <p:nvPr>
            <p:ph type="ftr" sz="quarter" idx="28"/>
          </p:nvPr>
        </p:nvSpPr>
        <p:spPr/>
        <p:txBody>
          <a:bodyPr/>
          <a:lstStyle/>
          <a:p>
            <a:endParaRPr lang="es-CL" dirty="0">
              <a:solidFill>
                <a:srgbClr val="000000"/>
              </a:solidFill>
            </a:endParaRPr>
          </a:p>
        </p:txBody>
      </p:sp>
      <p:sp>
        <p:nvSpPr>
          <p:cNvPr id="4" name="Marcador de número de diapositiva 3"/>
          <p:cNvSpPr>
            <a:spLocks noGrp="1"/>
          </p:cNvSpPr>
          <p:nvPr>
            <p:ph type="sldNum" sz="quarter" idx="2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57" name="Rectángulo 56">
            <a:extLst>
              <a:ext uri="{FF2B5EF4-FFF2-40B4-BE49-F238E27FC236}">
                <a16:creationId xmlns="" xmlns:a16="http://schemas.microsoft.com/office/drawing/2014/main" id="{AFA28392-D42B-F722-9584-719962085B5D}"/>
              </a:ext>
            </a:extLst>
          </p:cNvPr>
          <p:cNvSpPr/>
          <p:nvPr userDrawn="1">
            <p:custDataLst>
              <p:tags r:id="rId3"/>
            </p:custDataLst>
          </p:nvPr>
        </p:nvSpPr>
        <p:spPr bwMode="auto">
          <a:xfrm>
            <a:off x="443948" y="3855513"/>
            <a:ext cx="11340064"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a:spcBef>
                <a:spcPct val="0"/>
              </a:spcBef>
              <a:spcAft>
                <a:spcPct val="0"/>
              </a:spcAft>
              <a:buClr>
                <a:srgbClr val="13C045"/>
              </a:buClr>
              <a:buFont typeface="Wingdings" panose="05000000000000000000" pitchFamily="2" charset="2"/>
              <a:buNone/>
            </a:pPr>
            <a:r>
              <a:rPr lang="es-CL" sz="1400" b="1" dirty="0">
                <a:sym typeface="Helvetica Neue Medium"/>
              </a:rPr>
              <a:t>Texto</a:t>
            </a:r>
          </a:p>
        </p:txBody>
      </p:sp>
      <p:sp>
        <p:nvSpPr>
          <p:cNvPr id="58" name="Rectángulo 57">
            <a:extLst>
              <a:ext uri="{FF2B5EF4-FFF2-40B4-BE49-F238E27FC236}">
                <a16:creationId xmlns="" xmlns:a16="http://schemas.microsoft.com/office/drawing/2014/main" id="{AFA28392-D42B-F722-9584-719962085B5D}"/>
              </a:ext>
            </a:extLst>
          </p:cNvPr>
          <p:cNvSpPr/>
          <p:nvPr userDrawn="1">
            <p:custDataLst>
              <p:tags r:id="rId4"/>
            </p:custDataLst>
          </p:nvPr>
        </p:nvSpPr>
        <p:spPr bwMode="auto">
          <a:xfrm>
            <a:off x="443948" y="1557338"/>
            <a:ext cx="11341479"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a:spcBef>
                <a:spcPct val="0"/>
              </a:spcBef>
              <a:spcAft>
                <a:spcPct val="0"/>
              </a:spcAft>
              <a:buClr>
                <a:srgbClr val="13C045"/>
              </a:buClr>
              <a:buFont typeface="Wingdings" panose="05000000000000000000" pitchFamily="2" charset="2"/>
              <a:buNone/>
            </a:pPr>
            <a:r>
              <a:rPr lang="es-CL" sz="1400" b="1" dirty="0">
                <a:sym typeface="Helvetica Neue Medium"/>
              </a:rPr>
              <a:t>Texto</a:t>
            </a:r>
          </a:p>
        </p:txBody>
      </p:sp>
      <p:cxnSp>
        <p:nvCxnSpPr>
          <p:cNvPr id="59" name="Conector recto 58">
            <a:extLst>
              <a:ext uri="{FF2B5EF4-FFF2-40B4-BE49-F238E27FC236}">
                <a16:creationId xmlns="" xmlns:a16="http://schemas.microsoft.com/office/drawing/2014/main" id="{18795959-A4E8-8B11-BE59-2D0E42C4FD83}"/>
              </a:ext>
            </a:extLst>
          </p:cNvPr>
          <p:cNvCxnSpPr/>
          <p:nvPr userDrawn="1">
            <p:custDataLst>
              <p:tags r:id="rId5"/>
            </p:custDataLst>
          </p:nvPr>
        </p:nvCxnSpPr>
        <p:spPr bwMode="auto">
          <a:xfrm>
            <a:off x="6578531"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 xmlns:a16="http://schemas.microsoft.com/office/drawing/2014/main" id="{8EED8BA4-EF73-3E41-3496-042093C3539F}"/>
              </a:ext>
            </a:extLst>
          </p:cNvPr>
          <p:cNvCxnSpPr/>
          <p:nvPr userDrawn="1">
            <p:custDataLst>
              <p:tags r:id="rId6"/>
            </p:custDataLst>
          </p:nvPr>
        </p:nvCxnSpPr>
        <p:spPr bwMode="auto">
          <a:xfrm>
            <a:off x="4533798" y="1342551"/>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 xmlns:a16="http://schemas.microsoft.com/office/drawing/2014/main" id="{6B2B4871-15BA-068E-D6C3-DC43A100EA9E}"/>
              </a:ext>
            </a:extLst>
          </p:cNvPr>
          <p:cNvCxnSpPr/>
          <p:nvPr userDrawn="1">
            <p:custDataLst>
              <p:tags r:id="rId7"/>
            </p:custDataLst>
          </p:nvPr>
        </p:nvCxnSpPr>
        <p:spPr bwMode="auto">
          <a:xfrm>
            <a:off x="8623264"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Conector recto 63">
            <a:extLst>
              <a:ext uri="{FF2B5EF4-FFF2-40B4-BE49-F238E27FC236}">
                <a16:creationId xmlns="" xmlns:a16="http://schemas.microsoft.com/office/drawing/2014/main" id="{742D62C7-056E-A1FB-FAFD-D9E8B2D18178}"/>
              </a:ext>
            </a:extLst>
          </p:cNvPr>
          <p:cNvCxnSpPr/>
          <p:nvPr userDrawn="1">
            <p:custDataLst>
              <p:tags r:id="rId8"/>
            </p:custDataLst>
          </p:nvPr>
        </p:nvCxnSpPr>
        <p:spPr bwMode="auto">
          <a:xfrm>
            <a:off x="444331" y="1557518"/>
            <a:ext cx="0" cy="46080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Conector recto 64">
            <a:extLst>
              <a:ext uri="{FF2B5EF4-FFF2-40B4-BE49-F238E27FC236}">
                <a16:creationId xmlns="" xmlns:a16="http://schemas.microsoft.com/office/drawing/2014/main" id="{828D9CCD-E121-A024-BAD5-6247DF8ED423}"/>
              </a:ext>
            </a:extLst>
          </p:cNvPr>
          <p:cNvCxnSpPr/>
          <p:nvPr userDrawn="1">
            <p:custDataLst>
              <p:tags r:id="rId9"/>
            </p:custDataLst>
          </p:nvPr>
        </p:nvCxnSpPr>
        <p:spPr bwMode="auto">
          <a:xfrm>
            <a:off x="2489064" y="1452418"/>
            <a:ext cx="1" cy="47141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 xmlns:a16="http://schemas.microsoft.com/office/drawing/2014/main" id="{962C4893-076D-60A5-6E77-3630B92E13DD}"/>
              </a:ext>
            </a:extLst>
          </p:cNvPr>
          <p:cNvCxnSpPr/>
          <p:nvPr userDrawn="1">
            <p:custDataLst>
              <p:tags r:id="rId10"/>
            </p:custDataLst>
          </p:nvPr>
        </p:nvCxnSpPr>
        <p:spPr bwMode="auto">
          <a:xfrm>
            <a:off x="10667998" y="1345993"/>
            <a:ext cx="2" cy="4816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Conector recto 70">
            <a:extLst>
              <a:ext uri="{FF2B5EF4-FFF2-40B4-BE49-F238E27FC236}">
                <a16:creationId xmlns="" xmlns:a16="http://schemas.microsoft.com/office/drawing/2014/main" id="{A1233ACE-71E0-7B32-C169-3789258DF077}"/>
              </a:ext>
            </a:extLst>
          </p:cNvPr>
          <p:cNvCxnSpPr/>
          <p:nvPr userDrawn="1">
            <p:custDataLst>
              <p:tags r:id="rId11"/>
            </p:custDataLst>
          </p:nvPr>
        </p:nvCxnSpPr>
        <p:spPr bwMode="auto">
          <a:xfrm flipH="1">
            <a:off x="11784013" y="1557338"/>
            <a:ext cx="1413" cy="460851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Conector recto 72">
            <a:extLst>
              <a:ext uri="{FF2B5EF4-FFF2-40B4-BE49-F238E27FC236}">
                <a16:creationId xmlns="" xmlns:a16="http://schemas.microsoft.com/office/drawing/2014/main" id="{13B33B83-0247-4E39-AA84-898C0D25F801}"/>
              </a:ext>
            </a:extLst>
          </p:cNvPr>
          <p:cNvCxnSpPr/>
          <p:nvPr userDrawn="1">
            <p:custDataLst>
              <p:tags r:id="rId12"/>
            </p:custDataLst>
          </p:nvPr>
        </p:nvCxnSpPr>
        <p:spPr bwMode="auto">
          <a:xfrm>
            <a:off x="444715" y="3855513"/>
            <a:ext cx="11232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cto 73">
            <a:extLst>
              <a:ext uri="{FF2B5EF4-FFF2-40B4-BE49-F238E27FC236}">
                <a16:creationId xmlns="" xmlns:a16="http://schemas.microsoft.com/office/drawing/2014/main" id="{9E752F60-3DAA-1726-F721-345BA060B7A7}"/>
              </a:ext>
            </a:extLst>
          </p:cNvPr>
          <p:cNvCxnSpPr/>
          <p:nvPr userDrawn="1">
            <p:custDataLst>
              <p:tags r:id="rId13"/>
            </p:custDataLst>
          </p:nvPr>
        </p:nvCxnSpPr>
        <p:spPr bwMode="auto">
          <a:xfrm>
            <a:off x="436545" y="6165850"/>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 xmlns:a16="http://schemas.microsoft.com/office/drawing/2014/main" id="{9097AA11-136E-FE5C-B2D9-9D24153B1592}"/>
              </a:ext>
            </a:extLst>
          </p:cNvPr>
          <p:cNvCxnSpPr/>
          <p:nvPr userDrawn="1">
            <p:custDataLst>
              <p:tags r:id="rId14"/>
            </p:custDataLst>
          </p:nvPr>
        </p:nvCxnSpPr>
        <p:spPr bwMode="auto">
          <a:xfrm>
            <a:off x="444331" y="1557338"/>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Marcador de texto 49">
            <a:extLst>
              <a:ext uri="{FF2B5EF4-FFF2-40B4-BE49-F238E27FC236}">
                <a16:creationId xmlns="" xmlns:a16="http://schemas.microsoft.com/office/drawing/2014/main" id="{6C44EA9F-4BE5-4D63-ADEE-6AE9A99BC8DA}"/>
              </a:ext>
            </a:extLst>
          </p:cNvPr>
          <p:cNvSpPr>
            <a:spLocks noGrp="1"/>
          </p:cNvSpPr>
          <p:nvPr>
            <p:ph type="body" sz="quarter" idx="25" hasCustomPrompt="1"/>
          </p:nvPr>
        </p:nvSpPr>
        <p:spPr>
          <a:xfrm>
            <a:off x="10667996" y="1324044"/>
            <a:ext cx="1111061" cy="233294"/>
          </a:xfrm>
          <a:noFill/>
        </p:spPr>
        <p:txBody>
          <a:bodyPr anchor="ctr" anchorCtr="0">
            <a:noAutofit/>
          </a:bodyPr>
          <a:lstStyle>
            <a:lvl1pPr marL="0" indent="0">
              <a:buNone/>
              <a:defRPr sz="900" b="1">
                <a:solidFill>
                  <a:schemeClr val="tx1"/>
                </a:solidFill>
              </a:defRPr>
            </a:lvl1pPr>
          </a:lstStyle>
          <a:p>
            <a:pPr lvl="0"/>
            <a:r>
              <a:rPr lang="es-ES" dirty="0"/>
              <a:t>Texto</a:t>
            </a:r>
          </a:p>
        </p:txBody>
      </p:sp>
      <p:sp>
        <p:nvSpPr>
          <p:cNvPr id="77" name="Marcador de texto 6">
            <a:extLst>
              <a:ext uri="{FF2B5EF4-FFF2-40B4-BE49-F238E27FC236}">
                <a16:creationId xmlns="" xmlns:a16="http://schemas.microsoft.com/office/drawing/2014/main" id="{27B0F344-1CCC-237A-6BD4-0F6C2AB1CD4D}"/>
              </a:ext>
            </a:extLst>
          </p:cNvPr>
          <p:cNvSpPr>
            <a:spLocks noGrp="1"/>
          </p:cNvSpPr>
          <p:nvPr userDrawn="1">
            <p:custDataLst>
              <p:tags r:id="rId15"/>
            </p:custDataLst>
          </p:nvPr>
        </p:nvSpPr>
        <p:spPr bwMode="auto">
          <a:xfrm>
            <a:off x="248906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8" name="Marcador de texto 6">
            <a:extLst>
              <a:ext uri="{FF2B5EF4-FFF2-40B4-BE49-F238E27FC236}">
                <a16:creationId xmlns="" xmlns:a16="http://schemas.microsoft.com/office/drawing/2014/main" id="{27B0F344-1CCC-237A-6BD4-0F6C2AB1CD4D}"/>
              </a:ext>
            </a:extLst>
          </p:cNvPr>
          <p:cNvSpPr>
            <a:spLocks noGrp="1"/>
          </p:cNvSpPr>
          <p:nvPr userDrawn="1">
            <p:custDataLst>
              <p:tags r:id="rId16"/>
            </p:custDataLst>
          </p:nvPr>
        </p:nvSpPr>
        <p:spPr bwMode="auto">
          <a:xfrm>
            <a:off x="4534339"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79" name="Marcador de texto 6">
            <a:extLst>
              <a:ext uri="{FF2B5EF4-FFF2-40B4-BE49-F238E27FC236}">
                <a16:creationId xmlns="" xmlns:a16="http://schemas.microsoft.com/office/drawing/2014/main" id="{27B0F344-1CCC-237A-6BD4-0F6C2AB1CD4D}"/>
              </a:ext>
            </a:extLst>
          </p:cNvPr>
          <p:cNvSpPr>
            <a:spLocks noGrp="1"/>
          </p:cNvSpPr>
          <p:nvPr userDrawn="1">
            <p:custDataLst>
              <p:tags r:id="rId17"/>
            </p:custDataLst>
          </p:nvPr>
        </p:nvSpPr>
        <p:spPr bwMode="auto">
          <a:xfrm>
            <a:off x="657961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
        <p:nvSpPr>
          <p:cNvPr id="80" name="Marcador de texto 6">
            <a:extLst>
              <a:ext uri="{FF2B5EF4-FFF2-40B4-BE49-F238E27FC236}">
                <a16:creationId xmlns="" xmlns:a16="http://schemas.microsoft.com/office/drawing/2014/main" id="{27B0F344-1CCC-237A-6BD4-0F6C2AB1CD4D}"/>
              </a:ext>
            </a:extLst>
          </p:cNvPr>
          <p:cNvSpPr>
            <a:spLocks noGrp="1"/>
          </p:cNvSpPr>
          <p:nvPr userDrawn="1">
            <p:custDataLst>
              <p:tags r:id="rId18"/>
            </p:custDataLst>
          </p:nvPr>
        </p:nvSpPr>
        <p:spPr bwMode="auto">
          <a:xfrm>
            <a:off x="8624886"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13C045"/>
              </a:buClr>
              <a:buFont typeface="Wingdings" panose="05000000000000000000" pitchFamily="2" charset="2"/>
              <a:buNone/>
            </a:pPr>
            <a:r>
              <a:rPr lang="es-CL" sz="1200" b="1" dirty="0">
                <a:solidFill>
                  <a:prstClr val="white"/>
                </a:solidFill>
                <a:sym typeface="+mn-lt"/>
              </a:rPr>
              <a:t>Texto</a:t>
            </a:r>
          </a:p>
        </p:txBody>
      </p:sp>
    </p:spTree>
    <p:extLst>
      <p:ext uri="{BB962C8B-B14F-4D97-AF65-F5344CB8AC3E}">
        <p14:creationId xmlns:p14="http://schemas.microsoft.com/office/powerpoint/2010/main" val="90749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userDrawn="1"/>
        </p:nvPicPr>
        <p:blipFill>
          <a:blip r:embed="rId2"/>
          <a:stretch>
            <a:fillRect/>
          </a:stretch>
        </p:blipFill>
        <p:spPr>
          <a:xfrm>
            <a:off x="11611505" y="210016"/>
            <a:ext cx="252000" cy="252000"/>
          </a:xfrm>
          <a:prstGeom prst="rect">
            <a:avLst/>
          </a:prstGeom>
        </p:spPr>
      </p:pic>
      <p:sp>
        <p:nvSpPr>
          <p:cNvPr id="9" name="Marcador de texto 7">
            <a:extLst>
              <a:ext uri="{FF2B5EF4-FFF2-40B4-BE49-F238E27FC236}">
                <a16:creationId xmlns:a16="http://schemas.microsoft.com/office/drawing/2014/main" xmlns="" id="{992DC3DA-CCAD-CF46-BC96-16FE1F928346}"/>
              </a:ext>
            </a:extLst>
          </p:cNvPr>
          <p:cNvSpPr>
            <a:spLocks noGrp="1"/>
          </p:cNvSpPr>
          <p:nvPr>
            <p:ph type="body" sz="quarter" idx="10" hasCustomPrompt="1"/>
          </p:nvPr>
        </p:nvSpPr>
        <p:spPr>
          <a:xfrm>
            <a:off x="345751" y="223046"/>
            <a:ext cx="10428646" cy="324000"/>
          </a:xfrm>
          <a:prstGeom prst="rect">
            <a:avLst/>
          </a:prstGeom>
        </p:spPr>
        <p:txBody>
          <a:bodyPr/>
          <a:lstStyle>
            <a:lvl1pPr marL="0" indent="0">
              <a:spcBef>
                <a:spcPts val="0"/>
              </a:spcBef>
              <a:buNone/>
              <a:defRPr sz="2000" b="1">
                <a:solidFill>
                  <a:schemeClr val="tx2"/>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20</a:t>
            </a:r>
          </a:p>
        </p:txBody>
      </p:sp>
      <p:cxnSp>
        <p:nvCxnSpPr>
          <p:cNvPr id="14" name="Conector recto 13">
            <a:extLst>
              <a:ext uri="{FF2B5EF4-FFF2-40B4-BE49-F238E27FC236}">
                <a16:creationId xmlns:a16="http://schemas.microsoft.com/office/drawing/2014/main" xmlns="" id="{10FBBCFE-48E0-C041-983C-E33D245A0952}"/>
              </a:ext>
            </a:extLst>
          </p:cNvPr>
          <p:cNvCxnSpPr>
            <a:cxnSpLocks/>
          </p:cNvCxnSpPr>
          <p:nvPr userDrawn="1"/>
        </p:nvCxnSpPr>
        <p:spPr>
          <a:xfrm>
            <a:off x="466516" y="201894"/>
            <a:ext cx="1297221"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5" name="Marcador de texto 7">
            <a:extLst>
              <a:ext uri="{FF2B5EF4-FFF2-40B4-BE49-F238E27FC236}">
                <a16:creationId xmlns:a16="http://schemas.microsoft.com/office/drawing/2014/main" xmlns="" id="{2FC2324D-E48A-AA4F-9B9C-ACA71D2E89C3}"/>
              </a:ext>
            </a:extLst>
          </p:cNvPr>
          <p:cNvSpPr>
            <a:spLocks noGrp="1"/>
          </p:cNvSpPr>
          <p:nvPr>
            <p:ph type="body" sz="quarter" idx="11" hasCustomPrompt="1"/>
          </p:nvPr>
        </p:nvSpPr>
        <p:spPr>
          <a:xfrm>
            <a:off x="345751" y="500107"/>
            <a:ext cx="10428646" cy="324000"/>
          </a:xfrm>
          <a:prstGeom prst="rect">
            <a:avLst/>
          </a:prstGeom>
        </p:spPr>
        <p:txBody>
          <a:bodyPr/>
          <a:lstStyle>
            <a:lvl1pPr marL="0" indent="0">
              <a:spcBef>
                <a:spcPts val="0"/>
              </a:spcBef>
              <a:buNone/>
              <a:defRPr sz="1800" b="0">
                <a:solidFill>
                  <a:schemeClr val="bg2"/>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18</a:t>
            </a:r>
            <a:endParaRPr lang="es-CL" dirty="0"/>
          </a:p>
        </p:txBody>
      </p:sp>
      <p:sp>
        <p:nvSpPr>
          <p:cNvPr id="7" name="Marcador de número de diapositiva 1">
            <a:extLst>
              <a:ext uri="{FF2B5EF4-FFF2-40B4-BE49-F238E27FC236}">
                <a16:creationId xmlns:a16="http://schemas.microsoft.com/office/drawing/2014/main" xmlns=""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pPr/>
              <a:t>‹Nº›</a:t>
            </a:fld>
            <a:endParaRPr lang="es-CL" dirty="0"/>
          </a:p>
        </p:txBody>
      </p:sp>
    </p:spTree>
    <p:extLst>
      <p:ext uri="{BB962C8B-B14F-4D97-AF65-F5344CB8AC3E}">
        <p14:creationId xmlns:p14="http://schemas.microsoft.com/office/powerpoint/2010/main" val="105358689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arta Gantt Think-Cell">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userDrawn="1"/>
        </p:nvPicPr>
        <p:blipFill>
          <a:blip r:embed="rId2"/>
          <a:stretch>
            <a:fillRect/>
          </a:stretch>
        </p:blipFill>
        <p:spPr>
          <a:xfrm>
            <a:off x="11210998" y="452439"/>
            <a:ext cx="523875" cy="523875"/>
          </a:xfrm>
          <a:prstGeom prst="rect">
            <a:avLst/>
          </a:prstGeom>
        </p:spPr>
      </p:pic>
      <p:sp>
        <p:nvSpPr>
          <p:cNvPr id="7" name="Marcador de contenido 6">
            <a:extLst>
              <a:ext uri="{FF2B5EF4-FFF2-40B4-BE49-F238E27FC236}">
                <a16:creationId xmlns="" xmlns:a16="http://schemas.microsoft.com/office/drawing/2014/main" id="{C1B8FB80-D582-7D41-94DF-9DC79634318C}"/>
              </a:ext>
            </a:extLst>
          </p:cNvPr>
          <p:cNvSpPr>
            <a:spLocks noGrp="1"/>
          </p:cNvSpPr>
          <p:nvPr>
            <p:ph sz="quarter" idx="13" hasCustomPrompt="1"/>
          </p:nvPr>
        </p:nvSpPr>
        <p:spPr>
          <a:xfrm>
            <a:off x="449263" y="1620839"/>
            <a:ext cx="11285610" cy="4730368"/>
          </a:xfrm>
          <a:prstGeom prst="rect">
            <a:avLst/>
          </a:prstGeom>
        </p:spPr>
        <p:txBody>
          <a:bodyPr/>
          <a:lstStyle>
            <a:lvl1pPr marL="0" indent="0">
              <a:buFontTx/>
              <a:buNone/>
              <a:defRPr sz="1600">
                <a:solidFill>
                  <a:srgbClr val="5F5F5F"/>
                </a:solidFill>
                <a:latin typeface="Arial" panose="020B0604020202020204" pitchFamily="34" charset="0"/>
                <a:cs typeface="Arial" panose="020B0604020202020204" pitchFamily="34" charset="0"/>
              </a:defRPr>
            </a:lvl1pPr>
            <a:lvl2pPr marL="304800" indent="0">
              <a:buFontTx/>
              <a:buNone/>
              <a:defRPr sz="1300">
                <a:solidFill>
                  <a:srgbClr val="5F5F5F"/>
                </a:solidFill>
                <a:latin typeface="Arial" panose="020B0604020202020204" pitchFamily="34" charset="0"/>
                <a:cs typeface="Arial" panose="020B0604020202020204" pitchFamily="34" charset="0"/>
              </a:defRPr>
            </a:lvl2pPr>
            <a:lvl3pPr marL="609600" indent="0">
              <a:buFontTx/>
              <a:buNone/>
              <a:defRPr sz="1300">
                <a:solidFill>
                  <a:srgbClr val="5F5F5F"/>
                </a:solidFill>
                <a:latin typeface="Arial" panose="020B0604020202020204" pitchFamily="34" charset="0"/>
                <a:cs typeface="Arial" panose="020B0604020202020204" pitchFamily="34" charset="0"/>
              </a:defRPr>
            </a:lvl3pPr>
            <a:lvl4pPr marL="914400" indent="0">
              <a:buFontTx/>
              <a:buNone/>
              <a:defRPr sz="1300">
                <a:solidFill>
                  <a:srgbClr val="5F5F5F"/>
                </a:solidFill>
                <a:latin typeface="Arial" panose="020B0604020202020204" pitchFamily="34" charset="0"/>
                <a:cs typeface="Arial" panose="020B0604020202020204" pitchFamily="34" charset="0"/>
              </a:defRPr>
            </a:lvl4pPr>
            <a:lvl5pPr marL="1219200" indent="0">
              <a:buFontTx/>
              <a:buNone/>
              <a:defRPr sz="1300">
                <a:solidFill>
                  <a:srgbClr val="5F5F5F"/>
                </a:solidFill>
                <a:latin typeface="Arial" panose="020B0604020202020204" pitchFamily="34" charset="0"/>
                <a:cs typeface="Arial" panose="020B0604020202020204" pitchFamily="34" charset="0"/>
              </a:defRPr>
            </a:lvl5pPr>
          </a:lstStyle>
          <a:p>
            <a:pPr lvl="0"/>
            <a:r>
              <a:rPr lang="es-ES" dirty="0"/>
              <a:t>Insertar gráfico o carta </a:t>
            </a:r>
            <a:r>
              <a:rPr lang="es-ES" dirty="0" err="1"/>
              <a:t>gantt</a:t>
            </a:r>
            <a:endParaRPr lang="es-CL" dirty="0"/>
          </a:p>
        </p:txBody>
      </p:sp>
      <p:sp>
        <p:nvSpPr>
          <p:cNvPr id="18" name="Marcador de número de diapositiva 1">
            <a:extLst>
              <a:ext uri="{FF2B5EF4-FFF2-40B4-BE49-F238E27FC236}">
                <a16:creationId xmlns="" xmlns:a16="http://schemas.microsoft.com/office/drawing/2014/main" id="{E1923C2D-6218-D741-84B4-291E03AE16E4}"/>
              </a:ext>
            </a:extLst>
          </p:cNvPr>
          <p:cNvSpPr>
            <a:spLocks noGrp="1"/>
          </p:cNvSpPr>
          <p:nvPr>
            <p:ph type="sldNum" sz="quarter" idx="52"/>
          </p:nvPr>
        </p:nvSpPr>
        <p:spPr>
          <a:xfrm>
            <a:off x="9890709" y="6617653"/>
            <a:ext cx="1844164" cy="240348"/>
          </a:xfrm>
        </p:spPr>
        <p:txBody>
          <a:bodyPr lIns="0" tIns="0" rIns="0" bIns="0" anchor="t"/>
          <a:lstStyle>
            <a:lvl1pPr>
              <a:defRPr sz="1000">
                <a:solidFill>
                  <a:schemeClr val="accent3"/>
                </a:solidFill>
              </a:defRPr>
            </a:lvl1pPr>
          </a:lstStyle>
          <a:p>
            <a:fld id="{B37290F3-BA30-9341-A10E-737EC97582C1}" type="slidenum">
              <a:rPr lang="es-CL" smtClean="0">
                <a:solidFill>
                  <a:srgbClr val="000000"/>
                </a:solidFill>
              </a:rPr>
              <a:pPr/>
              <a:t>‹Nº›</a:t>
            </a:fld>
            <a:endParaRPr lang="es-CL" dirty="0">
              <a:solidFill>
                <a:srgbClr val="000000"/>
              </a:solidFill>
            </a:endParaRPr>
          </a:p>
        </p:txBody>
      </p:sp>
      <p:sp>
        <p:nvSpPr>
          <p:cNvPr id="22" name="Marcador de texto 7">
            <a:extLst>
              <a:ext uri="{FF2B5EF4-FFF2-40B4-BE49-F238E27FC236}">
                <a16:creationId xmlns="" xmlns:a16="http://schemas.microsoft.com/office/drawing/2014/main" id="{9FBA2166-B177-9944-8301-86A54A82775D}"/>
              </a:ext>
            </a:extLst>
          </p:cNvPr>
          <p:cNvSpPr>
            <a:spLocks noGrp="1"/>
          </p:cNvSpPr>
          <p:nvPr>
            <p:ph type="body" sz="quarter" idx="61" hasCustomPrompt="1"/>
          </p:nvPr>
        </p:nvSpPr>
        <p:spPr>
          <a:xfrm>
            <a:off x="449262" y="496571"/>
            <a:ext cx="8347075" cy="335548"/>
          </a:xfrm>
          <a:prstGeom prst="rect">
            <a:avLst/>
          </a:prstGeom>
        </p:spPr>
        <p:txBody>
          <a:bodyPr lIns="0" tIns="0" rIns="0" bIns="0"/>
          <a:lstStyle>
            <a:lvl1pPr marL="0" indent="0">
              <a:buNone/>
              <a:defRPr sz="2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20</a:t>
            </a:r>
          </a:p>
        </p:txBody>
      </p:sp>
      <p:cxnSp>
        <p:nvCxnSpPr>
          <p:cNvPr id="23" name="Conector recto 22">
            <a:extLst>
              <a:ext uri="{FF2B5EF4-FFF2-40B4-BE49-F238E27FC236}">
                <a16:creationId xmlns="" xmlns:a16="http://schemas.microsoft.com/office/drawing/2014/main" id="{0F5330EA-EB83-AA4D-88E5-31473E94B77F}"/>
              </a:ext>
            </a:extLst>
          </p:cNvPr>
          <p:cNvCxnSpPr>
            <a:cxnSpLocks/>
          </p:cNvCxnSpPr>
          <p:nvPr userDrawn="1"/>
        </p:nvCxnSpPr>
        <p:spPr>
          <a:xfrm>
            <a:off x="436563" y="385812"/>
            <a:ext cx="1297221"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4" name="Marcador de texto 7">
            <a:extLst>
              <a:ext uri="{FF2B5EF4-FFF2-40B4-BE49-F238E27FC236}">
                <a16:creationId xmlns="" xmlns:a16="http://schemas.microsoft.com/office/drawing/2014/main" id="{2605FA18-E517-1747-A7A0-6042E69C7C16}"/>
              </a:ext>
            </a:extLst>
          </p:cNvPr>
          <p:cNvSpPr>
            <a:spLocks noGrp="1"/>
          </p:cNvSpPr>
          <p:nvPr>
            <p:ph type="body" sz="quarter" idx="51" hasCustomPrompt="1"/>
          </p:nvPr>
        </p:nvSpPr>
        <p:spPr>
          <a:xfrm>
            <a:off x="449262" y="872882"/>
            <a:ext cx="8347075" cy="356282"/>
          </a:xfrm>
          <a:prstGeom prst="rect">
            <a:avLst/>
          </a:prstGeom>
        </p:spPr>
        <p:txBody>
          <a:bodyPr lIns="0" tIns="0" rIns="0" bIns="0"/>
          <a:lstStyle>
            <a:lvl1pPr marL="0" indent="0">
              <a:buNone/>
              <a:defRPr sz="1800" b="0">
                <a:solidFill>
                  <a:schemeClr val="bg2"/>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18</a:t>
            </a:r>
            <a:endParaRPr lang="es-CL" dirty="0"/>
          </a:p>
        </p:txBody>
      </p:sp>
    </p:spTree>
    <p:extLst>
      <p:ext uri="{BB962C8B-B14F-4D97-AF65-F5344CB8AC3E}">
        <p14:creationId xmlns:p14="http://schemas.microsoft.com/office/powerpoint/2010/main" val="155364911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2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65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6"/>
          <a:srcRect l="22204" t="33265"/>
          <a:stretch/>
        </p:blipFill>
        <p:spPr>
          <a:xfrm>
            <a:off x="0" y="-1"/>
            <a:ext cx="5439188" cy="4576669"/>
          </a:xfrm>
          <a:prstGeom prst="rect">
            <a:avLst/>
          </a:prstGeom>
        </p:spPr>
      </p:pic>
      <p:sp>
        <p:nvSpPr>
          <p:cNvPr id="16"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17"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0" name="Marcador de texto 4">
            <a:extLst>
              <a:ext uri="{FF2B5EF4-FFF2-40B4-BE49-F238E27FC236}">
                <a16:creationId xmlns:a16="http://schemas.microsoft.com/office/drawing/2014/main" xmlns=""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1" name="Marcador de texto 4">
            <a:extLst>
              <a:ext uri="{FF2B5EF4-FFF2-40B4-BE49-F238E27FC236}">
                <a16:creationId xmlns:a16="http://schemas.microsoft.com/office/drawing/2014/main" xmlns=""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3" name="Marcador de texto 7">
            <a:extLst>
              <a:ext uri="{FF2B5EF4-FFF2-40B4-BE49-F238E27FC236}">
                <a16:creationId xmlns:a16="http://schemas.microsoft.com/office/drawing/2014/main" xmlns=""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4" name="Marcador de texto 7">
            <a:extLst>
              <a:ext uri="{FF2B5EF4-FFF2-40B4-BE49-F238E27FC236}">
                <a16:creationId xmlns:a16="http://schemas.microsoft.com/office/drawing/2014/main" xmlns=""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3636902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49674"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sp>
        <p:nvSpPr>
          <p:cNvPr id="36"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37"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a16="http://schemas.microsoft.com/office/drawing/2014/main" xmlns=""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a16="http://schemas.microsoft.com/office/drawing/2014/main" xmlns=""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a16="http://schemas.microsoft.com/office/drawing/2014/main" xmlns=""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a16="http://schemas.microsoft.com/office/drawing/2014/main" xmlns=""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76494846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3 tema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69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35" name="Marcador de texto 34">
            <a:extLst>
              <a:ext uri="{FF2B5EF4-FFF2-40B4-BE49-F238E27FC236}">
                <a16:creationId xmlns:a16="http://schemas.microsoft.com/office/drawing/2014/main" xmlns="" id="{BB82F20E-2D17-F38A-E34B-C654A253BCC4}"/>
              </a:ext>
            </a:extLst>
          </p:cNvPr>
          <p:cNvSpPr>
            <a:spLocks noGrp="1"/>
          </p:cNvSpPr>
          <p:nvPr>
            <p:ph type="body" sz="quarter" idx="13" hasCustomPrompt="1"/>
          </p:nvPr>
        </p:nvSpPr>
        <p:spPr>
          <a:xfrm>
            <a:off x="626170" y="2297968"/>
            <a:ext cx="9048001"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xmlns="" id="{16ADD03A-1395-6E97-679C-D7F51E2F2838}"/>
              </a:ext>
            </a:extLst>
          </p:cNvPr>
          <p:cNvSpPr>
            <a:spLocks noGrp="1"/>
          </p:cNvSpPr>
          <p:nvPr>
            <p:ph type="body" sz="quarter" idx="12" hasCustomPrompt="1"/>
          </p:nvPr>
        </p:nvSpPr>
        <p:spPr>
          <a:xfrm>
            <a:off x="447577" y="230078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xmlns="" id="{505AF208-B13D-E587-055E-30DBBBD5543A}"/>
              </a:ext>
            </a:extLst>
          </p:cNvPr>
          <p:cNvSpPr>
            <a:spLocks noGrp="1"/>
          </p:cNvSpPr>
          <p:nvPr>
            <p:ph type="body" sz="quarter" idx="14" hasCustomPrompt="1"/>
          </p:nvPr>
        </p:nvSpPr>
        <p:spPr>
          <a:xfrm>
            <a:off x="626170" y="3478700"/>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38" name="Marcador de texto 31">
            <a:extLst>
              <a:ext uri="{FF2B5EF4-FFF2-40B4-BE49-F238E27FC236}">
                <a16:creationId xmlns:a16="http://schemas.microsoft.com/office/drawing/2014/main" xmlns="" id="{D1EACBFF-A7F4-1FA2-E28A-77A7403DB78D}"/>
              </a:ext>
            </a:extLst>
          </p:cNvPr>
          <p:cNvSpPr>
            <a:spLocks noGrp="1"/>
          </p:cNvSpPr>
          <p:nvPr>
            <p:ph type="body" sz="quarter" idx="15" hasCustomPrompt="1"/>
          </p:nvPr>
        </p:nvSpPr>
        <p:spPr>
          <a:xfrm>
            <a:off x="447577" y="348151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9" name="Marcador de texto 34">
            <a:extLst>
              <a:ext uri="{FF2B5EF4-FFF2-40B4-BE49-F238E27FC236}">
                <a16:creationId xmlns:a16="http://schemas.microsoft.com/office/drawing/2014/main" xmlns="" id="{C6622F28-6A8D-F61E-FDF3-E171FFB2B292}"/>
              </a:ext>
            </a:extLst>
          </p:cNvPr>
          <p:cNvSpPr>
            <a:spLocks noGrp="1"/>
          </p:cNvSpPr>
          <p:nvPr>
            <p:ph type="body" sz="quarter" idx="16" hasCustomPrompt="1"/>
          </p:nvPr>
        </p:nvSpPr>
        <p:spPr>
          <a:xfrm>
            <a:off x="626170" y="4668305"/>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xmlns="" id="{02AAB428-3DBD-D653-E8E7-6AB9615EBBB0}"/>
              </a:ext>
            </a:extLst>
          </p:cNvPr>
          <p:cNvSpPr>
            <a:spLocks noGrp="1"/>
          </p:cNvSpPr>
          <p:nvPr>
            <p:ph type="body" sz="quarter" idx="17" hasCustomPrompt="1"/>
          </p:nvPr>
        </p:nvSpPr>
        <p:spPr>
          <a:xfrm>
            <a:off x="447577" y="467111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 name="Marcador de pie de página 1"/>
          <p:cNvSpPr>
            <a:spLocks noGrp="1"/>
          </p:cNvSpPr>
          <p:nvPr>
            <p:ph type="ftr" sz="quarter" idx="18"/>
          </p:nvPr>
        </p:nvSpPr>
        <p:spPr/>
        <p:txBody>
          <a:bodyPr/>
          <a:lstStyle/>
          <a:p>
            <a:endParaRPr lang="es-CL" dirty="0">
              <a:solidFill>
                <a:srgbClr val="000000"/>
              </a:solidFill>
            </a:endParaRPr>
          </a:p>
        </p:txBody>
      </p:sp>
      <p:sp>
        <p:nvSpPr>
          <p:cNvPr id="4" name="Marcador de número de diapositiva 3"/>
          <p:cNvSpPr>
            <a:spLocks noGrp="1"/>
          </p:cNvSpPr>
          <p:nvPr>
            <p:ph type="sldNum" sz="quarter" idx="19"/>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54668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8 tema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72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xmlns="" id="{36C4881C-3E51-FC59-5883-24021D8BD314}"/>
              </a:ext>
            </a:extLst>
          </p:cNvPr>
          <p:cNvSpPr>
            <a:spLocks noGrp="1"/>
          </p:cNvSpPr>
          <p:nvPr>
            <p:ph type="body" sz="quarter" idx="35" hasCustomPrompt="1"/>
          </p:nvPr>
        </p:nvSpPr>
        <p:spPr>
          <a:xfrm>
            <a:off x="626172"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2" name="Marcador de texto 31">
            <a:extLst>
              <a:ext uri="{FF2B5EF4-FFF2-40B4-BE49-F238E27FC236}">
                <a16:creationId xmlns:a16="http://schemas.microsoft.com/office/drawing/2014/main" xmlns="" id="{C69072E1-6E04-CA54-BFB5-DCF1DA9436D0}"/>
              </a:ext>
            </a:extLst>
          </p:cNvPr>
          <p:cNvSpPr>
            <a:spLocks noGrp="1"/>
          </p:cNvSpPr>
          <p:nvPr>
            <p:ph type="body" sz="quarter" idx="36" hasCustomPrompt="1"/>
          </p:nvPr>
        </p:nvSpPr>
        <p:spPr>
          <a:xfrm>
            <a:off x="447578"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xmlns="" id="{E4764955-B8B9-8384-1CF7-BDF09A3E2EA7}"/>
              </a:ext>
            </a:extLst>
          </p:cNvPr>
          <p:cNvSpPr>
            <a:spLocks noGrp="1"/>
          </p:cNvSpPr>
          <p:nvPr>
            <p:ph type="body" sz="quarter" idx="37" hasCustomPrompt="1"/>
          </p:nvPr>
        </p:nvSpPr>
        <p:spPr>
          <a:xfrm>
            <a:off x="626172"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F806080E-3DB9-A6B3-2C07-40814D52BC1A}"/>
              </a:ext>
            </a:extLst>
          </p:cNvPr>
          <p:cNvSpPr>
            <a:spLocks noGrp="1"/>
          </p:cNvSpPr>
          <p:nvPr>
            <p:ph type="body" sz="quarter" idx="38" hasCustomPrompt="1"/>
          </p:nvPr>
        </p:nvSpPr>
        <p:spPr>
          <a:xfrm>
            <a:off x="447578"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xmlns="" id="{B3685CC4-E913-26E7-F486-8BBD6FF93754}"/>
              </a:ext>
            </a:extLst>
          </p:cNvPr>
          <p:cNvSpPr>
            <a:spLocks noGrp="1"/>
          </p:cNvSpPr>
          <p:nvPr>
            <p:ph type="body" sz="quarter" idx="39" hasCustomPrompt="1"/>
          </p:nvPr>
        </p:nvSpPr>
        <p:spPr>
          <a:xfrm>
            <a:off x="626172"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6" name="Marcador de texto 31">
            <a:extLst>
              <a:ext uri="{FF2B5EF4-FFF2-40B4-BE49-F238E27FC236}">
                <a16:creationId xmlns:a16="http://schemas.microsoft.com/office/drawing/2014/main" xmlns="" id="{1955BF48-41FA-1C54-8221-F81BF1A83D51}"/>
              </a:ext>
            </a:extLst>
          </p:cNvPr>
          <p:cNvSpPr>
            <a:spLocks noGrp="1"/>
          </p:cNvSpPr>
          <p:nvPr>
            <p:ph type="body" sz="quarter" idx="40" hasCustomPrompt="1"/>
          </p:nvPr>
        </p:nvSpPr>
        <p:spPr>
          <a:xfrm>
            <a:off x="447578"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7" name="Marcador de texto 34">
            <a:extLst>
              <a:ext uri="{FF2B5EF4-FFF2-40B4-BE49-F238E27FC236}">
                <a16:creationId xmlns:a16="http://schemas.microsoft.com/office/drawing/2014/main" xmlns="" id="{EEF4BC2E-0F75-7A4F-6313-4F8299C63019}"/>
              </a:ext>
            </a:extLst>
          </p:cNvPr>
          <p:cNvSpPr>
            <a:spLocks noGrp="1"/>
          </p:cNvSpPr>
          <p:nvPr>
            <p:ph type="body" sz="quarter" idx="41" hasCustomPrompt="1"/>
          </p:nvPr>
        </p:nvSpPr>
        <p:spPr>
          <a:xfrm>
            <a:off x="626172"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8" name="Marcador de texto 31">
            <a:extLst>
              <a:ext uri="{FF2B5EF4-FFF2-40B4-BE49-F238E27FC236}">
                <a16:creationId xmlns:a16="http://schemas.microsoft.com/office/drawing/2014/main" xmlns="" id="{465C0AA6-4DCA-EA3F-CA82-295E21E33788}"/>
              </a:ext>
            </a:extLst>
          </p:cNvPr>
          <p:cNvSpPr>
            <a:spLocks noGrp="1"/>
          </p:cNvSpPr>
          <p:nvPr>
            <p:ph type="body" sz="quarter" idx="42" hasCustomPrompt="1"/>
          </p:nvPr>
        </p:nvSpPr>
        <p:spPr>
          <a:xfrm>
            <a:off x="447578"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9" name="Marcador de texto 34">
            <a:extLst>
              <a:ext uri="{FF2B5EF4-FFF2-40B4-BE49-F238E27FC236}">
                <a16:creationId xmlns:a16="http://schemas.microsoft.com/office/drawing/2014/main" xmlns="" id="{FB0DDD56-88BD-DFDD-D2D3-4EF7EA591863}"/>
              </a:ext>
            </a:extLst>
          </p:cNvPr>
          <p:cNvSpPr>
            <a:spLocks noGrp="1"/>
          </p:cNvSpPr>
          <p:nvPr>
            <p:ph type="body" sz="quarter" idx="43" hasCustomPrompt="1"/>
          </p:nvPr>
        </p:nvSpPr>
        <p:spPr>
          <a:xfrm>
            <a:off x="6018596"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0" name="Marcador de texto 31">
            <a:extLst>
              <a:ext uri="{FF2B5EF4-FFF2-40B4-BE49-F238E27FC236}">
                <a16:creationId xmlns:a16="http://schemas.microsoft.com/office/drawing/2014/main" xmlns="" id="{FA0E4429-A960-3F59-7287-F08CAC4D75F0}"/>
              </a:ext>
            </a:extLst>
          </p:cNvPr>
          <p:cNvSpPr>
            <a:spLocks noGrp="1"/>
          </p:cNvSpPr>
          <p:nvPr>
            <p:ph type="body" sz="quarter" idx="44" hasCustomPrompt="1"/>
          </p:nvPr>
        </p:nvSpPr>
        <p:spPr>
          <a:xfrm>
            <a:off x="5840002"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xmlns="" id="{BBFAE26C-E8D3-3868-64CA-2FB139FA9190}"/>
              </a:ext>
            </a:extLst>
          </p:cNvPr>
          <p:cNvSpPr>
            <a:spLocks noGrp="1"/>
          </p:cNvSpPr>
          <p:nvPr>
            <p:ph type="body" sz="quarter" idx="45" hasCustomPrompt="1"/>
          </p:nvPr>
        </p:nvSpPr>
        <p:spPr>
          <a:xfrm>
            <a:off x="6018596"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2" name="Marcador de texto 31">
            <a:extLst>
              <a:ext uri="{FF2B5EF4-FFF2-40B4-BE49-F238E27FC236}">
                <a16:creationId xmlns:a16="http://schemas.microsoft.com/office/drawing/2014/main" xmlns="" id="{3A48C3C8-A660-1896-28E9-543E776D589D}"/>
              </a:ext>
            </a:extLst>
          </p:cNvPr>
          <p:cNvSpPr>
            <a:spLocks noGrp="1"/>
          </p:cNvSpPr>
          <p:nvPr>
            <p:ph type="body" sz="quarter" idx="46" hasCustomPrompt="1"/>
          </p:nvPr>
        </p:nvSpPr>
        <p:spPr>
          <a:xfrm>
            <a:off x="5840002"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xmlns="" id="{CC76659D-EA83-09B7-2000-43A1EDD3BD75}"/>
              </a:ext>
            </a:extLst>
          </p:cNvPr>
          <p:cNvSpPr>
            <a:spLocks noGrp="1"/>
          </p:cNvSpPr>
          <p:nvPr>
            <p:ph type="body" sz="quarter" idx="47" hasCustomPrompt="1"/>
          </p:nvPr>
        </p:nvSpPr>
        <p:spPr>
          <a:xfrm>
            <a:off x="6018596"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4" name="Marcador de texto 31">
            <a:extLst>
              <a:ext uri="{FF2B5EF4-FFF2-40B4-BE49-F238E27FC236}">
                <a16:creationId xmlns:a16="http://schemas.microsoft.com/office/drawing/2014/main" xmlns="" id="{684E5F43-03F5-FA4D-0EA6-3E2A70CE880F}"/>
              </a:ext>
            </a:extLst>
          </p:cNvPr>
          <p:cNvSpPr>
            <a:spLocks noGrp="1"/>
          </p:cNvSpPr>
          <p:nvPr>
            <p:ph type="body" sz="quarter" idx="48" hasCustomPrompt="1"/>
          </p:nvPr>
        </p:nvSpPr>
        <p:spPr>
          <a:xfrm>
            <a:off x="5840002"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xmlns="" id="{8167DC47-DBB4-8851-D8DE-56EA4C485B6F}"/>
              </a:ext>
            </a:extLst>
          </p:cNvPr>
          <p:cNvSpPr>
            <a:spLocks noGrp="1"/>
          </p:cNvSpPr>
          <p:nvPr>
            <p:ph type="body" sz="quarter" idx="49" hasCustomPrompt="1"/>
          </p:nvPr>
        </p:nvSpPr>
        <p:spPr>
          <a:xfrm>
            <a:off x="6018596"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6" name="Marcador de texto 31">
            <a:extLst>
              <a:ext uri="{FF2B5EF4-FFF2-40B4-BE49-F238E27FC236}">
                <a16:creationId xmlns:a16="http://schemas.microsoft.com/office/drawing/2014/main" xmlns="" id="{0D2F8610-F42B-1483-8E0B-8C09023A6006}"/>
              </a:ext>
            </a:extLst>
          </p:cNvPr>
          <p:cNvSpPr>
            <a:spLocks noGrp="1"/>
          </p:cNvSpPr>
          <p:nvPr>
            <p:ph type="body" sz="quarter" idx="50" hasCustomPrompt="1"/>
          </p:nvPr>
        </p:nvSpPr>
        <p:spPr>
          <a:xfrm>
            <a:off x="5840002"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xmlns="" id="{C26E1CCB-40F5-C730-7CB1-0FD3E86B8233}"/>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5074856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con horari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74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xmlns="" id="{36C4881C-3E51-FC59-5883-24021D8BD314}"/>
              </a:ext>
            </a:extLst>
          </p:cNvPr>
          <p:cNvSpPr>
            <a:spLocks noGrp="1"/>
          </p:cNvSpPr>
          <p:nvPr>
            <p:ph type="body" sz="quarter" idx="35" hasCustomPrompt="1"/>
          </p:nvPr>
        </p:nvSpPr>
        <p:spPr>
          <a:xfrm>
            <a:off x="616842" y="1814254"/>
            <a:ext cx="8244000" cy="658800"/>
          </a:xfrm>
          <a:solidFill>
            <a:schemeClr val="tx2"/>
          </a:solidFill>
        </p:spPr>
        <p:txBody>
          <a:bodyPr lIns="360000" tIns="90000" bIns="90000" anchor="t" anchorCtr="0">
            <a:noAutofit/>
          </a:bodyPr>
          <a:lstStyle>
            <a:lvl1pPr marL="0" indent="0">
              <a:buNone/>
              <a:defRPr sz="1400" b="1" baseline="0"/>
            </a:lvl1pPr>
          </a:lstStyle>
          <a:p>
            <a:pPr lvl="0"/>
            <a:r>
              <a:rPr lang="es-ES" dirty="0"/>
              <a:t>Tema N</a:t>
            </a:r>
            <a:br>
              <a:rPr lang="es-ES" dirty="0"/>
            </a:br>
            <a:endParaRPr lang="es-ES" dirty="0"/>
          </a:p>
        </p:txBody>
      </p:sp>
      <p:sp>
        <p:nvSpPr>
          <p:cNvPr id="42" name="Marcador de texto 31">
            <a:extLst>
              <a:ext uri="{FF2B5EF4-FFF2-40B4-BE49-F238E27FC236}">
                <a16:creationId xmlns:a16="http://schemas.microsoft.com/office/drawing/2014/main" xmlns="" id="{C69072E1-6E04-CA54-BFB5-DCF1DA9436D0}"/>
              </a:ext>
            </a:extLst>
          </p:cNvPr>
          <p:cNvSpPr>
            <a:spLocks noGrp="1"/>
          </p:cNvSpPr>
          <p:nvPr>
            <p:ph type="body" sz="quarter" idx="36" hasCustomPrompt="1"/>
          </p:nvPr>
        </p:nvSpPr>
        <p:spPr>
          <a:xfrm>
            <a:off x="447575" y="1814254"/>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xmlns="" id="{C26E1CCB-40F5-C730-7CB1-0FD3E86B8233}"/>
              </a:ext>
            </a:extLst>
          </p:cNvPr>
          <p:cNvSpPr>
            <a:spLocks noGrp="1"/>
          </p:cNvSpPr>
          <p:nvPr>
            <p:ph type="subTitle" idx="1" hasCustomPrompt="1"/>
          </p:nvPr>
        </p:nvSpPr>
        <p:spPr>
          <a:xfrm>
            <a:off x="447577" y="1303885"/>
            <a:ext cx="8422593" cy="253454"/>
          </a:xfrm>
        </p:spPr>
        <p:txBody>
          <a:bodyPr lIns="0" tIns="0" rIns="0" bIns="0">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Texto</a:t>
            </a:r>
            <a:endParaRPr lang="es-CL" dirty="0"/>
          </a:p>
        </p:txBody>
      </p:sp>
      <p:sp>
        <p:nvSpPr>
          <p:cNvPr id="3" name="Marcador de pie de página 2"/>
          <p:cNvSpPr>
            <a:spLocks noGrp="1"/>
          </p:cNvSpPr>
          <p:nvPr>
            <p:ph type="ftr" sz="quarter" idx="51"/>
          </p:nvPr>
        </p:nvSpPr>
        <p:spPr/>
        <p:txBody>
          <a:bodyPr/>
          <a:lstStyle/>
          <a:p>
            <a:endParaRPr lang="es-CL" dirty="0">
              <a:solidFill>
                <a:srgbClr val="000000"/>
              </a:solidFill>
            </a:endParaRPr>
          </a:p>
        </p:txBody>
      </p:sp>
      <p:sp>
        <p:nvSpPr>
          <p:cNvPr id="4" name="Marcador de número de diapositiva 3"/>
          <p:cNvSpPr>
            <a:spLocks noGrp="1"/>
          </p:cNvSpPr>
          <p:nvPr>
            <p:ph type="sldNum" sz="quarter" idx="5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cxnSp>
        <p:nvCxnSpPr>
          <p:cNvPr id="6" name="Conector recto 5"/>
          <p:cNvCxnSpPr/>
          <p:nvPr userDrawn="1"/>
        </p:nvCxnSpPr>
        <p:spPr>
          <a:xfrm flipV="1">
            <a:off x="447577" y="1553707"/>
            <a:ext cx="4528939" cy="15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arcador de texto 49">
            <a:extLst>
              <a:ext uri="{FF2B5EF4-FFF2-40B4-BE49-F238E27FC236}">
                <a16:creationId xmlns:a16="http://schemas.microsoft.com/office/drawing/2014/main" xmlns="" id="{E92E4CC6-CD15-8A63-0189-506371F9044D}"/>
              </a:ext>
            </a:extLst>
          </p:cNvPr>
          <p:cNvSpPr>
            <a:spLocks noGrp="1"/>
          </p:cNvSpPr>
          <p:nvPr>
            <p:ph type="body" sz="quarter" idx="21" hasCustomPrompt="1"/>
          </p:nvPr>
        </p:nvSpPr>
        <p:spPr>
          <a:xfrm>
            <a:off x="9121257" y="1303885"/>
            <a:ext cx="2664000" cy="252000"/>
          </a:xfrm>
          <a:noFill/>
        </p:spPr>
        <p:txBody>
          <a:bodyPr>
            <a:noAutofit/>
          </a:bodyPr>
          <a:lstStyle>
            <a:lvl1pPr marL="0" indent="0">
              <a:buNone/>
              <a:defRPr sz="1400" b="1"/>
            </a:lvl1pPr>
          </a:lstStyle>
          <a:p>
            <a:pPr lvl="0"/>
            <a:r>
              <a:rPr lang="es-ES" dirty="0"/>
              <a:t>Texto</a:t>
            </a:r>
          </a:p>
        </p:txBody>
      </p:sp>
      <p:sp>
        <p:nvSpPr>
          <p:cNvPr id="37" name="Marcador de texto 34">
            <a:extLst>
              <a:ext uri="{FF2B5EF4-FFF2-40B4-BE49-F238E27FC236}">
                <a16:creationId xmlns:a16="http://schemas.microsoft.com/office/drawing/2014/main" xmlns="" id="{36C4881C-3E51-FC59-5883-24021D8BD314}"/>
              </a:ext>
            </a:extLst>
          </p:cNvPr>
          <p:cNvSpPr>
            <a:spLocks noGrp="1"/>
          </p:cNvSpPr>
          <p:nvPr>
            <p:ph type="body" sz="quarter" idx="60" hasCustomPrompt="1"/>
          </p:nvPr>
        </p:nvSpPr>
        <p:spPr>
          <a:xfrm>
            <a:off x="9121257" y="1814254"/>
            <a:ext cx="2662756" cy="658800"/>
          </a:xfrm>
          <a:solidFill>
            <a:schemeClr val="tx2"/>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8" name="Marcador de texto 34">
            <a:extLst>
              <a:ext uri="{FF2B5EF4-FFF2-40B4-BE49-F238E27FC236}">
                <a16:creationId xmlns:a16="http://schemas.microsoft.com/office/drawing/2014/main" xmlns="" id="{36C4881C-3E51-FC59-5883-24021D8BD314}"/>
              </a:ext>
            </a:extLst>
          </p:cNvPr>
          <p:cNvSpPr>
            <a:spLocks noGrp="1"/>
          </p:cNvSpPr>
          <p:nvPr>
            <p:ph type="body" sz="quarter" idx="61" hasCustomPrompt="1"/>
          </p:nvPr>
        </p:nvSpPr>
        <p:spPr>
          <a:xfrm>
            <a:off x="9121257" y="2668930"/>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9" name="Marcador de texto 34">
            <a:extLst>
              <a:ext uri="{FF2B5EF4-FFF2-40B4-BE49-F238E27FC236}">
                <a16:creationId xmlns:a16="http://schemas.microsoft.com/office/drawing/2014/main" xmlns="" id="{36C4881C-3E51-FC59-5883-24021D8BD314}"/>
              </a:ext>
            </a:extLst>
          </p:cNvPr>
          <p:cNvSpPr>
            <a:spLocks noGrp="1"/>
          </p:cNvSpPr>
          <p:nvPr>
            <p:ph type="body" sz="quarter" idx="62" hasCustomPrompt="1"/>
          </p:nvPr>
        </p:nvSpPr>
        <p:spPr>
          <a:xfrm>
            <a:off x="9121257" y="3523606"/>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0" name="Marcador de texto 34">
            <a:extLst>
              <a:ext uri="{FF2B5EF4-FFF2-40B4-BE49-F238E27FC236}">
                <a16:creationId xmlns:a16="http://schemas.microsoft.com/office/drawing/2014/main" xmlns="" id="{36C4881C-3E51-FC59-5883-24021D8BD314}"/>
              </a:ext>
            </a:extLst>
          </p:cNvPr>
          <p:cNvSpPr>
            <a:spLocks noGrp="1"/>
          </p:cNvSpPr>
          <p:nvPr>
            <p:ph type="body" sz="quarter" idx="63" hasCustomPrompt="1"/>
          </p:nvPr>
        </p:nvSpPr>
        <p:spPr>
          <a:xfrm>
            <a:off x="9121257" y="4378282"/>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58" name="Marcador de texto 34">
            <a:extLst>
              <a:ext uri="{FF2B5EF4-FFF2-40B4-BE49-F238E27FC236}">
                <a16:creationId xmlns:a16="http://schemas.microsoft.com/office/drawing/2014/main" xmlns="" id="{36C4881C-3E51-FC59-5883-24021D8BD314}"/>
              </a:ext>
            </a:extLst>
          </p:cNvPr>
          <p:cNvSpPr>
            <a:spLocks noGrp="1"/>
          </p:cNvSpPr>
          <p:nvPr>
            <p:ph type="body" sz="quarter" idx="64" hasCustomPrompt="1"/>
          </p:nvPr>
        </p:nvSpPr>
        <p:spPr>
          <a:xfrm>
            <a:off x="9121257" y="5232958"/>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9" name="Marcador de texto 34">
            <a:extLst>
              <a:ext uri="{FF2B5EF4-FFF2-40B4-BE49-F238E27FC236}">
                <a16:creationId xmlns:a16="http://schemas.microsoft.com/office/drawing/2014/main" xmlns="" id="{36C4881C-3E51-FC59-5883-24021D8BD314}"/>
              </a:ext>
            </a:extLst>
          </p:cNvPr>
          <p:cNvSpPr>
            <a:spLocks noGrp="1"/>
          </p:cNvSpPr>
          <p:nvPr>
            <p:ph type="body" sz="quarter" idx="65" hasCustomPrompt="1"/>
          </p:nvPr>
        </p:nvSpPr>
        <p:spPr>
          <a:xfrm>
            <a:off x="626170" y="5232958"/>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0" name="Marcador de texto 31">
            <a:extLst>
              <a:ext uri="{FF2B5EF4-FFF2-40B4-BE49-F238E27FC236}">
                <a16:creationId xmlns:a16="http://schemas.microsoft.com/office/drawing/2014/main" xmlns="" id="{C69072E1-6E04-CA54-BFB5-DCF1DA9436D0}"/>
              </a:ext>
            </a:extLst>
          </p:cNvPr>
          <p:cNvSpPr>
            <a:spLocks noGrp="1"/>
          </p:cNvSpPr>
          <p:nvPr>
            <p:ph type="body" sz="quarter" idx="66" hasCustomPrompt="1"/>
          </p:nvPr>
        </p:nvSpPr>
        <p:spPr>
          <a:xfrm>
            <a:off x="456903" y="523295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xmlns="" id="{36C4881C-3E51-FC59-5883-24021D8BD314}"/>
              </a:ext>
            </a:extLst>
          </p:cNvPr>
          <p:cNvSpPr>
            <a:spLocks noGrp="1"/>
          </p:cNvSpPr>
          <p:nvPr>
            <p:ph type="body" sz="quarter" idx="67" hasCustomPrompt="1"/>
          </p:nvPr>
        </p:nvSpPr>
        <p:spPr>
          <a:xfrm>
            <a:off x="626170" y="4378282"/>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2" name="Marcador de texto 31">
            <a:extLst>
              <a:ext uri="{FF2B5EF4-FFF2-40B4-BE49-F238E27FC236}">
                <a16:creationId xmlns:a16="http://schemas.microsoft.com/office/drawing/2014/main" xmlns="" id="{C69072E1-6E04-CA54-BFB5-DCF1DA9436D0}"/>
              </a:ext>
            </a:extLst>
          </p:cNvPr>
          <p:cNvSpPr>
            <a:spLocks noGrp="1"/>
          </p:cNvSpPr>
          <p:nvPr>
            <p:ph type="body" sz="quarter" idx="68" hasCustomPrompt="1"/>
          </p:nvPr>
        </p:nvSpPr>
        <p:spPr>
          <a:xfrm>
            <a:off x="456903" y="437828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xmlns="" id="{36C4881C-3E51-FC59-5883-24021D8BD314}"/>
              </a:ext>
            </a:extLst>
          </p:cNvPr>
          <p:cNvSpPr>
            <a:spLocks noGrp="1"/>
          </p:cNvSpPr>
          <p:nvPr>
            <p:ph type="body" sz="quarter" idx="69" hasCustomPrompt="1"/>
          </p:nvPr>
        </p:nvSpPr>
        <p:spPr>
          <a:xfrm>
            <a:off x="626170" y="3523606"/>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4" name="Marcador de texto 31">
            <a:extLst>
              <a:ext uri="{FF2B5EF4-FFF2-40B4-BE49-F238E27FC236}">
                <a16:creationId xmlns:a16="http://schemas.microsoft.com/office/drawing/2014/main" xmlns="" id="{C69072E1-6E04-CA54-BFB5-DCF1DA9436D0}"/>
              </a:ext>
            </a:extLst>
          </p:cNvPr>
          <p:cNvSpPr>
            <a:spLocks noGrp="1"/>
          </p:cNvSpPr>
          <p:nvPr>
            <p:ph type="body" sz="quarter" idx="70" hasCustomPrompt="1"/>
          </p:nvPr>
        </p:nvSpPr>
        <p:spPr>
          <a:xfrm>
            <a:off x="456903" y="3523606"/>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xmlns="" id="{36C4881C-3E51-FC59-5883-24021D8BD314}"/>
              </a:ext>
            </a:extLst>
          </p:cNvPr>
          <p:cNvSpPr>
            <a:spLocks noGrp="1"/>
          </p:cNvSpPr>
          <p:nvPr>
            <p:ph type="body" sz="quarter" idx="71" hasCustomPrompt="1"/>
          </p:nvPr>
        </p:nvSpPr>
        <p:spPr>
          <a:xfrm>
            <a:off x="612180" y="2668930"/>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6" name="Marcador de texto 31">
            <a:extLst>
              <a:ext uri="{FF2B5EF4-FFF2-40B4-BE49-F238E27FC236}">
                <a16:creationId xmlns:a16="http://schemas.microsoft.com/office/drawing/2014/main" xmlns="" id="{C69072E1-6E04-CA54-BFB5-DCF1DA9436D0}"/>
              </a:ext>
            </a:extLst>
          </p:cNvPr>
          <p:cNvSpPr>
            <a:spLocks noGrp="1"/>
          </p:cNvSpPr>
          <p:nvPr>
            <p:ph type="body" sz="quarter" idx="72" hasCustomPrompt="1"/>
          </p:nvPr>
        </p:nvSpPr>
        <p:spPr>
          <a:xfrm>
            <a:off x="433586" y="266893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Tree>
    <p:extLst>
      <p:ext uri="{BB962C8B-B14F-4D97-AF65-F5344CB8AC3E}">
        <p14:creationId xmlns:p14="http://schemas.microsoft.com/office/powerpoint/2010/main" val="3028712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se blanca complet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7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240469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se blanca - título y sub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79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008402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e blanc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81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79917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e gris completa">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84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solidFill>
                <a:srgbClr val="000000"/>
              </a:solidFill>
            </a:endParaRPr>
          </a:p>
        </p:txBody>
      </p:sp>
      <p:sp>
        <p:nvSpPr>
          <p:cNvPr id="4" name="Marcador de número de diapositiva 3"/>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22636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 xmlns:a16="http://schemas.microsoft.com/office/drawing/2014/main"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solidFill>
                  <a:srgbClr val="191919">
                    <a:lumMod val="90000"/>
                    <a:lumOff val="10000"/>
                  </a:srgbClr>
                </a:solidFill>
              </a:rPr>
              <a:pPr/>
              <a:t>‹Nº›</a:t>
            </a:fld>
            <a:endParaRPr lang="es-CL" dirty="0">
              <a:solidFill>
                <a:srgbClr val="191919">
                  <a:lumMod val="90000"/>
                  <a:lumOff val="10000"/>
                </a:srgbClr>
              </a:solidFill>
            </a:endParaRPr>
          </a:p>
        </p:txBody>
      </p:sp>
    </p:spTree>
    <p:extLst>
      <p:ext uri="{BB962C8B-B14F-4D97-AF65-F5344CB8AC3E}">
        <p14:creationId xmlns:p14="http://schemas.microsoft.com/office/powerpoint/2010/main" val="733739510"/>
      </p:ext>
    </p:extLst>
  </p:cSld>
  <p:clrMapOvr>
    <a:masterClrMapping/>
  </p:clrMapOvr>
  <p:transition spd="med"/>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e gris - Título y subtítulo">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86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4" name="Marcador de número de diapositiva 3"/>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6783064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e gris">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89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solidFill>
                <a:srgbClr val="000000"/>
              </a:solidFill>
            </a:endParaRPr>
          </a:p>
        </p:txBody>
      </p:sp>
      <p:sp>
        <p:nvSpPr>
          <p:cNvPr id="3" name="Marcador de número de diapositiva 2"/>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94077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e verde - completa">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59914"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xmlns=""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sp>
        <p:nvSpPr>
          <p:cNvPr id="30"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31"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1378206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se verde - Título y subtítulo">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60938"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xmlns=""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0"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40086132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se verde">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61962"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solidFill>
                <a:prstClr val="white"/>
              </a:solidFill>
            </a:endParaRPr>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solidFill>
                  <a:prstClr val="white"/>
                </a:solidFill>
              </a:rPr>
              <a:pPr/>
              <a:t>‹Nº›</a:t>
            </a:fld>
            <a:endParaRPr lang="es-CL" dirty="0">
              <a:solidFill>
                <a:prstClr val="white"/>
              </a:solidFill>
            </a:endParaRPr>
          </a:p>
        </p:txBody>
      </p:sp>
      <p:pic>
        <p:nvPicPr>
          <p:cNvPr id="31"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01937187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98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7894780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1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0026570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03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solidFill>
                <a:srgbClr val="000000"/>
              </a:solidFill>
            </a:endParaRPr>
          </a:p>
        </p:txBody>
      </p:sp>
      <p:sp>
        <p:nvSpPr>
          <p:cNvPr id="6" name="Marcador de número de diapositiva 5"/>
          <p:cNvSpPr>
            <a:spLocks noGrp="1"/>
          </p:cNvSpPr>
          <p:nvPr>
            <p:ph type="sldNum" sz="quarter" idx="1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712244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05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indent="-171450" algn="ctr" defTabSz="825500">
              <a:lnSpc>
                <a:spcPct val="100000"/>
              </a:lnSpc>
              <a:spcBef>
                <a:spcPts val="0"/>
              </a:spcBef>
              <a:buFont typeface="Wingdings" panose="05000000000000000000" pitchFamily="2" charset="2"/>
              <a:buChar char="§"/>
            </a:pPr>
            <a:endParaRPr lang="en-US" sz="1000" dirty="0">
              <a:solidFill>
                <a:prstClr val="white"/>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solidFill>
                <a:srgbClr val="000000"/>
              </a:solidFill>
            </a:endParaRPr>
          </a:p>
        </p:txBody>
      </p:sp>
      <p:sp>
        <p:nvSpPr>
          <p:cNvPr id="6" name="Marcador de número de diapositiva 5"/>
          <p:cNvSpPr>
            <a:spLocks noGrp="1"/>
          </p:cNvSpPr>
          <p:nvPr>
            <p:ph type="sldNum" sz="quarter" idx="1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7351444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ámina comparativa 3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0B42D332-2844-E942-96BC-37A626E3034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08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74F55793-A0F5-0E78-02E7-EF2CF719E974}"/>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s-CL" sz="1400" dirty="0">
              <a:solidFill>
                <a:prstClr val="white"/>
              </a:solidFill>
            </a:endParaRPr>
          </a:p>
        </p:txBody>
      </p:sp>
      <p:sp>
        <p:nvSpPr>
          <p:cNvPr id="61" name="Marcador de texto 7">
            <a:extLst>
              <a:ext uri="{FF2B5EF4-FFF2-40B4-BE49-F238E27FC236}">
                <a16:creationId xmlns:a16="http://schemas.microsoft.com/office/drawing/2014/main" xmlns="" id="{60D2818D-89F2-5146-96F4-FE5CC94A3B64}"/>
              </a:ext>
            </a:extLst>
          </p:cNvPr>
          <p:cNvSpPr>
            <a:spLocks noGrp="1"/>
          </p:cNvSpPr>
          <p:nvPr>
            <p:ph type="body" sz="quarter" idx="47" hasCustomPrompt="1"/>
          </p:nvPr>
        </p:nvSpPr>
        <p:spPr>
          <a:xfrm>
            <a:off x="449262" y="1905774"/>
            <a:ext cx="753896" cy="566153"/>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14" name="Marcador de texto 7">
            <a:extLst>
              <a:ext uri="{FF2B5EF4-FFF2-40B4-BE49-F238E27FC236}">
                <a16:creationId xmlns:a16="http://schemas.microsoft.com/office/drawing/2014/main" xmlns="" id="{130CF308-4F12-CF40-8431-48ED26F5E46C}"/>
              </a:ext>
            </a:extLst>
          </p:cNvPr>
          <p:cNvSpPr>
            <a:spLocks noGrp="1"/>
          </p:cNvSpPr>
          <p:nvPr>
            <p:ph type="body" sz="quarter" idx="41" hasCustomPrompt="1"/>
          </p:nvPr>
        </p:nvSpPr>
        <p:spPr>
          <a:xfrm>
            <a:off x="823942" y="2161664"/>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3" name="Marcador de texto 7">
            <a:extLst>
              <a:ext uri="{FF2B5EF4-FFF2-40B4-BE49-F238E27FC236}">
                <a16:creationId xmlns:a16="http://schemas.microsoft.com/office/drawing/2014/main" xmlns="" id="{9381C1C0-80DF-6749-9C03-56994A4072C4}"/>
              </a:ext>
            </a:extLst>
          </p:cNvPr>
          <p:cNvSpPr>
            <a:spLocks noGrp="1"/>
          </p:cNvSpPr>
          <p:nvPr>
            <p:ph type="body" sz="quarter" idx="40" hasCustomPrompt="1"/>
          </p:nvPr>
        </p:nvSpPr>
        <p:spPr>
          <a:xfrm>
            <a:off x="2389754" y="2169127"/>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54" name="Marcador de texto 7">
            <a:extLst>
              <a:ext uri="{FF2B5EF4-FFF2-40B4-BE49-F238E27FC236}">
                <a16:creationId xmlns:a16="http://schemas.microsoft.com/office/drawing/2014/main" xmlns="" id="{89620A1F-682C-3E4E-85BD-1A4E04D84C07}"/>
              </a:ext>
            </a:extLst>
          </p:cNvPr>
          <p:cNvSpPr>
            <a:spLocks noGrp="1"/>
          </p:cNvSpPr>
          <p:nvPr>
            <p:ph type="body" sz="quarter" idx="42" hasCustomPrompt="1"/>
          </p:nvPr>
        </p:nvSpPr>
        <p:spPr>
          <a:xfrm>
            <a:off x="2389752" y="1733847"/>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73" name="Marcador de texto 7">
            <a:extLst>
              <a:ext uri="{FF2B5EF4-FFF2-40B4-BE49-F238E27FC236}">
                <a16:creationId xmlns:a16="http://schemas.microsoft.com/office/drawing/2014/main" xmlns="" id="{7BB34F7A-9153-7E41-8706-B75E12C61FAF}"/>
              </a:ext>
            </a:extLst>
          </p:cNvPr>
          <p:cNvSpPr>
            <a:spLocks noGrp="1"/>
          </p:cNvSpPr>
          <p:nvPr>
            <p:ph type="body" sz="quarter" idx="49" hasCustomPrompt="1"/>
          </p:nvPr>
        </p:nvSpPr>
        <p:spPr>
          <a:xfrm>
            <a:off x="2389754" y="374075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74" name="Marcador de texto 7">
            <a:extLst>
              <a:ext uri="{FF2B5EF4-FFF2-40B4-BE49-F238E27FC236}">
                <a16:creationId xmlns:a16="http://schemas.microsoft.com/office/drawing/2014/main" xmlns="" id="{D350E885-470E-4544-9B96-6265ACDD38BD}"/>
              </a:ext>
            </a:extLst>
          </p:cNvPr>
          <p:cNvSpPr>
            <a:spLocks noGrp="1"/>
          </p:cNvSpPr>
          <p:nvPr>
            <p:ph type="body" sz="quarter" idx="50" hasCustomPrompt="1"/>
          </p:nvPr>
        </p:nvSpPr>
        <p:spPr>
          <a:xfrm>
            <a:off x="2389752" y="330547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82" name="Marcador de texto 7">
            <a:extLst>
              <a:ext uri="{FF2B5EF4-FFF2-40B4-BE49-F238E27FC236}">
                <a16:creationId xmlns:a16="http://schemas.microsoft.com/office/drawing/2014/main" xmlns="" id="{B22EF754-D625-F14C-8B51-B265491331F8}"/>
              </a:ext>
            </a:extLst>
          </p:cNvPr>
          <p:cNvSpPr>
            <a:spLocks noGrp="1"/>
          </p:cNvSpPr>
          <p:nvPr>
            <p:ph type="body" sz="quarter" idx="55" hasCustomPrompt="1"/>
          </p:nvPr>
        </p:nvSpPr>
        <p:spPr>
          <a:xfrm>
            <a:off x="2389754" y="531341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83" name="Marcador de texto 7">
            <a:extLst>
              <a:ext uri="{FF2B5EF4-FFF2-40B4-BE49-F238E27FC236}">
                <a16:creationId xmlns:a16="http://schemas.microsoft.com/office/drawing/2014/main" xmlns="" id="{977B32BB-9DE9-AE4E-B3F6-BC2F0A206886}"/>
              </a:ext>
            </a:extLst>
          </p:cNvPr>
          <p:cNvSpPr>
            <a:spLocks noGrp="1"/>
          </p:cNvSpPr>
          <p:nvPr>
            <p:ph type="body" sz="quarter" idx="56" hasCustomPrompt="1"/>
          </p:nvPr>
        </p:nvSpPr>
        <p:spPr>
          <a:xfrm>
            <a:off x="2389752" y="487813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6" name="Marcador de texto 7">
            <a:extLst>
              <a:ext uri="{FF2B5EF4-FFF2-40B4-BE49-F238E27FC236}">
                <a16:creationId xmlns:a16="http://schemas.microsoft.com/office/drawing/2014/main" xmlns="" id="{B8030460-AF27-ED61-6BCA-022178D8FF3F}"/>
              </a:ext>
            </a:extLst>
          </p:cNvPr>
          <p:cNvSpPr>
            <a:spLocks noGrp="1"/>
          </p:cNvSpPr>
          <p:nvPr>
            <p:ph type="body" sz="quarter" idx="65" hasCustomPrompt="1"/>
          </p:nvPr>
        </p:nvSpPr>
        <p:spPr>
          <a:xfrm>
            <a:off x="449262" y="3493942"/>
            <a:ext cx="753896" cy="569855"/>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4" name="Marcador de texto 7">
            <a:extLst>
              <a:ext uri="{FF2B5EF4-FFF2-40B4-BE49-F238E27FC236}">
                <a16:creationId xmlns:a16="http://schemas.microsoft.com/office/drawing/2014/main" xmlns="" id="{4F09BDE9-1F52-40C2-BD9E-64B76A330DF5}"/>
              </a:ext>
            </a:extLst>
          </p:cNvPr>
          <p:cNvSpPr>
            <a:spLocks noGrp="1"/>
          </p:cNvSpPr>
          <p:nvPr>
            <p:ph type="body" sz="quarter" idx="66" hasCustomPrompt="1"/>
          </p:nvPr>
        </p:nvSpPr>
        <p:spPr>
          <a:xfrm>
            <a:off x="823942" y="3749832"/>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15" name="Marcador de texto 7">
            <a:extLst>
              <a:ext uri="{FF2B5EF4-FFF2-40B4-BE49-F238E27FC236}">
                <a16:creationId xmlns:a16="http://schemas.microsoft.com/office/drawing/2014/main" xmlns="" id="{212DCDD1-366D-9A68-3E55-CEB914F9AD75}"/>
              </a:ext>
            </a:extLst>
          </p:cNvPr>
          <p:cNvSpPr>
            <a:spLocks noGrp="1"/>
          </p:cNvSpPr>
          <p:nvPr>
            <p:ph type="body" sz="quarter" idx="67" hasCustomPrompt="1"/>
          </p:nvPr>
        </p:nvSpPr>
        <p:spPr>
          <a:xfrm>
            <a:off x="449262" y="5046017"/>
            <a:ext cx="753896" cy="578264"/>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6" name="Marcador de texto 7">
            <a:extLst>
              <a:ext uri="{FF2B5EF4-FFF2-40B4-BE49-F238E27FC236}">
                <a16:creationId xmlns:a16="http://schemas.microsoft.com/office/drawing/2014/main" xmlns="" id="{5D8DABCA-3E6E-6521-D458-854891BF1192}"/>
              </a:ext>
            </a:extLst>
          </p:cNvPr>
          <p:cNvSpPr>
            <a:spLocks noGrp="1"/>
          </p:cNvSpPr>
          <p:nvPr>
            <p:ph type="body" sz="quarter" idx="68" hasCustomPrompt="1"/>
          </p:nvPr>
        </p:nvSpPr>
        <p:spPr>
          <a:xfrm>
            <a:off x="823942" y="5301906"/>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 name="Título 4">
            <a:extLst>
              <a:ext uri="{FF2B5EF4-FFF2-40B4-BE49-F238E27FC236}">
                <a16:creationId xmlns:a16="http://schemas.microsoft.com/office/drawing/2014/main" xmlns=""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10" name="Marcador de texto 7">
            <a:extLst>
              <a:ext uri="{FF2B5EF4-FFF2-40B4-BE49-F238E27FC236}">
                <a16:creationId xmlns:a16="http://schemas.microsoft.com/office/drawing/2014/main" xmlns="" id="{53258BAC-810B-C764-8E58-DB47E4CB5471}"/>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xmlns="" id="{42ECFC8D-9E4C-1277-A15B-B59DBD28B896}"/>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200025" indent="-200025">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20" name="Subtítulo 2">
            <a:extLst>
              <a:ext uri="{FF2B5EF4-FFF2-40B4-BE49-F238E27FC236}">
                <a16:creationId xmlns:a16="http://schemas.microsoft.com/office/drawing/2014/main" xmlns=""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69"/>
          </p:nvPr>
        </p:nvSpPr>
        <p:spPr/>
        <p:txBody>
          <a:bodyPr/>
          <a:lstStyle/>
          <a:p>
            <a:endParaRPr lang="es-CL" dirty="0">
              <a:solidFill>
                <a:srgbClr val="000000"/>
              </a:solidFill>
            </a:endParaRPr>
          </a:p>
        </p:txBody>
      </p:sp>
      <p:sp>
        <p:nvSpPr>
          <p:cNvPr id="8" name="Marcador de número de diapositiva 7"/>
          <p:cNvSpPr>
            <a:spLocks noGrp="1"/>
          </p:cNvSpPr>
          <p:nvPr>
            <p:ph type="sldNum" sz="quarter" idx="7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26"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4099249362"/>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 xmlns:a16="http://schemas.microsoft.com/office/drawing/2014/main"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solidFill>
                  <a:srgbClr val="191919">
                    <a:lumMod val="90000"/>
                    <a:lumOff val="10000"/>
                  </a:srgbClr>
                </a:solidFill>
              </a:rPr>
              <a:pPr/>
              <a:t>‹Nº›</a:t>
            </a:fld>
            <a:endParaRPr lang="es-CL" dirty="0">
              <a:solidFill>
                <a:srgbClr val="191919">
                  <a:lumMod val="90000"/>
                  <a:lumOff val="10000"/>
                </a:srgbClr>
              </a:solidFill>
            </a:endParaRPr>
          </a:p>
        </p:txBody>
      </p:sp>
    </p:spTree>
    <p:extLst>
      <p:ext uri="{BB962C8B-B14F-4D97-AF65-F5344CB8AC3E}">
        <p14:creationId xmlns:p14="http://schemas.microsoft.com/office/powerpoint/2010/main" val="2219981606"/>
      </p:ext>
    </p:extLst>
  </p:cSld>
  <p:clrMapOvr>
    <a:masterClrMapping/>
  </p:clrMapOvr>
  <p:transition spd="med"/>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ámina comparativa 1">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F724E63-9886-C6FB-1FC3-6B75A6CCCA11}"/>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s-CL" sz="1400" dirty="0">
              <a:solidFill>
                <a:srgbClr val="000000"/>
              </a:solidFill>
            </a:endParaRPr>
          </a:p>
        </p:txBody>
      </p:sp>
      <p:graphicFrame>
        <p:nvGraphicFramePr>
          <p:cNvPr id="3" name="Objeto 2" hidden="1">
            <a:extLst>
              <a:ext uri="{FF2B5EF4-FFF2-40B4-BE49-F238E27FC236}">
                <a16:creationId xmlns:a16="http://schemas.microsoft.com/office/drawing/2014/main" xmlns="" id="{F257A930-1B12-7B4A-B402-734BCB48BA0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10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Marcador de texto 7">
            <a:extLst>
              <a:ext uri="{FF2B5EF4-FFF2-40B4-BE49-F238E27FC236}">
                <a16:creationId xmlns:a16="http://schemas.microsoft.com/office/drawing/2014/main" xmlns="" id="{B26859F0-E9CF-BDA5-2D2F-7DBFF3416B77}"/>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xmlns="" id="{D94985E1-B3DE-0AEA-1F1D-38549142922E}"/>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192088" indent="-192088">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9" name="Título 8">
            <a:extLst>
              <a:ext uri="{FF2B5EF4-FFF2-40B4-BE49-F238E27FC236}">
                <a16:creationId xmlns:a16="http://schemas.microsoft.com/office/drawing/2014/main" xmlns="" id="{E4945A70-3CC1-30BE-FEDB-E46736A59C0A}"/>
              </a:ext>
            </a:extLst>
          </p:cNvPr>
          <p:cNvSpPr>
            <a:spLocks noGrp="1"/>
          </p:cNvSpPr>
          <p:nvPr>
            <p:ph type="title"/>
          </p:nvPr>
        </p:nvSpPr>
        <p:spPr/>
        <p:txBody>
          <a:bodyPr vert="horz"/>
          <a:lstStyle/>
          <a:p>
            <a:r>
              <a:rPr lang="es-ES"/>
              <a:t>Haga clic para modificar el estilo de título del patrón</a:t>
            </a:r>
            <a:endParaRPr lang="es-CL"/>
          </a:p>
        </p:txBody>
      </p:sp>
      <p:sp>
        <p:nvSpPr>
          <p:cNvPr id="17" name="Subtítulo 2">
            <a:extLst>
              <a:ext uri="{FF2B5EF4-FFF2-40B4-BE49-F238E27FC236}">
                <a16:creationId xmlns:a16="http://schemas.microsoft.com/office/drawing/2014/main" xmlns="" id="{4515C2E5-FAF0-EA40-6643-F8742AD31B5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21"/>
          </p:nvPr>
        </p:nvSpPr>
        <p:spPr/>
        <p:txBody>
          <a:bodyPr/>
          <a:lstStyle/>
          <a:p>
            <a:endParaRPr lang="es-CL" dirty="0">
              <a:solidFill>
                <a:srgbClr val="000000"/>
              </a:solidFill>
            </a:endParaRPr>
          </a:p>
        </p:txBody>
      </p:sp>
      <p:sp>
        <p:nvSpPr>
          <p:cNvPr id="6" name="Marcador de número de diapositiva 5"/>
          <p:cNvSpPr>
            <a:spLocks noGrp="1"/>
          </p:cNvSpPr>
          <p:nvPr>
            <p:ph type="sldNum" sz="quarter" idx="22"/>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pic>
        <p:nvPicPr>
          <p:cNvPr id="14"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844751928"/>
      </p:ext>
    </p:extLst>
  </p:cSld>
  <p:clrMapOvr>
    <a:masterClrMapping/>
  </p:clrMapOvr>
  <p:transition spd="med"/>
  <p:extLst>
    <p:ext uri="{DCECCB84-F9BA-43D5-87BE-67443E8EF086}">
      <p15:sldGuideLst xmlns:p15="http://schemas.microsoft.com/office/powerpoint/2012/main">
        <p15:guide id="1" orient="horz" pos="3612">
          <p15:clr>
            <a:srgbClr val="FBAE40"/>
          </p15:clr>
        </p15:guide>
        <p15:guide id="2" orient="horz" pos="422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ámina comparativa 4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0B42D332-2844-E942-96BC-37A626E3034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13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xmlns=""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20" name="Subtítulo 2">
            <a:extLst>
              <a:ext uri="{FF2B5EF4-FFF2-40B4-BE49-F238E27FC236}">
                <a16:creationId xmlns:a16="http://schemas.microsoft.com/office/drawing/2014/main" xmlns=""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5" name="Marcador de texto 7">
            <a:extLst>
              <a:ext uri="{FF2B5EF4-FFF2-40B4-BE49-F238E27FC236}">
                <a16:creationId xmlns:a16="http://schemas.microsoft.com/office/drawing/2014/main" xmlns=""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6" name="Marcador de texto 7">
            <a:extLst>
              <a:ext uri="{FF2B5EF4-FFF2-40B4-BE49-F238E27FC236}">
                <a16:creationId xmlns:a16="http://schemas.microsoft.com/office/drawing/2014/main" xmlns=""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27" name="Conector recto 26">
            <a:extLst>
              <a:ext uri="{FF2B5EF4-FFF2-40B4-BE49-F238E27FC236}">
                <a16:creationId xmlns:a16="http://schemas.microsoft.com/office/drawing/2014/main" xmlns="" id="{918C4B25-4DE6-4C44-8031-9999A5B2D42B}"/>
              </a:ext>
            </a:extLst>
          </p:cNvPr>
          <p:cNvCxnSpPr/>
          <p:nvPr userDrawn="1"/>
        </p:nvCxnSpPr>
        <p:spPr>
          <a:xfrm>
            <a:off x="3599624" y="1622497"/>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8" name="Marcador de texto 7">
            <a:extLst>
              <a:ext uri="{FF2B5EF4-FFF2-40B4-BE49-F238E27FC236}">
                <a16:creationId xmlns:a16="http://schemas.microsoft.com/office/drawing/2014/main" xmlns=""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9" name="Marcador de texto 7">
            <a:extLst>
              <a:ext uri="{FF2B5EF4-FFF2-40B4-BE49-F238E27FC236}">
                <a16:creationId xmlns:a16="http://schemas.microsoft.com/office/drawing/2014/main" xmlns=""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0" name="Conector recto 29">
            <a:extLst>
              <a:ext uri="{FF2B5EF4-FFF2-40B4-BE49-F238E27FC236}">
                <a16:creationId xmlns:a16="http://schemas.microsoft.com/office/drawing/2014/main" xmlns="" id="{82B8DDEA-E931-994F-86BA-42BAB21F35DB}"/>
              </a:ext>
            </a:extLst>
          </p:cNvPr>
          <p:cNvCxnSpPr/>
          <p:nvPr userDrawn="1"/>
        </p:nvCxnSpPr>
        <p:spPr>
          <a:xfrm>
            <a:off x="3599624" y="2836620"/>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1" name="Marcador de texto 7">
            <a:extLst>
              <a:ext uri="{FF2B5EF4-FFF2-40B4-BE49-F238E27FC236}">
                <a16:creationId xmlns:a16="http://schemas.microsoft.com/office/drawing/2014/main" xmlns=""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2" name="Marcador de texto 7">
            <a:extLst>
              <a:ext uri="{FF2B5EF4-FFF2-40B4-BE49-F238E27FC236}">
                <a16:creationId xmlns:a16="http://schemas.microsoft.com/office/drawing/2014/main" xmlns=""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3" name="Conector recto 32">
            <a:extLst>
              <a:ext uri="{FF2B5EF4-FFF2-40B4-BE49-F238E27FC236}">
                <a16:creationId xmlns:a16="http://schemas.microsoft.com/office/drawing/2014/main" xmlns="" id="{25F53A69-89D3-734D-9B06-56318A2B5E6E}"/>
              </a:ext>
            </a:extLst>
          </p:cNvPr>
          <p:cNvCxnSpPr/>
          <p:nvPr userDrawn="1"/>
        </p:nvCxnSpPr>
        <p:spPr>
          <a:xfrm>
            <a:off x="3599624" y="4050743"/>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4" name="Marcador de texto 7">
            <a:extLst>
              <a:ext uri="{FF2B5EF4-FFF2-40B4-BE49-F238E27FC236}">
                <a16:creationId xmlns:a16="http://schemas.microsoft.com/office/drawing/2014/main" xmlns=""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5" name="Marcador de texto 7">
            <a:extLst>
              <a:ext uri="{FF2B5EF4-FFF2-40B4-BE49-F238E27FC236}">
                <a16:creationId xmlns:a16="http://schemas.microsoft.com/office/drawing/2014/main" xmlns=""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6" name="Conector recto 35">
            <a:extLst>
              <a:ext uri="{FF2B5EF4-FFF2-40B4-BE49-F238E27FC236}">
                <a16:creationId xmlns:a16="http://schemas.microsoft.com/office/drawing/2014/main" xmlns="" id="{A420EF3B-A9EA-F74A-AFB4-B01AC7830323}"/>
              </a:ext>
            </a:extLst>
          </p:cNvPr>
          <p:cNvCxnSpPr/>
          <p:nvPr userDrawn="1"/>
        </p:nvCxnSpPr>
        <p:spPr>
          <a:xfrm>
            <a:off x="3599624" y="5264866"/>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posición de imagen 2">
            <a:extLst>
              <a:ext uri="{FF2B5EF4-FFF2-40B4-BE49-F238E27FC236}">
                <a16:creationId xmlns:a16="http://schemas.microsoft.com/office/drawing/2014/main" xmlns=""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8" name="Marcador de posición de imagen 2">
            <a:extLst>
              <a:ext uri="{FF2B5EF4-FFF2-40B4-BE49-F238E27FC236}">
                <a16:creationId xmlns:a16="http://schemas.microsoft.com/office/drawing/2014/main" xmlns=""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3">
            <a:extLst>
              <a:ext uri="{FF2B5EF4-FFF2-40B4-BE49-F238E27FC236}">
                <a16:creationId xmlns:a16="http://schemas.microsoft.com/office/drawing/2014/main" xmlns=""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0" name="Marcador de posición de imagen 3">
            <a:extLst>
              <a:ext uri="{FF2B5EF4-FFF2-40B4-BE49-F238E27FC236}">
                <a16:creationId xmlns:a16="http://schemas.microsoft.com/office/drawing/2014/main" xmlns=""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1" name="Marcador de posición de imagen 3">
            <a:extLst>
              <a:ext uri="{FF2B5EF4-FFF2-40B4-BE49-F238E27FC236}">
                <a16:creationId xmlns:a16="http://schemas.microsoft.com/office/drawing/2014/main" xmlns=""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2" name="Marcador de posición de imagen 3">
            <a:extLst>
              <a:ext uri="{FF2B5EF4-FFF2-40B4-BE49-F238E27FC236}">
                <a16:creationId xmlns:a16="http://schemas.microsoft.com/office/drawing/2014/main" xmlns=""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 name="Marcador de pie de página 1"/>
          <p:cNvSpPr>
            <a:spLocks noGrp="1"/>
          </p:cNvSpPr>
          <p:nvPr>
            <p:ph type="ftr" sz="quarter" idx="53"/>
          </p:nvPr>
        </p:nvSpPr>
        <p:spPr/>
        <p:txBody>
          <a:bodyPr/>
          <a:lstStyle/>
          <a:p>
            <a:endParaRPr lang="es-CL" dirty="0">
              <a:solidFill>
                <a:srgbClr val="000000"/>
              </a:solidFill>
            </a:endParaRPr>
          </a:p>
        </p:txBody>
      </p:sp>
      <p:sp>
        <p:nvSpPr>
          <p:cNvPr id="3" name="Marcador de número de diapositiva 2"/>
          <p:cNvSpPr>
            <a:spLocks noGrp="1"/>
          </p:cNvSpPr>
          <p:nvPr>
            <p:ph type="sldNum" sz="quarter" idx="54"/>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783840676"/>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015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rial" panose="020B0604020202020204" pitchFamily="34" charset="0"/>
                <a:cs typeface="Arial" panose="020B0604020202020204" pitchFamily="34" charset="0"/>
              </a:defRPr>
            </a:lvl1pPr>
          </a:lstStyle>
          <a:p>
            <a:pPr lvl="0"/>
            <a:r>
              <a:rPr lang="es-ES" dirty="0" err="1"/>
              <a:t>Nº</a:t>
            </a:r>
            <a:endParaRPr lang="es-CL" dirty="0"/>
          </a:p>
        </p:txBody>
      </p:sp>
      <p:sp>
        <p:nvSpPr>
          <p:cNvPr id="8" name="Marcador de texto 7">
            <a:extLst>
              <a:ext uri="{FF2B5EF4-FFF2-40B4-BE49-F238E27FC236}">
                <a16:creationId xmlns:a16="http://schemas.microsoft.com/office/drawing/2014/main" xmlns="" id="{5AD2C0A8-B6B2-0419-0AFF-3341208219DC}"/>
              </a:ext>
            </a:extLst>
          </p:cNvPr>
          <p:cNvSpPr>
            <a:spLocks noGrp="1"/>
          </p:cNvSpPr>
          <p:nvPr>
            <p:ph type="body" sz="quarter" idx="19" hasCustomPrompt="1"/>
          </p:nvPr>
        </p:nvSpPr>
        <p:spPr>
          <a:xfrm>
            <a:off x="447551" y="427088"/>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a16="http://schemas.microsoft.com/office/drawing/2014/main" xmlns=""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a16="http://schemas.microsoft.com/office/drawing/2014/main" xmlns=""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sp>
        <p:nvSpPr>
          <p:cNvPr id="3" name="Marcador de número de diapositiva 2"/>
          <p:cNvSpPr>
            <a:spLocks noGrp="1"/>
          </p:cNvSpPr>
          <p:nvPr>
            <p:ph type="sldNum" sz="quarter" idx="56"/>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685311015"/>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ámina noticias">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A6585990-3747-324F-0060-32ED55A50EE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17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ounded Rectangle 7">
            <a:extLst>
              <a:ext uri="{FF2B5EF4-FFF2-40B4-BE49-F238E27FC236}">
                <a16:creationId xmlns:a16="http://schemas.microsoft.com/office/drawing/2014/main" xmlns="" id="{43F9EBD2-4C4B-C461-9E65-263C12994DD9}"/>
              </a:ext>
            </a:extLst>
          </p:cNvPr>
          <p:cNvSpPr/>
          <p:nvPr userDrawn="1"/>
        </p:nvSpPr>
        <p:spPr>
          <a:xfrm>
            <a:off x="614475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dirty="0">
              <a:solidFill>
                <a:srgbClr val="FFFFFF"/>
              </a:solidFill>
              <a:latin typeface="Helvetica Neue Medium"/>
              <a:ea typeface="Helvetica Neue Medium"/>
              <a:cs typeface="Helvetica Neue Medium"/>
              <a:sym typeface="Helvetica Neue Medium"/>
            </a:endParaRPr>
          </a:p>
        </p:txBody>
      </p:sp>
      <p:sp>
        <p:nvSpPr>
          <p:cNvPr id="9" name="Rounded Rectangle 8">
            <a:extLst>
              <a:ext uri="{FF2B5EF4-FFF2-40B4-BE49-F238E27FC236}">
                <a16:creationId xmlns:a16="http://schemas.microsoft.com/office/drawing/2014/main" xmlns="" id="{4B761308-A9E1-9890-CCD4-F0057B7603E2}"/>
              </a:ext>
            </a:extLst>
          </p:cNvPr>
          <p:cNvSpPr/>
          <p:nvPr userDrawn="1"/>
        </p:nvSpPr>
        <p:spPr>
          <a:xfrm>
            <a:off x="9004691"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6" name="Rounded Rectangle 5">
            <a:extLst>
              <a:ext uri="{FF2B5EF4-FFF2-40B4-BE49-F238E27FC236}">
                <a16:creationId xmlns:a16="http://schemas.microsoft.com/office/drawing/2014/main" xmlns="" id="{2B020FD0-C3CF-079E-6BA3-397032E5E582}"/>
              </a:ext>
            </a:extLst>
          </p:cNvPr>
          <p:cNvSpPr/>
          <p:nvPr userDrawn="1"/>
        </p:nvSpPr>
        <p:spPr>
          <a:xfrm>
            <a:off x="424895"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7" name="Rounded Rectangle 6">
            <a:extLst>
              <a:ext uri="{FF2B5EF4-FFF2-40B4-BE49-F238E27FC236}">
                <a16:creationId xmlns:a16="http://schemas.microsoft.com/office/drawing/2014/main" xmlns="" id="{7CC29913-6DCC-A9CB-3E1A-E21B16DDC62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65" name="Marcador de texto 7">
            <a:extLst>
              <a:ext uri="{FF2B5EF4-FFF2-40B4-BE49-F238E27FC236}">
                <a16:creationId xmlns:a16="http://schemas.microsoft.com/office/drawing/2014/main" xmlns="" id="{6BF8A88C-2650-B342-AC6A-0910D46C6316}"/>
              </a:ext>
            </a:extLst>
          </p:cNvPr>
          <p:cNvSpPr>
            <a:spLocks noGrp="1"/>
          </p:cNvSpPr>
          <p:nvPr>
            <p:ph type="body" sz="quarter" idx="16" hasCustomPrompt="1"/>
          </p:nvPr>
        </p:nvSpPr>
        <p:spPr>
          <a:xfrm>
            <a:off x="707457"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6" name="Marcador de texto 7">
            <a:extLst>
              <a:ext uri="{FF2B5EF4-FFF2-40B4-BE49-F238E27FC236}">
                <a16:creationId xmlns:a16="http://schemas.microsoft.com/office/drawing/2014/main" xmlns="" id="{8FBF1655-AF76-F945-B38F-FE31E3035DB0}"/>
              </a:ext>
            </a:extLst>
          </p:cNvPr>
          <p:cNvSpPr>
            <a:spLocks noGrp="1"/>
          </p:cNvSpPr>
          <p:nvPr>
            <p:ph type="body" sz="quarter" idx="13" hasCustomPrompt="1"/>
          </p:nvPr>
        </p:nvSpPr>
        <p:spPr>
          <a:xfrm>
            <a:off x="707457"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67" name="Marcador de texto 7">
            <a:extLst>
              <a:ext uri="{FF2B5EF4-FFF2-40B4-BE49-F238E27FC236}">
                <a16:creationId xmlns:a16="http://schemas.microsoft.com/office/drawing/2014/main" xmlns="" id="{D09FBF73-0F86-334D-A640-40FA6422E5DF}"/>
              </a:ext>
            </a:extLst>
          </p:cNvPr>
          <p:cNvSpPr>
            <a:spLocks noGrp="1"/>
          </p:cNvSpPr>
          <p:nvPr>
            <p:ph type="body" sz="quarter" idx="15" hasCustomPrompt="1"/>
          </p:nvPr>
        </p:nvSpPr>
        <p:spPr>
          <a:xfrm>
            <a:off x="707458" y="4554724"/>
            <a:ext cx="2186318" cy="252507"/>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9" name="Marcador de texto 7">
            <a:extLst>
              <a:ext uri="{FF2B5EF4-FFF2-40B4-BE49-F238E27FC236}">
                <a16:creationId xmlns:a16="http://schemas.microsoft.com/office/drawing/2014/main" xmlns="" id="{8DAFB3E8-F17D-0145-B3D7-D9F9A58CEAC9}"/>
              </a:ext>
            </a:extLst>
          </p:cNvPr>
          <p:cNvSpPr>
            <a:spLocks noGrp="1"/>
          </p:cNvSpPr>
          <p:nvPr>
            <p:ph type="body" sz="quarter" idx="17" hasCustomPrompt="1"/>
          </p:nvPr>
        </p:nvSpPr>
        <p:spPr>
          <a:xfrm>
            <a:off x="3544175" y="4040828"/>
            <a:ext cx="2186319" cy="1539730"/>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0" name="Marcador de texto 7">
            <a:extLst>
              <a:ext uri="{FF2B5EF4-FFF2-40B4-BE49-F238E27FC236}">
                <a16:creationId xmlns:a16="http://schemas.microsoft.com/office/drawing/2014/main" xmlns="" id="{69AEA284-6214-104E-8E27-8BB480AF742F}"/>
              </a:ext>
            </a:extLst>
          </p:cNvPr>
          <p:cNvSpPr>
            <a:spLocks noGrp="1"/>
          </p:cNvSpPr>
          <p:nvPr>
            <p:ph type="body" sz="quarter" idx="18" hasCustomPrompt="1"/>
          </p:nvPr>
        </p:nvSpPr>
        <p:spPr>
          <a:xfrm>
            <a:off x="3544175" y="2951931"/>
            <a:ext cx="1257300" cy="511852"/>
          </a:xfrm>
          <a:prstGeom prst="rect">
            <a:avLst/>
          </a:prstGeom>
        </p:spPr>
        <p:txBody>
          <a:bodyPr lIns="0" tIns="0" rIns="0" bIns="0"/>
          <a:lstStyle>
            <a:lvl1pPr marL="0" indent="0">
              <a:buNone/>
              <a:defRPr sz="4000" b="0">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71" name="Marcador de texto 7">
            <a:extLst>
              <a:ext uri="{FF2B5EF4-FFF2-40B4-BE49-F238E27FC236}">
                <a16:creationId xmlns:a16="http://schemas.microsoft.com/office/drawing/2014/main" xmlns="" id="{38C79E41-A17D-4B48-8B91-1215DC2A1AA0}"/>
              </a:ext>
            </a:extLst>
          </p:cNvPr>
          <p:cNvSpPr>
            <a:spLocks noGrp="1"/>
          </p:cNvSpPr>
          <p:nvPr>
            <p:ph type="body" sz="quarter" idx="19" hasCustomPrompt="1"/>
          </p:nvPr>
        </p:nvSpPr>
        <p:spPr>
          <a:xfrm>
            <a:off x="3544175" y="3510797"/>
            <a:ext cx="2186318" cy="262014"/>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3" name="Marcador de texto 7">
            <a:extLst>
              <a:ext uri="{FF2B5EF4-FFF2-40B4-BE49-F238E27FC236}">
                <a16:creationId xmlns:a16="http://schemas.microsoft.com/office/drawing/2014/main" xmlns="" id="{E6767AED-37F8-A841-8040-0EEB3BC4FFDD}"/>
              </a:ext>
            </a:extLst>
          </p:cNvPr>
          <p:cNvSpPr>
            <a:spLocks noGrp="1"/>
          </p:cNvSpPr>
          <p:nvPr>
            <p:ph type="body" sz="quarter" idx="20" hasCustomPrompt="1"/>
          </p:nvPr>
        </p:nvSpPr>
        <p:spPr>
          <a:xfrm>
            <a:off x="6412066"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4" name="Marcador de texto 7">
            <a:extLst>
              <a:ext uri="{FF2B5EF4-FFF2-40B4-BE49-F238E27FC236}">
                <a16:creationId xmlns:a16="http://schemas.microsoft.com/office/drawing/2014/main" xmlns="" id="{55E7DFFB-09B1-2241-828E-6853EF3F2177}"/>
              </a:ext>
            </a:extLst>
          </p:cNvPr>
          <p:cNvSpPr>
            <a:spLocks noGrp="1"/>
          </p:cNvSpPr>
          <p:nvPr>
            <p:ph type="body" sz="quarter" idx="21" hasCustomPrompt="1"/>
          </p:nvPr>
        </p:nvSpPr>
        <p:spPr>
          <a:xfrm>
            <a:off x="6412066"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0" name="Marcador de texto 7">
            <a:extLst>
              <a:ext uri="{FF2B5EF4-FFF2-40B4-BE49-F238E27FC236}">
                <a16:creationId xmlns:a16="http://schemas.microsoft.com/office/drawing/2014/main" xmlns="" id="{A458015D-8739-2F48-BD8C-5FAB6F27784E}"/>
              </a:ext>
            </a:extLst>
          </p:cNvPr>
          <p:cNvSpPr>
            <a:spLocks noGrp="1"/>
          </p:cNvSpPr>
          <p:nvPr>
            <p:ph type="body" sz="quarter" idx="22" hasCustomPrompt="1"/>
          </p:nvPr>
        </p:nvSpPr>
        <p:spPr>
          <a:xfrm>
            <a:off x="6412067"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2" name="Marcador de texto 7">
            <a:extLst>
              <a:ext uri="{FF2B5EF4-FFF2-40B4-BE49-F238E27FC236}">
                <a16:creationId xmlns:a16="http://schemas.microsoft.com/office/drawing/2014/main" xmlns="" id="{37B63F82-511B-904F-AE58-F9D328095577}"/>
              </a:ext>
            </a:extLst>
          </p:cNvPr>
          <p:cNvSpPr>
            <a:spLocks noGrp="1"/>
          </p:cNvSpPr>
          <p:nvPr>
            <p:ph type="body" sz="quarter" idx="23" hasCustomPrompt="1"/>
          </p:nvPr>
        </p:nvSpPr>
        <p:spPr>
          <a:xfrm>
            <a:off x="9238394"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3" name="Marcador de texto 7">
            <a:extLst>
              <a:ext uri="{FF2B5EF4-FFF2-40B4-BE49-F238E27FC236}">
                <a16:creationId xmlns:a16="http://schemas.microsoft.com/office/drawing/2014/main" xmlns="" id="{1B33BBFE-9406-CE41-ACA3-CFE95C7448AC}"/>
              </a:ext>
            </a:extLst>
          </p:cNvPr>
          <p:cNvSpPr>
            <a:spLocks noGrp="1"/>
          </p:cNvSpPr>
          <p:nvPr>
            <p:ph type="body" sz="quarter" idx="24" hasCustomPrompt="1"/>
          </p:nvPr>
        </p:nvSpPr>
        <p:spPr>
          <a:xfrm>
            <a:off x="9238394"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4" name="Marcador de texto 7">
            <a:extLst>
              <a:ext uri="{FF2B5EF4-FFF2-40B4-BE49-F238E27FC236}">
                <a16:creationId xmlns:a16="http://schemas.microsoft.com/office/drawing/2014/main" xmlns="" id="{C874917F-D4AC-584B-91E6-BD1A3D307CF7}"/>
              </a:ext>
            </a:extLst>
          </p:cNvPr>
          <p:cNvSpPr>
            <a:spLocks noGrp="1"/>
          </p:cNvSpPr>
          <p:nvPr>
            <p:ph type="body" sz="quarter" idx="25" hasCustomPrompt="1"/>
          </p:nvPr>
        </p:nvSpPr>
        <p:spPr>
          <a:xfrm>
            <a:off x="9238394"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3" name="Título 2">
            <a:extLst>
              <a:ext uri="{FF2B5EF4-FFF2-40B4-BE49-F238E27FC236}">
                <a16:creationId xmlns:a16="http://schemas.microsoft.com/office/drawing/2014/main" xmlns="" id="{17A72492-A9F9-DCA1-C950-ACF0B08563C3}"/>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xmlns="" id="{4502BE2A-23D2-E8AA-094B-85304AE07A1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 name="Marcador de pie de página 1"/>
          <p:cNvSpPr>
            <a:spLocks noGrp="1"/>
          </p:cNvSpPr>
          <p:nvPr>
            <p:ph type="ftr" sz="quarter" idx="26"/>
          </p:nvPr>
        </p:nvSpPr>
        <p:spPr/>
        <p:txBody>
          <a:bodyPr/>
          <a:lstStyle/>
          <a:p>
            <a:endParaRPr lang="es-CL" dirty="0">
              <a:solidFill>
                <a:srgbClr val="000000"/>
              </a:solidFill>
            </a:endParaRPr>
          </a:p>
        </p:txBody>
      </p:sp>
      <p:sp>
        <p:nvSpPr>
          <p:cNvPr id="4" name="Marcador de número de diapositiva 3"/>
          <p:cNvSpPr>
            <a:spLocks noGrp="1"/>
          </p:cNvSpPr>
          <p:nvPr>
            <p:ph type="sldNum" sz="quarter" idx="2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176470912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8">
          <p15:clr>
            <a:srgbClr val="FBAE40"/>
          </p15:clr>
        </p15:guide>
        <p15:guide id="4" pos="2071">
          <p15:clr>
            <a:srgbClr val="FBAE40"/>
          </p15:clr>
        </p15:guide>
        <p15:guide id="5" pos="565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ámina noticias con foto">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B94836DB-A449-5E5A-4EA3-690CF44CFB7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20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ounded Rectangle 8">
            <a:extLst>
              <a:ext uri="{FF2B5EF4-FFF2-40B4-BE49-F238E27FC236}">
                <a16:creationId xmlns:a16="http://schemas.microsoft.com/office/drawing/2014/main" xmlns="" id="{5D79035D-CD47-D3EF-FE97-9B573CA0A9DF}"/>
              </a:ext>
            </a:extLst>
          </p:cNvPr>
          <p:cNvSpPr/>
          <p:nvPr userDrawn="1"/>
        </p:nvSpPr>
        <p:spPr>
          <a:xfrm>
            <a:off x="6144759"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dirty="0">
              <a:solidFill>
                <a:srgbClr val="FFFFFF"/>
              </a:solidFill>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a16="http://schemas.microsoft.com/office/drawing/2014/main" xmlns="" id="{3A1423AA-21DD-48FC-14CD-A10E4C9A4369}"/>
              </a:ext>
            </a:extLst>
          </p:cNvPr>
          <p:cNvSpPr/>
          <p:nvPr userDrawn="1"/>
        </p:nvSpPr>
        <p:spPr>
          <a:xfrm>
            <a:off x="9004691"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11" name="Rounded Rectangle 10">
            <a:extLst>
              <a:ext uri="{FF2B5EF4-FFF2-40B4-BE49-F238E27FC236}">
                <a16:creationId xmlns:a16="http://schemas.microsoft.com/office/drawing/2014/main" xmlns="" id="{E7F2AD97-4318-2D62-02D4-CC56D2EBE040}"/>
              </a:ext>
            </a:extLst>
          </p:cNvPr>
          <p:cNvSpPr/>
          <p:nvPr userDrawn="1"/>
        </p:nvSpPr>
        <p:spPr>
          <a:xfrm>
            <a:off x="424895"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5" name="Rounded Rectangle 4">
            <a:extLst>
              <a:ext uri="{FF2B5EF4-FFF2-40B4-BE49-F238E27FC236}">
                <a16:creationId xmlns:a16="http://schemas.microsoft.com/office/drawing/2014/main" xmlns="" id="{3C6D1DD5-4CE5-A48F-7E97-F261817DB98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x-none" sz="3200">
              <a:solidFill>
                <a:srgbClr val="FFFFFF"/>
              </a:solidFill>
              <a:latin typeface="Helvetica Neue Medium"/>
              <a:ea typeface="Helvetica Neue Medium"/>
              <a:cs typeface="Helvetica Neue Medium"/>
              <a:sym typeface="Helvetica Neue Medium"/>
            </a:endParaRPr>
          </a:p>
        </p:txBody>
      </p:sp>
      <p:sp>
        <p:nvSpPr>
          <p:cNvPr id="28" name="Marcador de texto 7">
            <a:extLst>
              <a:ext uri="{FF2B5EF4-FFF2-40B4-BE49-F238E27FC236}">
                <a16:creationId xmlns:a16="http://schemas.microsoft.com/office/drawing/2014/main" xmlns="" id="{F57E9CCB-4FEF-3B4C-BB29-A871DC96C82B}"/>
              </a:ext>
            </a:extLst>
          </p:cNvPr>
          <p:cNvSpPr>
            <a:spLocks noGrp="1"/>
          </p:cNvSpPr>
          <p:nvPr>
            <p:ph type="body" sz="quarter" idx="18" hasCustomPrompt="1"/>
          </p:nvPr>
        </p:nvSpPr>
        <p:spPr>
          <a:xfrm>
            <a:off x="676284"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9" name="Marcador de texto 7">
            <a:extLst>
              <a:ext uri="{FF2B5EF4-FFF2-40B4-BE49-F238E27FC236}">
                <a16:creationId xmlns:a16="http://schemas.microsoft.com/office/drawing/2014/main" xmlns="" id="{D012B9D1-835B-7745-97E3-74B7D8ED94F3}"/>
              </a:ext>
            </a:extLst>
          </p:cNvPr>
          <p:cNvSpPr>
            <a:spLocks noGrp="1"/>
          </p:cNvSpPr>
          <p:nvPr>
            <p:ph type="body" sz="quarter" idx="19" hasCustomPrompt="1"/>
          </p:nvPr>
        </p:nvSpPr>
        <p:spPr>
          <a:xfrm>
            <a:off x="676284"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 name="Marcador de posición de imagen 2">
            <a:extLst>
              <a:ext uri="{FF2B5EF4-FFF2-40B4-BE49-F238E27FC236}">
                <a16:creationId xmlns:a16="http://schemas.microsoft.com/office/drawing/2014/main" xmlns="" id="{0EA17AB2-535B-3E41-9012-14AE4DF3B697}"/>
              </a:ext>
            </a:extLst>
          </p:cNvPr>
          <p:cNvSpPr>
            <a:spLocks noGrp="1"/>
          </p:cNvSpPr>
          <p:nvPr>
            <p:ph type="pic" sz="quarter" idx="20" hasCustomPrompt="1"/>
          </p:nvPr>
        </p:nvSpPr>
        <p:spPr>
          <a:xfrm>
            <a:off x="676275"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33" name="Marcador de texto 7">
            <a:extLst>
              <a:ext uri="{FF2B5EF4-FFF2-40B4-BE49-F238E27FC236}">
                <a16:creationId xmlns:a16="http://schemas.microsoft.com/office/drawing/2014/main" xmlns="" id="{0DCF0A1D-0E92-3E4E-AE6C-06E920D6E6EC}"/>
              </a:ext>
            </a:extLst>
          </p:cNvPr>
          <p:cNvSpPr>
            <a:spLocks noGrp="1"/>
          </p:cNvSpPr>
          <p:nvPr>
            <p:ph type="body" sz="quarter" idx="21" hasCustomPrompt="1"/>
          </p:nvPr>
        </p:nvSpPr>
        <p:spPr>
          <a:xfrm>
            <a:off x="3513002" y="2870424"/>
            <a:ext cx="2336790" cy="511852"/>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4" name="Marcador de texto 7">
            <a:extLst>
              <a:ext uri="{FF2B5EF4-FFF2-40B4-BE49-F238E27FC236}">
                <a16:creationId xmlns:a16="http://schemas.microsoft.com/office/drawing/2014/main" xmlns="" id="{6C423F7D-EEBF-3A44-B527-08BE6EB1B0E3}"/>
              </a:ext>
            </a:extLst>
          </p:cNvPr>
          <p:cNvSpPr>
            <a:spLocks noGrp="1"/>
          </p:cNvSpPr>
          <p:nvPr>
            <p:ph type="body" sz="quarter" idx="22" hasCustomPrompt="1"/>
          </p:nvPr>
        </p:nvSpPr>
        <p:spPr>
          <a:xfrm>
            <a:off x="3513002" y="3429292"/>
            <a:ext cx="2336791" cy="1239876"/>
          </a:xfrm>
          <a:prstGeom prst="rect">
            <a:avLst/>
          </a:prstGeom>
        </p:spPr>
        <p:txBody>
          <a:bodyPr lIns="0" tIns="0" rIns="0" bIns="0"/>
          <a:lstStyle>
            <a:lvl1pPr marL="0" indent="0">
              <a:spcBef>
                <a:spcPts val="600"/>
              </a:spcBef>
              <a:spcAft>
                <a:spcPts val="600"/>
              </a:spcAft>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5" name="Marcador de posición de imagen 2">
            <a:extLst>
              <a:ext uri="{FF2B5EF4-FFF2-40B4-BE49-F238E27FC236}">
                <a16:creationId xmlns:a16="http://schemas.microsoft.com/office/drawing/2014/main" xmlns="" id="{93186F0C-C7B9-764C-B99E-96FA0437C4CE}"/>
              </a:ext>
            </a:extLst>
          </p:cNvPr>
          <p:cNvSpPr>
            <a:spLocks noGrp="1"/>
          </p:cNvSpPr>
          <p:nvPr>
            <p:ph type="pic" sz="quarter" idx="23" hasCustomPrompt="1"/>
          </p:nvPr>
        </p:nvSpPr>
        <p:spPr>
          <a:xfrm>
            <a:off x="3512993" y="4852194"/>
            <a:ext cx="2336800" cy="1465263"/>
          </a:xfrm>
          <a:prstGeom prst="rect">
            <a:avLst/>
          </a:prstGeom>
        </p:spPr>
        <p:txBody>
          <a:bodyPr lIns="0" tIns="0" rIns="0" bIns="0" anchor="ctr"/>
          <a:lstStyle>
            <a:lvl1pPr marL="0" indent="0" algn="ctr">
              <a:buNone/>
              <a:defRPr sz="1600">
                <a:solidFill>
                  <a:schemeClr val="bg1"/>
                </a:solidFill>
              </a:defRPr>
            </a:lvl1pPr>
          </a:lstStyle>
          <a:p>
            <a:r>
              <a:rPr lang="es-CL" dirty="0"/>
              <a:t>Doble clic para incorporar una imagen</a:t>
            </a:r>
          </a:p>
        </p:txBody>
      </p:sp>
      <p:sp>
        <p:nvSpPr>
          <p:cNvPr id="37" name="Marcador de texto 7">
            <a:extLst>
              <a:ext uri="{FF2B5EF4-FFF2-40B4-BE49-F238E27FC236}">
                <a16:creationId xmlns:a16="http://schemas.microsoft.com/office/drawing/2014/main" xmlns="" id="{B61C247D-37DA-1141-B436-E9CA5E4D938A}"/>
              </a:ext>
            </a:extLst>
          </p:cNvPr>
          <p:cNvSpPr>
            <a:spLocks noGrp="1"/>
          </p:cNvSpPr>
          <p:nvPr>
            <p:ph type="body" sz="quarter" idx="24" hasCustomPrompt="1"/>
          </p:nvPr>
        </p:nvSpPr>
        <p:spPr>
          <a:xfrm>
            <a:off x="6380893"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8" name="Marcador de texto 7">
            <a:extLst>
              <a:ext uri="{FF2B5EF4-FFF2-40B4-BE49-F238E27FC236}">
                <a16:creationId xmlns:a16="http://schemas.microsoft.com/office/drawing/2014/main" xmlns="" id="{BBA61BC9-7FB0-9C4F-B8DC-AC4C5F1DD8DE}"/>
              </a:ext>
            </a:extLst>
          </p:cNvPr>
          <p:cNvSpPr>
            <a:spLocks noGrp="1"/>
          </p:cNvSpPr>
          <p:nvPr>
            <p:ph type="body" sz="quarter" idx="25" hasCustomPrompt="1"/>
          </p:nvPr>
        </p:nvSpPr>
        <p:spPr>
          <a:xfrm>
            <a:off x="6380893"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4" name="Marcador de posición de imagen 2">
            <a:extLst>
              <a:ext uri="{FF2B5EF4-FFF2-40B4-BE49-F238E27FC236}">
                <a16:creationId xmlns:a16="http://schemas.microsoft.com/office/drawing/2014/main" xmlns="" id="{57D13356-69C7-2542-A744-E65AE47B81E2}"/>
              </a:ext>
            </a:extLst>
          </p:cNvPr>
          <p:cNvSpPr>
            <a:spLocks noGrp="1"/>
          </p:cNvSpPr>
          <p:nvPr>
            <p:ph type="pic" sz="quarter" idx="26" hasCustomPrompt="1"/>
          </p:nvPr>
        </p:nvSpPr>
        <p:spPr>
          <a:xfrm>
            <a:off x="6380884"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46" name="Marcador de texto 7">
            <a:extLst>
              <a:ext uri="{FF2B5EF4-FFF2-40B4-BE49-F238E27FC236}">
                <a16:creationId xmlns:a16="http://schemas.microsoft.com/office/drawing/2014/main" xmlns="" id="{31421233-7F3D-574E-9B40-A3D57BE496C8}"/>
              </a:ext>
            </a:extLst>
          </p:cNvPr>
          <p:cNvSpPr>
            <a:spLocks noGrp="1"/>
          </p:cNvSpPr>
          <p:nvPr>
            <p:ph type="body" sz="quarter" idx="27" hasCustomPrompt="1"/>
          </p:nvPr>
        </p:nvSpPr>
        <p:spPr>
          <a:xfrm>
            <a:off x="9207220" y="2870424"/>
            <a:ext cx="2336791"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47" name="Marcador de texto 7">
            <a:extLst>
              <a:ext uri="{FF2B5EF4-FFF2-40B4-BE49-F238E27FC236}">
                <a16:creationId xmlns:a16="http://schemas.microsoft.com/office/drawing/2014/main" xmlns="" id="{B2A73391-D262-9140-B309-BB12AA19FA1C}"/>
              </a:ext>
            </a:extLst>
          </p:cNvPr>
          <p:cNvSpPr>
            <a:spLocks noGrp="1"/>
          </p:cNvSpPr>
          <p:nvPr>
            <p:ph type="body" sz="quarter" idx="28" hasCustomPrompt="1"/>
          </p:nvPr>
        </p:nvSpPr>
        <p:spPr>
          <a:xfrm>
            <a:off x="9207221"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8" name="Marcador de posición de imagen 2">
            <a:extLst>
              <a:ext uri="{FF2B5EF4-FFF2-40B4-BE49-F238E27FC236}">
                <a16:creationId xmlns:a16="http://schemas.microsoft.com/office/drawing/2014/main" xmlns="" id="{45275E7E-6C59-1249-AD15-26DA1036953E}"/>
              </a:ext>
            </a:extLst>
          </p:cNvPr>
          <p:cNvSpPr>
            <a:spLocks noGrp="1"/>
          </p:cNvSpPr>
          <p:nvPr>
            <p:ph type="pic" sz="quarter" idx="29" hasCustomPrompt="1"/>
          </p:nvPr>
        </p:nvSpPr>
        <p:spPr>
          <a:xfrm>
            <a:off x="9207212"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2" name="Título 1">
            <a:extLst>
              <a:ext uri="{FF2B5EF4-FFF2-40B4-BE49-F238E27FC236}">
                <a16:creationId xmlns:a16="http://schemas.microsoft.com/office/drawing/2014/main" xmlns="" id="{9778E4AE-1610-C062-F7EC-A41B30388AB8}"/>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xmlns="" id="{B31A843B-023E-04B5-0A32-E5F49E45D484}"/>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30"/>
          </p:nvPr>
        </p:nvSpPr>
        <p:spPr/>
        <p:txBody>
          <a:bodyPr/>
          <a:lstStyle/>
          <a:p>
            <a:endParaRPr lang="es-CL" dirty="0">
              <a:solidFill>
                <a:srgbClr val="000000"/>
              </a:solidFill>
            </a:endParaRPr>
          </a:p>
        </p:txBody>
      </p:sp>
      <p:sp>
        <p:nvSpPr>
          <p:cNvPr id="6" name="Marcador de número de diapositiva 5"/>
          <p:cNvSpPr>
            <a:spLocks noGrp="1"/>
          </p:cNvSpPr>
          <p:nvPr>
            <p:ph type="sldNum" sz="quarter" idx="31"/>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57822634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7">
          <p15:clr>
            <a:srgbClr val="FBAE40"/>
          </p15:clr>
        </p15:guide>
        <p15:guide id="4" pos="2071">
          <p15:clr>
            <a:srgbClr val="FBAE40"/>
          </p15:clr>
        </p15:guide>
        <p15:guide id="5" pos="5655">
          <p15:clr>
            <a:srgbClr val="FBAE40"/>
          </p15:clr>
        </p15:guide>
        <p15:guide id="6" orient="horz" pos="66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8C5653FB-0B55-DF49-89A0-7BB644B8BB0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22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3978333C-7507-9031-20FB-A4008EE62379}"/>
              </a:ext>
            </a:extLst>
          </p:cNvPr>
          <p:cNvSpPr>
            <a:spLocks noGrp="1"/>
          </p:cNvSpPr>
          <p:nvPr>
            <p:ph type="title" hasCustomPrompt="1"/>
          </p:nvPr>
        </p:nvSpPr>
        <p:spPr>
          <a:xfrm>
            <a:off x="777916" y="747271"/>
            <a:ext cx="3733124" cy="1284729"/>
          </a:xfrm>
          <a:prstGeom prst="rect">
            <a:avLst/>
          </a:prstGeom>
        </p:spPr>
        <p:txBody>
          <a:bodyPr vert="horz" lIns="0" tIns="0" rIns="0" bIns="0"/>
          <a:lstStyle>
            <a:lvl1pPr>
              <a:lnSpc>
                <a:spcPct val="90000"/>
              </a:lnSpc>
              <a:spcBef>
                <a:spcPts val="0"/>
              </a:spcBef>
              <a:spcAft>
                <a:spcPts val="0"/>
              </a:spcAft>
              <a:defRPr sz="4000" b="1">
                <a:solidFill>
                  <a:schemeClr val="accent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40 puntos</a:t>
            </a:r>
            <a:endParaRPr lang="es-CL" dirty="0"/>
          </a:p>
        </p:txBody>
      </p:sp>
      <p:sp>
        <p:nvSpPr>
          <p:cNvPr id="7" name="Marcador de texto 7">
            <a:extLst>
              <a:ext uri="{FF2B5EF4-FFF2-40B4-BE49-F238E27FC236}">
                <a16:creationId xmlns:a16="http://schemas.microsoft.com/office/drawing/2014/main" xmlns="" id="{C4D46A67-F299-766E-9BB6-1ADEC7FB26E8}"/>
              </a:ext>
            </a:extLst>
          </p:cNvPr>
          <p:cNvSpPr>
            <a:spLocks noGrp="1"/>
          </p:cNvSpPr>
          <p:nvPr>
            <p:ph type="body" sz="quarter" idx="53" hasCustomPrompt="1"/>
          </p:nvPr>
        </p:nvSpPr>
        <p:spPr>
          <a:xfrm>
            <a:off x="6359129" y="2897348"/>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8" name="Marcador de texto 7">
            <a:extLst>
              <a:ext uri="{FF2B5EF4-FFF2-40B4-BE49-F238E27FC236}">
                <a16:creationId xmlns:a16="http://schemas.microsoft.com/office/drawing/2014/main" xmlns="" id="{AAF2811A-08D5-387F-FDB1-55A4B69B06C2}"/>
              </a:ext>
            </a:extLst>
          </p:cNvPr>
          <p:cNvSpPr>
            <a:spLocks noGrp="1"/>
          </p:cNvSpPr>
          <p:nvPr>
            <p:ph type="body" sz="quarter" idx="54" hasCustomPrompt="1"/>
          </p:nvPr>
        </p:nvSpPr>
        <p:spPr>
          <a:xfrm>
            <a:off x="6359127" y="3429000"/>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17" name="Straight Connector 16">
            <a:extLst>
              <a:ext uri="{FF2B5EF4-FFF2-40B4-BE49-F238E27FC236}">
                <a16:creationId xmlns:a16="http://schemas.microsoft.com/office/drawing/2014/main" xmlns="" id="{EB39A987-683D-9D36-91F6-E2CFA93EF42C}"/>
              </a:ext>
            </a:extLst>
          </p:cNvPr>
          <p:cNvCxnSpPr>
            <a:cxnSpLocks/>
          </p:cNvCxnSpPr>
          <p:nvPr userDrawn="1"/>
        </p:nvCxnSpPr>
        <p:spPr>
          <a:xfrm>
            <a:off x="6359127" y="4794422"/>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7">
            <a:extLst>
              <a:ext uri="{FF2B5EF4-FFF2-40B4-BE49-F238E27FC236}">
                <a16:creationId xmlns:a16="http://schemas.microsoft.com/office/drawing/2014/main" xmlns="" id="{CC11910E-7802-190C-8172-59CD358D1250}"/>
              </a:ext>
            </a:extLst>
          </p:cNvPr>
          <p:cNvSpPr>
            <a:spLocks noGrp="1"/>
          </p:cNvSpPr>
          <p:nvPr>
            <p:ph type="body" sz="quarter" idx="55" hasCustomPrompt="1"/>
          </p:nvPr>
        </p:nvSpPr>
        <p:spPr>
          <a:xfrm>
            <a:off x="6359129" y="747272"/>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4" name="Marcador de texto 7">
            <a:extLst>
              <a:ext uri="{FF2B5EF4-FFF2-40B4-BE49-F238E27FC236}">
                <a16:creationId xmlns:a16="http://schemas.microsoft.com/office/drawing/2014/main" xmlns="" id="{7DA5667F-22FC-3BA9-6888-7B08F0BABC55}"/>
              </a:ext>
            </a:extLst>
          </p:cNvPr>
          <p:cNvSpPr>
            <a:spLocks noGrp="1"/>
          </p:cNvSpPr>
          <p:nvPr>
            <p:ph type="body" sz="quarter" idx="56" hasCustomPrompt="1"/>
          </p:nvPr>
        </p:nvSpPr>
        <p:spPr>
          <a:xfrm>
            <a:off x="6359127" y="1278924"/>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25" name="Marcador de texto 7">
            <a:extLst>
              <a:ext uri="{FF2B5EF4-FFF2-40B4-BE49-F238E27FC236}">
                <a16:creationId xmlns:a16="http://schemas.microsoft.com/office/drawing/2014/main" xmlns="" id="{80F45604-88D7-0389-F6F0-4F7F3717C6B4}"/>
              </a:ext>
            </a:extLst>
          </p:cNvPr>
          <p:cNvSpPr>
            <a:spLocks noGrp="1"/>
          </p:cNvSpPr>
          <p:nvPr>
            <p:ph type="body" sz="quarter" idx="57" hasCustomPrompt="1"/>
          </p:nvPr>
        </p:nvSpPr>
        <p:spPr>
          <a:xfrm>
            <a:off x="6359129" y="5121564"/>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7" name="Marcador de texto 7">
            <a:extLst>
              <a:ext uri="{FF2B5EF4-FFF2-40B4-BE49-F238E27FC236}">
                <a16:creationId xmlns:a16="http://schemas.microsoft.com/office/drawing/2014/main" xmlns="" id="{FA076D8B-DCE0-E493-F1BC-D55FBC503840}"/>
              </a:ext>
            </a:extLst>
          </p:cNvPr>
          <p:cNvSpPr>
            <a:spLocks noGrp="1"/>
          </p:cNvSpPr>
          <p:nvPr>
            <p:ph type="body" sz="quarter" idx="58" hasCustomPrompt="1"/>
          </p:nvPr>
        </p:nvSpPr>
        <p:spPr>
          <a:xfrm>
            <a:off x="6359127" y="5653216"/>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34" name="Straight Connector 33">
            <a:extLst>
              <a:ext uri="{FF2B5EF4-FFF2-40B4-BE49-F238E27FC236}">
                <a16:creationId xmlns:a16="http://schemas.microsoft.com/office/drawing/2014/main" xmlns="" id="{9D20BB05-D91B-DA0A-EC81-79B99DB4AB72}"/>
              </a:ext>
            </a:extLst>
          </p:cNvPr>
          <p:cNvCxnSpPr>
            <a:cxnSpLocks/>
          </p:cNvCxnSpPr>
          <p:nvPr userDrawn="1"/>
        </p:nvCxnSpPr>
        <p:spPr>
          <a:xfrm>
            <a:off x="6359127" y="2626955"/>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ie de página 2"/>
          <p:cNvSpPr>
            <a:spLocks noGrp="1"/>
          </p:cNvSpPr>
          <p:nvPr>
            <p:ph type="ftr" sz="quarter" idx="59"/>
          </p:nvPr>
        </p:nvSpPr>
        <p:spPr/>
        <p:txBody>
          <a:bodyPr/>
          <a:lstStyle/>
          <a:p>
            <a:endParaRPr lang="es-CL" dirty="0">
              <a:solidFill>
                <a:srgbClr val="000000"/>
              </a:solidFill>
            </a:endParaRPr>
          </a:p>
        </p:txBody>
      </p:sp>
      <p:sp>
        <p:nvSpPr>
          <p:cNvPr id="4" name="Marcador de número de diapositiva 3"/>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455393312"/>
      </p:ext>
    </p:extLst>
  </p:cSld>
  <p:clrMapOvr>
    <a:masterClrMapping/>
  </p:clrMapOvr>
  <p:transition spd="med"/>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07">
          <p15:clr>
            <a:srgbClr val="FBAE40"/>
          </p15:clr>
        </p15:guide>
        <p15:guide id="6" orient="horz" pos="2160">
          <p15:clr>
            <a:srgbClr val="FBAE40"/>
          </p15:clr>
        </p15:guide>
        <p15:guide id="7" orient="horz" pos="1139">
          <p15:clr>
            <a:srgbClr val="FBAE40"/>
          </p15:clr>
        </p15:guide>
        <p15:guide id="8" orient="horz" pos="191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seño personalizado 1">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5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cxnSp>
        <p:nvCxnSpPr>
          <p:cNvPr id="46"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Marcador de texto 49">
            <a:extLst>
              <a:ext uri="{FF2B5EF4-FFF2-40B4-BE49-F238E27FC236}">
                <a16:creationId xmlns:a16="http://schemas.microsoft.com/office/drawing/2014/main" xmlns="" id="{65C59AB4-EB1B-910E-6161-60B72778EAD9}"/>
              </a:ext>
            </a:extLst>
          </p:cNvPr>
          <p:cNvSpPr>
            <a:spLocks noGrp="1"/>
          </p:cNvSpPr>
          <p:nvPr>
            <p:ph type="body" sz="quarter" idx="13" hasCustomPrompt="1"/>
          </p:nvPr>
        </p:nvSpPr>
        <p:spPr>
          <a:xfrm>
            <a:off x="3327807"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1" name="Marcador de texto 49">
            <a:extLst>
              <a:ext uri="{FF2B5EF4-FFF2-40B4-BE49-F238E27FC236}">
                <a16:creationId xmlns:a16="http://schemas.microsoft.com/office/drawing/2014/main" xmlns="" id="{4CEB7449-A855-A744-2297-5979CA016347}"/>
              </a:ext>
            </a:extLst>
          </p:cNvPr>
          <p:cNvSpPr>
            <a:spLocks noGrp="1"/>
          </p:cNvSpPr>
          <p:nvPr>
            <p:ph type="body" sz="quarter" idx="14" hasCustomPrompt="1"/>
          </p:nvPr>
        </p:nvSpPr>
        <p:spPr>
          <a:xfrm>
            <a:off x="3327807"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2" name="Marcador de texto 49">
            <a:extLst>
              <a:ext uri="{FF2B5EF4-FFF2-40B4-BE49-F238E27FC236}">
                <a16:creationId xmlns:a16="http://schemas.microsoft.com/office/drawing/2014/main" xmlns="" id="{B66DFA7E-7D5B-0238-9B03-786291CC29B2}"/>
              </a:ext>
            </a:extLst>
          </p:cNvPr>
          <p:cNvSpPr>
            <a:spLocks noGrp="1"/>
          </p:cNvSpPr>
          <p:nvPr>
            <p:ph type="body" sz="quarter" idx="15" hasCustomPrompt="1"/>
          </p:nvPr>
        </p:nvSpPr>
        <p:spPr>
          <a:xfrm>
            <a:off x="3327807" y="4808628"/>
            <a:ext cx="2673350" cy="1351948"/>
          </a:xfrm>
          <a:solidFill>
            <a:schemeClr val="tx2"/>
          </a:solidFill>
        </p:spPr>
        <p:txBody>
          <a:bodyPr>
            <a:noAutofit/>
          </a:bodyPr>
          <a:lstStyle>
            <a:lvl1pPr marL="0" indent="0">
              <a:buNone/>
              <a:defRPr b="1"/>
            </a:lvl1pPr>
          </a:lstStyle>
          <a:p>
            <a:pPr lvl="0"/>
            <a:r>
              <a:rPr lang="es-ES" dirty="0"/>
              <a:t>Texto</a:t>
            </a:r>
          </a:p>
        </p:txBody>
      </p:sp>
      <p:sp>
        <p:nvSpPr>
          <p:cNvPr id="63" name="Marcador de texto 49">
            <a:extLst>
              <a:ext uri="{FF2B5EF4-FFF2-40B4-BE49-F238E27FC236}">
                <a16:creationId xmlns:a16="http://schemas.microsoft.com/office/drawing/2014/main" xmlns="" id="{8D23CBBE-52F5-9B12-B294-878C4299DA79}"/>
              </a:ext>
            </a:extLst>
          </p:cNvPr>
          <p:cNvSpPr>
            <a:spLocks noGrp="1"/>
          </p:cNvSpPr>
          <p:nvPr>
            <p:ph type="body" sz="quarter" idx="16" hasCustomPrompt="1"/>
          </p:nvPr>
        </p:nvSpPr>
        <p:spPr>
          <a:xfrm>
            <a:off x="466198"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4" name="Marcador de texto 49">
            <a:extLst>
              <a:ext uri="{FF2B5EF4-FFF2-40B4-BE49-F238E27FC236}">
                <a16:creationId xmlns:a16="http://schemas.microsoft.com/office/drawing/2014/main" xmlns="" id="{764CEE0A-8B73-3992-6679-F38F1F1DE93E}"/>
              </a:ext>
            </a:extLst>
          </p:cNvPr>
          <p:cNvSpPr>
            <a:spLocks noGrp="1"/>
          </p:cNvSpPr>
          <p:nvPr>
            <p:ph type="body" sz="quarter" idx="17" hasCustomPrompt="1"/>
          </p:nvPr>
        </p:nvSpPr>
        <p:spPr>
          <a:xfrm>
            <a:off x="6189416"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5" name="Marcador de texto 49">
            <a:extLst>
              <a:ext uri="{FF2B5EF4-FFF2-40B4-BE49-F238E27FC236}">
                <a16:creationId xmlns:a16="http://schemas.microsoft.com/office/drawing/2014/main" xmlns="" id="{F9B072E7-2728-AC8E-B295-70399B4A3315}"/>
              </a:ext>
            </a:extLst>
          </p:cNvPr>
          <p:cNvSpPr>
            <a:spLocks noGrp="1"/>
          </p:cNvSpPr>
          <p:nvPr>
            <p:ph type="body" sz="quarter" idx="18" hasCustomPrompt="1"/>
          </p:nvPr>
        </p:nvSpPr>
        <p:spPr>
          <a:xfrm>
            <a:off x="6189416"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6" name="Marcador de texto 49">
            <a:extLst>
              <a:ext uri="{FF2B5EF4-FFF2-40B4-BE49-F238E27FC236}">
                <a16:creationId xmlns:a16="http://schemas.microsoft.com/office/drawing/2014/main" xmlns="" id="{3A25178A-DBEE-DFC4-D7BB-76092A781306}"/>
              </a:ext>
            </a:extLst>
          </p:cNvPr>
          <p:cNvSpPr>
            <a:spLocks noGrp="1"/>
          </p:cNvSpPr>
          <p:nvPr>
            <p:ph type="body" sz="quarter" idx="19" hasCustomPrompt="1"/>
          </p:nvPr>
        </p:nvSpPr>
        <p:spPr>
          <a:xfrm>
            <a:off x="6189416" y="4808628"/>
            <a:ext cx="2673350" cy="1351948"/>
          </a:xfrm>
          <a:solidFill>
            <a:schemeClr val="tx2"/>
          </a:solidFill>
        </p:spPr>
        <p:txBody>
          <a:bodyPr>
            <a:noAutofit/>
          </a:bodyPr>
          <a:lstStyle>
            <a:lvl1pPr marL="0" indent="0">
              <a:buNone/>
              <a:defRPr b="1"/>
            </a:lvl1pPr>
          </a:lstStyle>
          <a:p>
            <a:pPr lvl="0"/>
            <a:r>
              <a:rPr lang="es-ES" dirty="0"/>
              <a:t>Texto</a:t>
            </a:r>
          </a:p>
        </p:txBody>
      </p:sp>
      <p:sp>
        <p:nvSpPr>
          <p:cNvPr id="70" name="Marcador de gráfico 69">
            <a:extLst>
              <a:ext uri="{FF2B5EF4-FFF2-40B4-BE49-F238E27FC236}">
                <a16:creationId xmlns:a16="http://schemas.microsoft.com/office/drawing/2014/main" xmlns="" id="{AD4783C1-4989-01EE-0D03-80854F12E165}"/>
              </a:ext>
            </a:extLst>
          </p:cNvPr>
          <p:cNvSpPr>
            <a:spLocks noGrp="1"/>
          </p:cNvSpPr>
          <p:nvPr>
            <p:ph type="chart" sz="quarter" idx="20"/>
          </p:nvPr>
        </p:nvSpPr>
        <p:spPr>
          <a:xfrm>
            <a:off x="607543" y="3423652"/>
            <a:ext cx="2390660" cy="955675"/>
          </a:xfrm>
        </p:spPr>
        <p:txBody>
          <a:bodyPr/>
          <a:lstStyle/>
          <a:p>
            <a:endParaRPr lang="es-CL" dirty="0"/>
          </a:p>
        </p:txBody>
      </p:sp>
      <p:sp>
        <p:nvSpPr>
          <p:cNvPr id="71" name="Marcador de texto 49">
            <a:extLst>
              <a:ext uri="{FF2B5EF4-FFF2-40B4-BE49-F238E27FC236}">
                <a16:creationId xmlns:a16="http://schemas.microsoft.com/office/drawing/2014/main" xmlns="" id="{E92E4CC6-CD15-8A63-0189-506371F9044D}"/>
              </a:ext>
            </a:extLst>
          </p:cNvPr>
          <p:cNvSpPr>
            <a:spLocks noGrp="1"/>
          </p:cNvSpPr>
          <p:nvPr>
            <p:ph type="body" sz="quarter" idx="21" hasCustomPrompt="1"/>
          </p:nvPr>
        </p:nvSpPr>
        <p:spPr>
          <a:xfrm>
            <a:off x="9061411" y="1323167"/>
            <a:ext cx="2673350" cy="234292"/>
          </a:xfrm>
          <a:noFill/>
        </p:spPr>
        <p:txBody>
          <a:bodyPr>
            <a:noAutofit/>
          </a:bodyPr>
          <a:lstStyle>
            <a:lvl1pPr marL="0" indent="0">
              <a:buNone/>
              <a:defRPr sz="1400" b="1"/>
            </a:lvl1pPr>
          </a:lstStyle>
          <a:p>
            <a:pPr lvl="0"/>
            <a:r>
              <a:rPr lang="es-ES" dirty="0"/>
              <a:t>Texto</a:t>
            </a:r>
          </a:p>
        </p:txBody>
      </p:sp>
      <p:sp>
        <p:nvSpPr>
          <p:cNvPr id="73" name="Marcador de texto 49">
            <a:extLst>
              <a:ext uri="{FF2B5EF4-FFF2-40B4-BE49-F238E27FC236}">
                <a16:creationId xmlns:a16="http://schemas.microsoft.com/office/drawing/2014/main" xmlns="" id="{227F04DF-FF13-1B7B-6980-D1476CA90427}"/>
              </a:ext>
            </a:extLst>
          </p:cNvPr>
          <p:cNvSpPr>
            <a:spLocks noGrp="1"/>
          </p:cNvSpPr>
          <p:nvPr>
            <p:ph type="body" sz="quarter" idx="22" hasCustomPrompt="1"/>
          </p:nvPr>
        </p:nvSpPr>
        <p:spPr>
          <a:xfrm>
            <a:off x="9059961" y="1557338"/>
            <a:ext cx="2674800" cy="4602056"/>
          </a:xfrm>
          <a:noFill/>
        </p:spPr>
        <p:txBody>
          <a:bodyPr>
            <a:noAutofit/>
          </a:bodyPr>
          <a:lstStyle>
            <a:lvl1pPr marL="0" indent="0">
              <a:buNone/>
              <a:defRPr b="0"/>
            </a:lvl1pPr>
          </a:lstStyle>
          <a:p>
            <a:pPr lvl="0"/>
            <a:r>
              <a:rPr lang="es-ES" dirty="0"/>
              <a:t>Texto</a:t>
            </a:r>
          </a:p>
        </p:txBody>
      </p:sp>
      <p:sp>
        <p:nvSpPr>
          <p:cNvPr id="2" name="Marcador de texto 49">
            <a:extLst>
              <a:ext uri="{FF2B5EF4-FFF2-40B4-BE49-F238E27FC236}">
                <a16:creationId xmlns:a16="http://schemas.microsoft.com/office/drawing/2014/main" xmlns="" id="{575D903E-9997-F823-2239-6D56BF5AF4D2}"/>
              </a:ext>
            </a:extLst>
          </p:cNvPr>
          <p:cNvSpPr>
            <a:spLocks noGrp="1"/>
          </p:cNvSpPr>
          <p:nvPr>
            <p:ph type="body" sz="quarter" idx="55" hasCustomPrompt="1"/>
          </p:nvPr>
        </p:nvSpPr>
        <p:spPr>
          <a:xfrm>
            <a:off x="466198" y="4628667"/>
            <a:ext cx="287997" cy="225206"/>
          </a:xfrm>
          <a:solidFill>
            <a:schemeClr val="bg2"/>
          </a:solidFill>
          <a:ln>
            <a:noFill/>
          </a:ln>
        </p:spPr>
        <p:txBody>
          <a:bodyPr anchor="ctr">
            <a:noAutofit/>
          </a:bodyPr>
          <a:lstStyle>
            <a:lvl1pPr marL="0" indent="0">
              <a:buNone/>
              <a:defRPr sz="1200" b="1"/>
            </a:lvl1pPr>
          </a:lstStyle>
          <a:p>
            <a:pPr lvl="0"/>
            <a:r>
              <a:rPr lang="es-ES" dirty="0"/>
              <a:t>  </a:t>
            </a:r>
          </a:p>
        </p:txBody>
      </p:sp>
      <p:sp>
        <p:nvSpPr>
          <p:cNvPr id="3" name="Marcador de texto 49">
            <a:extLst>
              <a:ext uri="{FF2B5EF4-FFF2-40B4-BE49-F238E27FC236}">
                <a16:creationId xmlns:a16="http://schemas.microsoft.com/office/drawing/2014/main" xmlns="" id="{5A2286CE-A375-62A1-4841-BAF1DF07D6EE}"/>
              </a:ext>
            </a:extLst>
          </p:cNvPr>
          <p:cNvSpPr>
            <a:spLocks noGrp="1"/>
          </p:cNvSpPr>
          <p:nvPr>
            <p:ph type="body" sz="quarter" idx="56" hasCustomPrompt="1"/>
          </p:nvPr>
        </p:nvSpPr>
        <p:spPr>
          <a:xfrm>
            <a:off x="466198" y="494826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4" name="Marcador de texto 49">
            <a:extLst>
              <a:ext uri="{FF2B5EF4-FFF2-40B4-BE49-F238E27FC236}">
                <a16:creationId xmlns:a16="http://schemas.microsoft.com/office/drawing/2014/main" xmlns="" id="{486C3E63-6CDB-A6E3-D4BD-5C80CB4D560A}"/>
              </a:ext>
            </a:extLst>
          </p:cNvPr>
          <p:cNvSpPr>
            <a:spLocks noGrp="1"/>
          </p:cNvSpPr>
          <p:nvPr>
            <p:ph type="body" sz="quarter" idx="57" hasCustomPrompt="1"/>
          </p:nvPr>
        </p:nvSpPr>
        <p:spPr>
          <a:xfrm>
            <a:off x="815538" y="4628667"/>
            <a:ext cx="2324010" cy="225206"/>
          </a:xfrm>
          <a:noFill/>
        </p:spPr>
        <p:txBody>
          <a:bodyPr anchor="ctr">
            <a:noAutofit/>
          </a:bodyPr>
          <a:lstStyle>
            <a:lvl1pPr marL="0" indent="0">
              <a:buNone/>
              <a:defRPr sz="1200" b="0"/>
            </a:lvl1pPr>
          </a:lstStyle>
          <a:p>
            <a:pPr lvl="0"/>
            <a:r>
              <a:rPr lang="es-ES" dirty="0"/>
              <a:t>Texto</a:t>
            </a:r>
          </a:p>
        </p:txBody>
      </p:sp>
      <p:sp>
        <p:nvSpPr>
          <p:cNvPr id="5" name="Marcador de texto 49">
            <a:extLst>
              <a:ext uri="{FF2B5EF4-FFF2-40B4-BE49-F238E27FC236}">
                <a16:creationId xmlns:a16="http://schemas.microsoft.com/office/drawing/2014/main" xmlns="" id="{5C8D17A8-879B-2B22-CC0A-63E09D60494D}"/>
              </a:ext>
            </a:extLst>
          </p:cNvPr>
          <p:cNvSpPr>
            <a:spLocks noGrp="1"/>
          </p:cNvSpPr>
          <p:nvPr>
            <p:ph type="body" sz="quarter" idx="58" hasCustomPrompt="1"/>
          </p:nvPr>
        </p:nvSpPr>
        <p:spPr>
          <a:xfrm>
            <a:off x="815538" y="4948264"/>
            <a:ext cx="2324010" cy="225206"/>
          </a:xfrm>
          <a:noFill/>
        </p:spPr>
        <p:txBody>
          <a:bodyPr anchor="ctr">
            <a:noAutofit/>
          </a:bodyPr>
          <a:lstStyle>
            <a:lvl1pPr marL="0" indent="0">
              <a:buNone/>
              <a:defRPr sz="1200" b="0"/>
            </a:lvl1pPr>
          </a:lstStyle>
          <a:p>
            <a:pPr lvl="0"/>
            <a:r>
              <a:rPr lang="es-ES" dirty="0"/>
              <a:t>Texto</a:t>
            </a:r>
          </a:p>
        </p:txBody>
      </p:sp>
      <p:sp>
        <p:nvSpPr>
          <p:cNvPr id="6" name="Marcador de pie de página 5"/>
          <p:cNvSpPr>
            <a:spLocks noGrp="1"/>
          </p:cNvSpPr>
          <p:nvPr>
            <p:ph type="ftr" sz="quarter" idx="59"/>
          </p:nvPr>
        </p:nvSpPr>
        <p:spPr/>
        <p:txBody>
          <a:bodyPr/>
          <a:lstStyle/>
          <a:p>
            <a:endParaRPr lang="es-CL" dirty="0">
              <a:solidFill>
                <a:srgbClr val="000000"/>
              </a:solidFill>
            </a:endParaRPr>
          </a:p>
        </p:txBody>
      </p:sp>
      <p:sp>
        <p:nvSpPr>
          <p:cNvPr id="7" name="Marcador de número de diapositiva 6"/>
          <p:cNvSpPr>
            <a:spLocks noGrp="1"/>
          </p:cNvSpPr>
          <p:nvPr>
            <p:ph type="sldNum" sz="quarter" idx="6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36611199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seño personalizado 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27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9" name="Marcador de texto 34">
            <a:extLst>
              <a:ext uri="{FF2B5EF4-FFF2-40B4-BE49-F238E27FC236}">
                <a16:creationId xmlns:a16="http://schemas.microsoft.com/office/drawing/2014/main" xmlns="" id="{54260D41-C7E4-30CE-4873-5F856A836A5C}"/>
              </a:ext>
            </a:extLst>
          </p:cNvPr>
          <p:cNvSpPr>
            <a:spLocks noGrp="1"/>
          </p:cNvSpPr>
          <p:nvPr>
            <p:ph type="body" sz="quarter" idx="13" hasCustomPrompt="1"/>
          </p:nvPr>
        </p:nvSpPr>
        <p:spPr>
          <a:xfrm>
            <a:off x="2857514" y="16143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xmlns="" id="{270DEEBE-1143-EA9A-3500-A5C7B5DA4E0D}"/>
              </a:ext>
            </a:extLst>
          </p:cNvPr>
          <p:cNvSpPr>
            <a:spLocks noGrp="1"/>
          </p:cNvSpPr>
          <p:nvPr>
            <p:ph type="body" sz="quarter" idx="12" hasCustomPrompt="1"/>
          </p:nvPr>
        </p:nvSpPr>
        <p:spPr>
          <a:xfrm>
            <a:off x="2678920" y="161717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2" name="Marcador de texto 49">
            <a:extLst>
              <a:ext uri="{FF2B5EF4-FFF2-40B4-BE49-F238E27FC236}">
                <a16:creationId xmlns:a16="http://schemas.microsoft.com/office/drawing/2014/main" xmlns="" id="{EF76D1EF-4B7A-1EF1-D0B5-EC99EEDF2899}"/>
              </a:ext>
            </a:extLst>
          </p:cNvPr>
          <p:cNvSpPr>
            <a:spLocks noGrp="1"/>
          </p:cNvSpPr>
          <p:nvPr>
            <p:ph type="body" sz="quarter" idx="31" hasCustomPrompt="1"/>
          </p:nvPr>
        </p:nvSpPr>
        <p:spPr>
          <a:xfrm>
            <a:off x="3154195" y="2096444"/>
            <a:ext cx="7087066" cy="524496"/>
          </a:xfrm>
          <a:noFill/>
        </p:spPr>
        <p:txBody>
          <a:bodyPr anchor="t">
            <a:noAutofit/>
          </a:bodyPr>
          <a:lstStyle>
            <a:lvl1pPr marL="0" indent="0">
              <a:buNone/>
              <a:defRPr b="0"/>
            </a:lvl1pPr>
          </a:lstStyle>
          <a:p>
            <a:pPr lvl="0"/>
            <a:r>
              <a:rPr lang="es-ES" dirty="0"/>
              <a:t>Texto</a:t>
            </a:r>
          </a:p>
        </p:txBody>
      </p:sp>
      <p:sp>
        <p:nvSpPr>
          <p:cNvPr id="43" name="Marcador de texto 34">
            <a:extLst>
              <a:ext uri="{FF2B5EF4-FFF2-40B4-BE49-F238E27FC236}">
                <a16:creationId xmlns:a16="http://schemas.microsoft.com/office/drawing/2014/main" xmlns="" id="{CEBB605A-2901-A563-041E-CD22DC6509CB}"/>
              </a:ext>
            </a:extLst>
          </p:cNvPr>
          <p:cNvSpPr>
            <a:spLocks noGrp="1"/>
          </p:cNvSpPr>
          <p:nvPr>
            <p:ph type="body" sz="quarter" idx="32" hasCustomPrompt="1"/>
          </p:nvPr>
        </p:nvSpPr>
        <p:spPr>
          <a:xfrm>
            <a:off x="2857514" y="3208541"/>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A0EBDC63-CF68-9C5C-1FE0-979E86DC66C8}"/>
              </a:ext>
            </a:extLst>
          </p:cNvPr>
          <p:cNvSpPr>
            <a:spLocks noGrp="1"/>
          </p:cNvSpPr>
          <p:nvPr>
            <p:ph type="body" sz="quarter" idx="33" hasCustomPrompt="1"/>
          </p:nvPr>
        </p:nvSpPr>
        <p:spPr>
          <a:xfrm>
            <a:off x="2678920" y="32113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49">
            <a:extLst>
              <a:ext uri="{FF2B5EF4-FFF2-40B4-BE49-F238E27FC236}">
                <a16:creationId xmlns:a16="http://schemas.microsoft.com/office/drawing/2014/main" xmlns="" id="{DFB45C69-9237-7502-2F0E-6C4965F7706B}"/>
              </a:ext>
            </a:extLst>
          </p:cNvPr>
          <p:cNvSpPr>
            <a:spLocks noGrp="1"/>
          </p:cNvSpPr>
          <p:nvPr>
            <p:ph type="body" sz="quarter" idx="34" hasCustomPrompt="1"/>
          </p:nvPr>
        </p:nvSpPr>
        <p:spPr>
          <a:xfrm>
            <a:off x="3154195" y="3690620"/>
            <a:ext cx="7087066" cy="524496"/>
          </a:xfrm>
          <a:noFill/>
        </p:spPr>
        <p:txBody>
          <a:bodyPr anchor="t">
            <a:noAutofit/>
          </a:bodyPr>
          <a:lstStyle>
            <a:lvl1pPr marL="0" indent="0">
              <a:buNone/>
              <a:defRPr b="0"/>
            </a:lvl1pPr>
          </a:lstStyle>
          <a:p>
            <a:pPr lvl="0"/>
            <a:r>
              <a:rPr lang="es-ES" dirty="0"/>
              <a:t>Texto</a:t>
            </a:r>
          </a:p>
        </p:txBody>
      </p:sp>
      <p:sp>
        <p:nvSpPr>
          <p:cNvPr id="46" name="Marcador de texto 34">
            <a:extLst>
              <a:ext uri="{FF2B5EF4-FFF2-40B4-BE49-F238E27FC236}">
                <a16:creationId xmlns:a16="http://schemas.microsoft.com/office/drawing/2014/main" xmlns="" id="{E7AFF7E1-CE70-256E-B1FD-367171882CAD}"/>
              </a:ext>
            </a:extLst>
          </p:cNvPr>
          <p:cNvSpPr>
            <a:spLocks noGrp="1"/>
          </p:cNvSpPr>
          <p:nvPr>
            <p:ph type="body" sz="quarter" idx="35" hasCustomPrompt="1"/>
          </p:nvPr>
        </p:nvSpPr>
        <p:spPr>
          <a:xfrm>
            <a:off x="2857514" y="4889858"/>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7" name="Marcador de texto 31">
            <a:extLst>
              <a:ext uri="{FF2B5EF4-FFF2-40B4-BE49-F238E27FC236}">
                <a16:creationId xmlns:a16="http://schemas.microsoft.com/office/drawing/2014/main" xmlns="" id="{5B730CF1-E63F-93AF-0411-16DD50A5BB92}"/>
              </a:ext>
            </a:extLst>
          </p:cNvPr>
          <p:cNvSpPr>
            <a:spLocks noGrp="1"/>
          </p:cNvSpPr>
          <p:nvPr>
            <p:ph type="body" sz="quarter" idx="36" hasCustomPrompt="1"/>
          </p:nvPr>
        </p:nvSpPr>
        <p:spPr>
          <a:xfrm>
            <a:off x="2678920" y="489267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8" name="Marcador de texto 49">
            <a:extLst>
              <a:ext uri="{FF2B5EF4-FFF2-40B4-BE49-F238E27FC236}">
                <a16:creationId xmlns:a16="http://schemas.microsoft.com/office/drawing/2014/main" xmlns="" id="{709655F6-925F-1171-7427-F6BB0CE1115E}"/>
              </a:ext>
            </a:extLst>
          </p:cNvPr>
          <p:cNvSpPr>
            <a:spLocks noGrp="1"/>
          </p:cNvSpPr>
          <p:nvPr>
            <p:ph type="body" sz="quarter" idx="37" hasCustomPrompt="1"/>
          </p:nvPr>
        </p:nvSpPr>
        <p:spPr>
          <a:xfrm>
            <a:off x="3154195" y="5371937"/>
            <a:ext cx="7087066" cy="524496"/>
          </a:xfrm>
          <a:noFill/>
        </p:spPr>
        <p:txBody>
          <a:bodyPr anchor="t">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xmlns="" id="{42E1B947-66E3-6C9A-AD76-1071AA9F3BFD}"/>
              </a:ext>
            </a:extLst>
          </p:cNvPr>
          <p:cNvSpPr>
            <a:spLocks noGrp="1"/>
          </p:cNvSpPr>
          <p:nvPr>
            <p:ph type="body" sz="quarter" idx="38" hasCustomPrompt="1"/>
          </p:nvPr>
        </p:nvSpPr>
        <p:spPr>
          <a:xfrm>
            <a:off x="447578" y="1304925"/>
            <a:ext cx="2010487" cy="4860925"/>
          </a:xfrm>
          <a:solidFill>
            <a:schemeClr val="tx2"/>
          </a:solidFill>
        </p:spPr>
        <p:txBody>
          <a:bodyPr anchor="t">
            <a:noAutofit/>
          </a:bodyPr>
          <a:lstStyle>
            <a:lvl1pPr marL="0" indent="0">
              <a:buNone/>
              <a:defRPr b="1"/>
            </a:lvl1pPr>
          </a:lstStyle>
          <a:p>
            <a:pPr lvl="0"/>
            <a:r>
              <a:rPr lang="es-ES" dirty="0"/>
              <a:t>Texto</a:t>
            </a:r>
          </a:p>
        </p:txBody>
      </p:sp>
      <p:sp>
        <p:nvSpPr>
          <p:cNvPr id="3" name="Marcador de pie de página 2"/>
          <p:cNvSpPr>
            <a:spLocks noGrp="1"/>
          </p:cNvSpPr>
          <p:nvPr>
            <p:ph type="ftr" sz="quarter" idx="39"/>
          </p:nvPr>
        </p:nvSpPr>
        <p:spPr/>
        <p:txBody>
          <a:bodyPr/>
          <a:lstStyle/>
          <a:p>
            <a:endParaRPr lang="es-CL" dirty="0">
              <a:solidFill>
                <a:srgbClr val="000000"/>
              </a:solidFill>
            </a:endParaRPr>
          </a:p>
        </p:txBody>
      </p:sp>
      <p:sp>
        <p:nvSpPr>
          <p:cNvPr id="4" name="Marcador de número de diapositiva 3"/>
          <p:cNvSpPr>
            <a:spLocks noGrp="1"/>
          </p:cNvSpPr>
          <p:nvPr>
            <p:ph type="sldNum" sz="quarter" idx="40"/>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Tree>
    <p:extLst>
      <p:ext uri="{BB962C8B-B14F-4D97-AF65-F5344CB8AC3E}">
        <p14:creationId xmlns:p14="http://schemas.microsoft.com/office/powerpoint/2010/main" val="23971951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seño personalizado 3">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29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24" name="Marcador de texto 34">
            <a:extLst>
              <a:ext uri="{FF2B5EF4-FFF2-40B4-BE49-F238E27FC236}">
                <a16:creationId xmlns:a16="http://schemas.microsoft.com/office/drawing/2014/main" xmlns="" id="{D3FED2ED-68EA-2514-B9F2-137CE0FBEF75}"/>
              </a:ext>
            </a:extLst>
          </p:cNvPr>
          <p:cNvSpPr>
            <a:spLocks noGrp="1"/>
          </p:cNvSpPr>
          <p:nvPr>
            <p:ph type="body" sz="quarter" idx="13" hasCustomPrompt="1"/>
          </p:nvPr>
        </p:nvSpPr>
        <p:spPr>
          <a:xfrm>
            <a:off x="447578" y="1724070"/>
            <a:ext cx="1964755" cy="842149"/>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xmlns="" id="{FC417ABA-4D17-F30A-3CED-EF43519DF696}"/>
              </a:ext>
            </a:extLst>
          </p:cNvPr>
          <p:cNvSpPr>
            <a:spLocks noGrp="1"/>
          </p:cNvSpPr>
          <p:nvPr>
            <p:ph type="body" sz="quarter" idx="23" hasCustomPrompt="1"/>
          </p:nvPr>
        </p:nvSpPr>
        <p:spPr>
          <a:xfrm>
            <a:off x="2650003" y="1724071"/>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8" name="Marcador de texto 34">
            <a:extLst>
              <a:ext uri="{FF2B5EF4-FFF2-40B4-BE49-F238E27FC236}">
                <a16:creationId xmlns:a16="http://schemas.microsoft.com/office/drawing/2014/main" xmlns="" id="{1E6897B5-047B-7914-25A0-1BB2AC3CEFCD}"/>
              </a:ext>
            </a:extLst>
          </p:cNvPr>
          <p:cNvSpPr>
            <a:spLocks noGrp="1"/>
          </p:cNvSpPr>
          <p:nvPr>
            <p:ph type="body" sz="quarter" idx="24" hasCustomPrompt="1"/>
          </p:nvPr>
        </p:nvSpPr>
        <p:spPr>
          <a:xfrm>
            <a:off x="2650003" y="2225517"/>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9" name="Marcador de texto 34">
            <a:extLst>
              <a:ext uri="{FF2B5EF4-FFF2-40B4-BE49-F238E27FC236}">
                <a16:creationId xmlns:a16="http://schemas.microsoft.com/office/drawing/2014/main" xmlns="" id="{D8C02170-A848-14DC-6890-D9BB4C8D3D26}"/>
              </a:ext>
            </a:extLst>
          </p:cNvPr>
          <p:cNvSpPr>
            <a:spLocks noGrp="1"/>
          </p:cNvSpPr>
          <p:nvPr>
            <p:ph type="body" sz="quarter" idx="25" hasCustomPrompt="1"/>
          </p:nvPr>
        </p:nvSpPr>
        <p:spPr>
          <a:xfrm>
            <a:off x="447578" y="2815451"/>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0" name="Marcador de texto 34">
            <a:extLst>
              <a:ext uri="{FF2B5EF4-FFF2-40B4-BE49-F238E27FC236}">
                <a16:creationId xmlns:a16="http://schemas.microsoft.com/office/drawing/2014/main" xmlns="" id="{2B1D595A-2D1E-C8E8-7298-219AF32DE953}"/>
              </a:ext>
            </a:extLst>
          </p:cNvPr>
          <p:cNvSpPr>
            <a:spLocks noGrp="1"/>
          </p:cNvSpPr>
          <p:nvPr>
            <p:ph type="body" sz="quarter" idx="26" hasCustomPrompt="1"/>
          </p:nvPr>
        </p:nvSpPr>
        <p:spPr>
          <a:xfrm>
            <a:off x="2650003" y="2815452"/>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1" name="Marcador de texto 34">
            <a:extLst>
              <a:ext uri="{FF2B5EF4-FFF2-40B4-BE49-F238E27FC236}">
                <a16:creationId xmlns:a16="http://schemas.microsoft.com/office/drawing/2014/main" xmlns="" id="{44B13F70-4330-4D83-AFC6-7BE57EFD86AC}"/>
              </a:ext>
            </a:extLst>
          </p:cNvPr>
          <p:cNvSpPr>
            <a:spLocks noGrp="1"/>
          </p:cNvSpPr>
          <p:nvPr>
            <p:ph type="body" sz="quarter" idx="27" hasCustomPrompt="1"/>
          </p:nvPr>
        </p:nvSpPr>
        <p:spPr>
          <a:xfrm>
            <a:off x="2650003" y="3316898"/>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1" name="Marcador de texto 34">
            <a:extLst>
              <a:ext uri="{FF2B5EF4-FFF2-40B4-BE49-F238E27FC236}">
                <a16:creationId xmlns:a16="http://schemas.microsoft.com/office/drawing/2014/main" xmlns="" id="{F58EA09C-FF04-D370-6DC3-6F54C2578A46}"/>
              </a:ext>
            </a:extLst>
          </p:cNvPr>
          <p:cNvSpPr>
            <a:spLocks noGrp="1"/>
          </p:cNvSpPr>
          <p:nvPr>
            <p:ph type="body" sz="quarter" idx="28" hasCustomPrompt="1"/>
          </p:nvPr>
        </p:nvSpPr>
        <p:spPr>
          <a:xfrm>
            <a:off x="447578" y="3936328"/>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2" name="Marcador de texto 34">
            <a:extLst>
              <a:ext uri="{FF2B5EF4-FFF2-40B4-BE49-F238E27FC236}">
                <a16:creationId xmlns:a16="http://schemas.microsoft.com/office/drawing/2014/main" xmlns="" id="{89E1D36B-B1C8-B29F-41B3-BADA1606726F}"/>
              </a:ext>
            </a:extLst>
          </p:cNvPr>
          <p:cNvSpPr>
            <a:spLocks noGrp="1"/>
          </p:cNvSpPr>
          <p:nvPr>
            <p:ph type="body" sz="quarter" idx="29" hasCustomPrompt="1"/>
          </p:nvPr>
        </p:nvSpPr>
        <p:spPr>
          <a:xfrm>
            <a:off x="2650003" y="3936329"/>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3" name="Marcador de texto 34">
            <a:extLst>
              <a:ext uri="{FF2B5EF4-FFF2-40B4-BE49-F238E27FC236}">
                <a16:creationId xmlns:a16="http://schemas.microsoft.com/office/drawing/2014/main" xmlns="" id="{3C9E6747-A8D8-BCEB-C54E-F8B5C0BFAB1C}"/>
              </a:ext>
            </a:extLst>
          </p:cNvPr>
          <p:cNvSpPr>
            <a:spLocks noGrp="1"/>
          </p:cNvSpPr>
          <p:nvPr>
            <p:ph type="body" sz="quarter" idx="30" hasCustomPrompt="1"/>
          </p:nvPr>
        </p:nvSpPr>
        <p:spPr>
          <a:xfrm>
            <a:off x="2650003" y="4437775"/>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4" name="Marcador de texto 34">
            <a:extLst>
              <a:ext uri="{FF2B5EF4-FFF2-40B4-BE49-F238E27FC236}">
                <a16:creationId xmlns:a16="http://schemas.microsoft.com/office/drawing/2014/main" xmlns="" id="{4E817DF5-9FAF-CD74-138D-074948AD1EA2}"/>
              </a:ext>
            </a:extLst>
          </p:cNvPr>
          <p:cNvSpPr>
            <a:spLocks noGrp="1"/>
          </p:cNvSpPr>
          <p:nvPr>
            <p:ph type="body" sz="quarter" idx="31" hasCustomPrompt="1"/>
          </p:nvPr>
        </p:nvSpPr>
        <p:spPr>
          <a:xfrm>
            <a:off x="447578" y="5027709"/>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5" name="Marcador de texto 34">
            <a:extLst>
              <a:ext uri="{FF2B5EF4-FFF2-40B4-BE49-F238E27FC236}">
                <a16:creationId xmlns:a16="http://schemas.microsoft.com/office/drawing/2014/main" xmlns="" id="{0F1C697D-41E0-C8E2-8472-73A20CD23D45}"/>
              </a:ext>
            </a:extLst>
          </p:cNvPr>
          <p:cNvSpPr>
            <a:spLocks noGrp="1"/>
          </p:cNvSpPr>
          <p:nvPr>
            <p:ph type="body" sz="quarter" idx="32" hasCustomPrompt="1"/>
          </p:nvPr>
        </p:nvSpPr>
        <p:spPr>
          <a:xfrm>
            <a:off x="2650003" y="5027710"/>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6" name="Marcador de texto 34">
            <a:extLst>
              <a:ext uri="{FF2B5EF4-FFF2-40B4-BE49-F238E27FC236}">
                <a16:creationId xmlns:a16="http://schemas.microsoft.com/office/drawing/2014/main" xmlns="" id="{3335E92C-B5CE-9004-644D-DFC87A2FB46C}"/>
              </a:ext>
            </a:extLst>
          </p:cNvPr>
          <p:cNvSpPr>
            <a:spLocks noGrp="1"/>
          </p:cNvSpPr>
          <p:nvPr>
            <p:ph type="body" sz="quarter" idx="33" hasCustomPrompt="1"/>
          </p:nvPr>
        </p:nvSpPr>
        <p:spPr>
          <a:xfrm>
            <a:off x="2650003" y="5529156"/>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2" name="Marcador de pie de página 1"/>
          <p:cNvSpPr>
            <a:spLocks noGrp="1"/>
          </p:cNvSpPr>
          <p:nvPr>
            <p:ph type="ftr" sz="quarter" idx="34"/>
          </p:nvPr>
        </p:nvSpPr>
        <p:spPr/>
        <p:txBody>
          <a:bodyPr/>
          <a:lstStyle/>
          <a:p>
            <a:endParaRPr lang="es-CL" dirty="0">
              <a:solidFill>
                <a:srgbClr val="000000"/>
              </a:solidFill>
            </a:endParaRPr>
          </a:p>
        </p:txBody>
      </p:sp>
      <p:sp>
        <p:nvSpPr>
          <p:cNvPr id="3" name="Marcador de número de diapositiva 2"/>
          <p:cNvSpPr>
            <a:spLocks noGrp="1"/>
          </p:cNvSpPr>
          <p:nvPr>
            <p:ph type="sldNum" sz="quarter" idx="35"/>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27"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64754"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2650003"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9285032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seño personalizado 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32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27" name="28 Conector recto">
            <a:extLst>
              <a:ext uri="{FF2B5EF4-FFF2-40B4-BE49-F238E27FC236}">
                <a16:creationId xmlns:a16="http://schemas.microsoft.com/office/drawing/2014/main" xmlns="" id="{7C2338FF-14EA-817D-87DC-28AD2B96B0CD}"/>
              </a:ext>
            </a:extLst>
          </p:cNvPr>
          <p:cNvCxnSpPr>
            <a:cxnSpLocks/>
          </p:cNvCxnSpPr>
          <p:nvPr userDrawn="1"/>
        </p:nvCxnSpPr>
        <p:spPr>
          <a:xfrm>
            <a:off x="447578" y="1543924"/>
            <a:ext cx="760665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Marcador de texto 49">
            <a:extLst>
              <a:ext uri="{FF2B5EF4-FFF2-40B4-BE49-F238E27FC236}">
                <a16:creationId xmlns:a16="http://schemas.microsoft.com/office/drawing/2014/main" xmlns="" id="{E05734F2-CED4-8924-A343-49E26EF86A5F}"/>
              </a:ext>
            </a:extLst>
          </p:cNvPr>
          <p:cNvSpPr>
            <a:spLocks noGrp="1"/>
          </p:cNvSpPr>
          <p:nvPr>
            <p:ph type="body" sz="quarter" idx="13" hasCustomPrompt="1"/>
          </p:nvPr>
        </p:nvSpPr>
        <p:spPr>
          <a:xfrm>
            <a:off x="447579" y="167627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2" name="Marcador de texto 49">
            <a:extLst>
              <a:ext uri="{FF2B5EF4-FFF2-40B4-BE49-F238E27FC236}">
                <a16:creationId xmlns:a16="http://schemas.microsoft.com/office/drawing/2014/main" xmlns="" id="{8FC76D54-EED4-75EA-2F7D-11A14BC405D0}"/>
              </a:ext>
            </a:extLst>
          </p:cNvPr>
          <p:cNvSpPr>
            <a:spLocks noGrp="1"/>
          </p:cNvSpPr>
          <p:nvPr>
            <p:ph type="body" sz="quarter" idx="22" hasCustomPrompt="1"/>
          </p:nvPr>
        </p:nvSpPr>
        <p:spPr>
          <a:xfrm>
            <a:off x="447579" y="246629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3" name="Marcador de texto 49">
            <a:extLst>
              <a:ext uri="{FF2B5EF4-FFF2-40B4-BE49-F238E27FC236}">
                <a16:creationId xmlns:a16="http://schemas.microsoft.com/office/drawing/2014/main" xmlns="" id="{3505BCEB-9E33-3B35-0374-A3B0CF960075}"/>
              </a:ext>
            </a:extLst>
          </p:cNvPr>
          <p:cNvSpPr>
            <a:spLocks noGrp="1"/>
          </p:cNvSpPr>
          <p:nvPr>
            <p:ph type="body" sz="quarter" idx="23" hasCustomPrompt="1"/>
          </p:nvPr>
        </p:nvSpPr>
        <p:spPr>
          <a:xfrm>
            <a:off x="447579" y="325894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4" name="Marcador de texto 49">
            <a:extLst>
              <a:ext uri="{FF2B5EF4-FFF2-40B4-BE49-F238E27FC236}">
                <a16:creationId xmlns:a16="http://schemas.microsoft.com/office/drawing/2014/main" xmlns="" id="{288C4292-B6DD-013E-3D47-0F7C2ED05AA0}"/>
              </a:ext>
            </a:extLst>
          </p:cNvPr>
          <p:cNvSpPr>
            <a:spLocks noGrp="1"/>
          </p:cNvSpPr>
          <p:nvPr>
            <p:ph type="body" sz="quarter" idx="24" hasCustomPrompt="1"/>
          </p:nvPr>
        </p:nvSpPr>
        <p:spPr>
          <a:xfrm>
            <a:off x="447579" y="404896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5" name="Marcador de texto 49">
            <a:extLst>
              <a:ext uri="{FF2B5EF4-FFF2-40B4-BE49-F238E27FC236}">
                <a16:creationId xmlns:a16="http://schemas.microsoft.com/office/drawing/2014/main" xmlns="" id="{67352EFF-57E4-1068-B717-A2AE8FDBC1A8}"/>
              </a:ext>
            </a:extLst>
          </p:cNvPr>
          <p:cNvSpPr>
            <a:spLocks noGrp="1"/>
          </p:cNvSpPr>
          <p:nvPr>
            <p:ph type="body" sz="quarter" idx="25" hasCustomPrompt="1"/>
          </p:nvPr>
        </p:nvSpPr>
        <p:spPr>
          <a:xfrm>
            <a:off x="447579" y="4838983"/>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6" name="Marcador de texto 49">
            <a:extLst>
              <a:ext uri="{FF2B5EF4-FFF2-40B4-BE49-F238E27FC236}">
                <a16:creationId xmlns:a16="http://schemas.microsoft.com/office/drawing/2014/main" xmlns="" id="{EDC46FD0-0231-1AF6-74CB-0E80FEFC7A3D}"/>
              </a:ext>
            </a:extLst>
          </p:cNvPr>
          <p:cNvSpPr>
            <a:spLocks noGrp="1"/>
          </p:cNvSpPr>
          <p:nvPr>
            <p:ph type="body" sz="quarter" idx="26" hasCustomPrompt="1"/>
          </p:nvPr>
        </p:nvSpPr>
        <p:spPr>
          <a:xfrm>
            <a:off x="447579" y="5628999"/>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40" name="Marcador de texto 49">
            <a:extLst>
              <a:ext uri="{FF2B5EF4-FFF2-40B4-BE49-F238E27FC236}">
                <a16:creationId xmlns:a16="http://schemas.microsoft.com/office/drawing/2014/main" xmlns="" id="{27C0CCB8-FC2B-04DE-8EA2-891488D44061}"/>
              </a:ext>
            </a:extLst>
          </p:cNvPr>
          <p:cNvSpPr>
            <a:spLocks noGrp="1"/>
          </p:cNvSpPr>
          <p:nvPr>
            <p:ph type="body" sz="quarter" idx="28" hasCustomPrompt="1"/>
          </p:nvPr>
        </p:nvSpPr>
        <p:spPr>
          <a:xfrm>
            <a:off x="9051025" y="1538471"/>
            <a:ext cx="2673350" cy="4620923"/>
          </a:xfrm>
          <a:noFill/>
        </p:spPr>
        <p:txBody>
          <a:bodyPr>
            <a:noAutofit/>
          </a:bodyPr>
          <a:lstStyle>
            <a:lvl1pPr marL="0" indent="0">
              <a:buNone/>
              <a:defRPr b="0"/>
            </a:lvl1pPr>
          </a:lstStyle>
          <a:p>
            <a:pPr lvl="0"/>
            <a:r>
              <a:rPr lang="es-ES" dirty="0"/>
              <a:t>Texto</a:t>
            </a:r>
          </a:p>
        </p:txBody>
      </p:sp>
      <p:pic>
        <p:nvPicPr>
          <p:cNvPr id="42" name="Imagen 41">
            <a:extLst>
              <a:ext uri="{FF2B5EF4-FFF2-40B4-BE49-F238E27FC236}">
                <a16:creationId xmlns:a16="http://schemas.microsoft.com/office/drawing/2014/main" xmlns="" id="{D9C29C8D-FCDA-A370-6DCD-03A8D289E8B6}"/>
              </a:ext>
            </a:extLst>
          </p:cNvPr>
          <p:cNvPicPr>
            <a:picLocks noChangeAspect="1"/>
          </p:cNvPicPr>
          <p:nvPr userDrawn="1"/>
        </p:nvPicPr>
        <p:blipFill rotWithShape="1">
          <a:blip r:embed="rId6"/>
          <a:srcRect r="11760"/>
          <a:stretch/>
        </p:blipFill>
        <p:spPr>
          <a:xfrm>
            <a:off x="8234812" y="3140458"/>
            <a:ext cx="625321" cy="1171633"/>
          </a:xfrm>
          <a:prstGeom prst="rect">
            <a:avLst/>
          </a:prstGeom>
          <a:solidFill>
            <a:schemeClr val="tx2"/>
          </a:solidFill>
        </p:spPr>
      </p:pic>
      <p:sp>
        <p:nvSpPr>
          <p:cNvPr id="46" name="Marcador de texto 49">
            <a:extLst>
              <a:ext uri="{FF2B5EF4-FFF2-40B4-BE49-F238E27FC236}">
                <a16:creationId xmlns:a16="http://schemas.microsoft.com/office/drawing/2014/main" xmlns="" id="{E87D6ED8-C300-9A48-0B0F-EE18C324D39E}"/>
              </a:ext>
            </a:extLst>
          </p:cNvPr>
          <p:cNvSpPr>
            <a:spLocks noGrp="1"/>
          </p:cNvSpPr>
          <p:nvPr>
            <p:ph type="body" sz="quarter" idx="30" hasCustomPrompt="1"/>
          </p:nvPr>
        </p:nvSpPr>
        <p:spPr>
          <a:xfrm>
            <a:off x="2662582" y="2468051"/>
            <a:ext cx="5391653" cy="524496"/>
          </a:xfrm>
          <a:noFill/>
        </p:spPr>
        <p:txBody>
          <a:bodyPr anchor="ctr">
            <a:noAutofit/>
          </a:bodyPr>
          <a:lstStyle>
            <a:lvl1pPr marL="0" indent="0">
              <a:buNone/>
              <a:defRPr b="0"/>
            </a:lvl1pPr>
          </a:lstStyle>
          <a:p>
            <a:pPr lvl="0"/>
            <a:r>
              <a:rPr lang="es-ES" dirty="0"/>
              <a:t>Texto</a:t>
            </a:r>
          </a:p>
        </p:txBody>
      </p:sp>
      <p:sp>
        <p:nvSpPr>
          <p:cNvPr id="47" name="Marcador de texto 49">
            <a:extLst>
              <a:ext uri="{FF2B5EF4-FFF2-40B4-BE49-F238E27FC236}">
                <a16:creationId xmlns:a16="http://schemas.microsoft.com/office/drawing/2014/main" xmlns="" id="{2BE26540-2188-2C21-582F-F962681DFC4A}"/>
              </a:ext>
            </a:extLst>
          </p:cNvPr>
          <p:cNvSpPr>
            <a:spLocks noGrp="1"/>
          </p:cNvSpPr>
          <p:nvPr>
            <p:ph type="body" sz="quarter" idx="31" hasCustomPrompt="1"/>
          </p:nvPr>
        </p:nvSpPr>
        <p:spPr>
          <a:xfrm>
            <a:off x="2662582" y="1678911"/>
            <a:ext cx="5391653" cy="524496"/>
          </a:xfrm>
          <a:noFill/>
        </p:spPr>
        <p:txBody>
          <a:bodyPr anchor="ctr">
            <a:noAutofit/>
          </a:bodyPr>
          <a:lstStyle>
            <a:lvl1pPr marL="0" indent="0">
              <a:buNone/>
              <a:defRPr b="0"/>
            </a:lvl1pPr>
          </a:lstStyle>
          <a:p>
            <a:pPr lvl="0"/>
            <a:r>
              <a:rPr lang="es-ES" dirty="0"/>
              <a:t>Texto</a:t>
            </a:r>
          </a:p>
        </p:txBody>
      </p:sp>
      <p:sp>
        <p:nvSpPr>
          <p:cNvPr id="48" name="Marcador de texto 49">
            <a:extLst>
              <a:ext uri="{FF2B5EF4-FFF2-40B4-BE49-F238E27FC236}">
                <a16:creationId xmlns:a16="http://schemas.microsoft.com/office/drawing/2014/main" xmlns="" id="{C61D23D2-F540-A494-1982-6F9C066B71EA}"/>
              </a:ext>
            </a:extLst>
          </p:cNvPr>
          <p:cNvSpPr>
            <a:spLocks noGrp="1"/>
          </p:cNvSpPr>
          <p:nvPr>
            <p:ph type="body" sz="quarter" idx="32" hasCustomPrompt="1"/>
          </p:nvPr>
        </p:nvSpPr>
        <p:spPr>
          <a:xfrm>
            <a:off x="2662582" y="4046330"/>
            <a:ext cx="5391653" cy="524496"/>
          </a:xfrm>
          <a:noFill/>
        </p:spPr>
        <p:txBody>
          <a:bodyPr anchor="ctr">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xmlns="" id="{3D7B4374-5F06-4775-3250-01DEA4323E48}"/>
              </a:ext>
            </a:extLst>
          </p:cNvPr>
          <p:cNvSpPr>
            <a:spLocks noGrp="1"/>
          </p:cNvSpPr>
          <p:nvPr>
            <p:ph type="body" sz="quarter" idx="33" hasCustomPrompt="1"/>
          </p:nvPr>
        </p:nvSpPr>
        <p:spPr>
          <a:xfrm>
            <a:off x="2662582" y="3257190"/>
            <a:ext cx="5391653" cy="524496"/>
          </a:xfrm>
          <a:noFill/>
        </p:spPr>
        <p:txBody>
          <a:bodyPr anchor="ctr">
            <a:noAutofit/>
          </a:bodyPr>
          <a:lstStyle>
            <a:lvl1pPr marL="0" indent="0">
              <a:buNone/>
              <a:defRPr b="0"/>
            </a:lvl1pPr>
          </a:lstStyle>
          <a:p>
            <a:pPr lvl="0"/>
            <a:r>
              <a:rPr lang="es-ES" dirty="0"/>
              <a:t>Texto</a:t>
            </a:r>
          </a:p>
        </p:txBody>
      </p:sp>
      <p:sp>
        <p:nvSpPr>
          <p:cNvPr id="50" name="Marcador de texto 49">
            <a:extLst>
              <a:ext uri="{FF2B5EF4-FFF2-40B4-BE49-F238E27FC236}">
                <a16:creationId xmlns:a16="http://schemas.microsoft.com/office/drawing/2014/main" xmlns="" id="{0D26AE7A-DFD2-9007-3969-9D0341D277A2}"/>
              </a:ext>
            </a:extLst>
          </p:cNvPr>
          <p:cNvSpPr>
            <a:spLocks noGrp="1"/>
          </p:cNvSpPr>
          <p:nvPr>
            <p:ph type="body" sz="quarter" idx="34" hasCustomPrompt="1"/>
          </p:nvPr>
        </p:nvSpPr>
        <p:spPr>
          <a:xfrm>
            <a:off x="2662582" y="5624610"/>
            <a:ext cx="5391653" cy="524496"/>
          </a:xfrm>
          <a:noFill/>
        </p:spPr>
        <p:txBody>
          <a:bodyPr anchor="ctr">
            <a:noAutofit/>
          </a:bodyPr>
          <a:lstStyle>
            <a:lvl1pPr marL="0" indent="0">
              <a:buNone/>
              <a:defRPr b="0"/>
            </a:lvl1pPr>
          </a:lstStyle>
          <a:p>
            <a:pPr lvl="0"/>
            <a:r>
              <a:rPr lang="es-ES" dirty="0"/>
              <a:t>Texto</a:t>
            </a:r>
          </a:p>
        </p:txBody>
      </p:sp>
      <p:sp>
        <p:nvSpPr>
          <p:cNvPr id="51" name="Marcador de texto 49">
            <a:extLst>
              <a:ext uri="{FF2B5EF4-FFF2-40B4-BE49-F238E27FC236}">
                <a16:creationId xmlns:a16="http://schemas.microsoft.com/office/drawing/2014/main" xmlns="" id="{F59C4BB5-8F40-671F-252D-24802B079891}"/>
              </a:ext>
            </a:extLst>
          </p:cNvPr>
          <p:cNvSpPr>
            <a:spLocks noGrp="1"/>
          </p:cNvSpPr>
          <p:nvPr>
            <p:ph type="body" sz="quarter" idx="35" hasCustomPrompt="1"/>
          </p:nvPr>
        </p:nvSpPr>
        <p:spPr>
          <a:xfrm>
            <a:off x="2662582" y="4835470"/>
            <a:ext cx="5391653" cy="524496"/>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6"/>
          </p:nvPr>
        </p:nvSpPr>
        <p:spPr/>
        <p:txBody>
          <a:bodyPr/>
          <a:lstStyle/>
          <a:p>
            <a:endParaRPr lang="es-CL" dirty="0">
              <a:solidFill>
                <a:srgbClr val="000000"/>
              </a:solidFill>
            </a:endParaRPr>
          </a:p>
        </p:txBody>
      </p:sp>
      <p:sp>
        <p:nvSpPr>
          <p:cNvPr id="4" name="Marcador de número de diapositiva 3"/>
          <p:cNvSpPr>
            <a:spLocks noGrp="1"/>
          </p:cNvSpPr>
          <p:nvPr>
            <p:ph type="sldNum" sz="quarter" idx="37"/>
          </p:nvPr>
        </p:nvSpPr>
        <p:spPr/>
        <p:txBody>
          <a:bodyPr/>
          <a:lstStyle/>
          <a:p>
            <a:fld id="{4B90B3AC-360D-4C0F-BB2D-EFC963FB8AB1}" type="slidenum">
              <a:rPr lang="es-CL" smtClean="0">
                <a:solidFill>
                  <a:srgbClr val="000000"/>
                </a:solidFill>
              </a:rPr>
              <a:pPr/>
              <a:t>‹Nº›</a:t>
            </a:fld>
            <a:endParaRPr lang="es-CL" dirty="0">
              <a:solidFill>
                <a:srgbClr val="000000"/>
              </a:solidFill>
            </a:endParaRPr>
          </a:p>
        </p:txBody>
      </p:sp>
      <p:sp>
        <p:nvSpPr>
          <p:cNvPr id="31"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37"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Marcador de texto 49">
            <a:extLst>
              <a:ext uri="{FF2B5EF4-FFF2-40B4-BE49-F238E27FC236}">
                <a16:creationId xmlns:a16="http://schemas.microsoft.com/office/drawing/2014/main" xmlns="" id="{E92E4CC6-CD15-8A63-0189-506371F9044D}"/>
              </a:ext>
            </a:extLst>
          </p:cNvPr>
          <p:cNvSpPr>
            <a:spLocks noGrp="1"/>
          </p:cNvSpPr>
          <p:nvPr>
            <p:ph type="body" sz="quarter" idx="38"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462133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4.xml"/><Relationship Id="rId5" Type="http://schemas.openxmlformats.org/officeDocument/2006/relationships/slideLayout" Target="../slideLayouts/slideLayout6.xml"/><Relationship Id="rId10" Type="http://schemas.openxmlformats.org/officeDocument/2006/relationships/vmlDrawing" Target="../drawings/vmlDrawing3.v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2.xml"/><Relationship Id="rId7" Type="http://schemas.openxmlformats.org/officeDocument/2006/relationships/tags" Target="../tags/tag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6.vml"/><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16.xml"/><Relationship Id="rId7" Type="http://schemas.openxmlformats.org/officeDocument/2006/relationships/tags" Target="../tags/tag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vmlDrawing" Target="../drawings/vmlDrawing8.vml"/><Relationship Id="rId5"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vmlDrawing" Target="../drawings/vmlDrawing10.v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image" Target="../media/image11.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54"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image" Target="../media/image10.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oleObject" Target="../embeddings/oleObject10.bin"/><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image" Target="../media/image4.sv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tags" Target="../tags/tag11.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55" Type="http://schemas.openxmlformats.org/officeDocument/2006/relationships/vmlDrawing" Target="../drawings/vmlDrawing63.v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image" Target="../media/image11.png"/><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41" Type="http://schemas.openxmlformats.org/officeDocument/2006/relationships/slideLayout" Target="../slideLayouts/slideLayout111.xml"/><Relationship Id="rId54"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image" Target="../media/image10.emf"/><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oleObject" Target="../embeddings/oleObject63.bin"/><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image" Target="../media/image4.sv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tags" Target="../tags/tag80.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3"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vmlDrawing" Target="../drawings/vmlDrawing116.v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image" Target="../media/image11.png"/><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41" Type="http://schemas.openxmlformats.org/officeDocument/2006/relationships/slideLayout" Target="../slideLayouts/slideLayout164.xml"/><Relationship Id="rId54" Type="http://schemas.openxmlformats.org/officeDocument/2006/relationships/theme" Target="../theme/theme7.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image" Target="../media/image10.emf"/><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oleObject" Target="../embeddings/oleObject116.bin"/><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image" Target="../media/image4.sv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tags" Target="../tags/tag149.xml"/><Relationship Id="rId8" Type="http://schemas.openxmlformats.org/officeDocument/2006/relationships/slideLayout" Target="../slideLayouts/slideLayout131.xml"/><Relationship Id="rId51" Type="http://schemas.openxmlformats.org/officeDocument/2006/relationships/slideLayout" Target="../slideLayouts/slideLayout174.xml"/><Relationship Id="rId3" Type="http://schemas.openxmlformats.org/officeDocument/2006/relationships/slideLayout" Target="../slideLayouts/slideLayout126.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26" Type="http://schemas.openxmlformats.org/officeDocument/2006/relationships/slideLayout" Target="../slideLayouts/slideLayout202.xml"/><Relationship Id="rId39" Type="http://schemas.openxmlformats.org/officeDocument/2006/relationships/slideLayout" Target="../slideLayouts/slideLayout215.xml"/><Relationship Id="rId21" Type="http://schemas.openxmlformats.org/officeDocument/2006/relationships/slideLayout" Target="../slideLayouts/slideLayout197.xml"/><Relationship Id="rId34" Type="http://schemas.openxmlformats.org/officeDocument/2006/relationships/slideLayout" Target="../slideLayouts/slideLayout210.xml"/><Relationship Id="rId42" Type="http://schemas.openxmlformats.org/officeDocument/2006/relationships/slideLayout" Target="../slideLayouts/slideLayout218.xml"/><Relationship Id="rId47" Type="http://schemas.openxmlformats.org/officeDocument/2006/relationships/slideLayout" Target="../slideLayouts/slideLayout223.xml"/><Relationship Id="rId50" Type="http://schemas.openxmlformats.org/officeDocument/2006/relationships/slideLayout" Target="../slideLayouts/slideLayout226.xml"/><Relationship Id="rId55" Type="http://schemas.openxmlformats.org/officeDocument/2006/relationships/vmlDrawing" Target="../drawings/vmlDrawing169.v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slideLayout" Target="../slideLayouts/slideLayout201.xml"/><Relationship Id="rId33" Type="http://schemas.openxmlformats.org/officeDocument/2006/relationships/slideLayout" Target="../slideLayouts/slideLayout209.xml"/><Relationship Id="rId38" Type="http://schemas.openxmlformats.org/officeDocument/2006/relationships/slideLayout" Target="../slideLayouts/slideLayout214.xml"/><Relationship Id="rId46" Type="http://schemas.openxmlformats.org/officeDocument/2006/relationships/slideLayout" Target="../slideLayouts/slideLayout222.xml"/><Relationship Id="rId59" Type="http://schemas.openxmlformats.org/officeDocument/2006/relationships/image" Target="../media/image11.png"/><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29" Type="http://schemas.openxmlformats.org/officeDocument/2006/relationships/slideLayout" Target="../slideLayouts/slideLayout205.xml"/><Relationship Id="rId41" Type="http://schemas.openxmlformats.org/officeDocument/2006/relationships/slideLayout" Target="../slideLayouts/slideLayout217.xml"/><Relationship Id="rId54" Type="http://schemas.openxmlformats.org/officeDocument/2006/relationships/theme" Target="../theme/theme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32" Type="http://schemas.openxmlformats.org/officeDocument/2006/relationships/slideLayout" Target="../slideLayouts/slideLayout208.xml"/><Relationship Id="rId37" Type="http://schemas.openxmlformats.org/officeDocument/2006/relationships/slideLayout" Target="../slideLayouts/slideLayout213.xml"/><Relationship Id="rId40" Type="http://schemas.openxmlformats.org/officeDocument/2006/relationships/slideLayout" Target="../slideLayouts/slideLayout216.xml"/><Relationship Id="rId45" Type="http://schemas.openxmlformats.org/officeDocument/2006/relationships/slideLayout" Target="../slideLayouts/slideLayout221.xml"/><Relationship Id="rId53" Type="http://schemas.openxmlformats.org/officeDocument/2006/relationships/slideLayout" Target="../slideLayouts/slideLayout229.xml"/><Relationship Id="rId58" Type="http://schemas.openxmlformats.org/officeDocument/2006/relationships/image" Target="../media/image10.emf"/><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28" Type="http://schemas.openxmlformats.org/officeDocument/2006/relationships/slideLayout" Target="../slideLayouts/slideLayout204.xml"/><Relationship Id="rId36" Type="http://schemas.openxmlformats.org/officeDocument/2006/relationships/slideLayout" Target="../slideLayouts/slideLayout212.xml"/><Relationship Id="rId49" Type="http://schemas.openxmlformats.org/officeDocument/2006/relationships/slideLayout" Target="../slideLayouts/slideLayout225.xml"/><Relationship Id="rId57" Type="http://schemas.openxmlformats.org/officeDocument/2006/relationships/oleObject" Target="../embeddings/oleObject169.bin"/><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31" Type="http://schemas.openxmlformats.org/officeDocument/2006/relationships/slideLayout" Target="../slideLayouts/slideLayout207.xml"/><Relationship Id="rId44" Type="http://schemas.openxmlformats.org/officeDocument/2006/relationships/slideLayout" Target="../slideLayouts/slideLayout220.xml"/><Relationship Id="rId52" Type="http://schemas.openxmlformats.org/officeDocument/2006/relationships/slideLayout" Target="../slideLayouts/slideLayout228.xml"/><Relationship Id="rId60" Type="http://schemas.openxmlformats.org/officeDocument/2006/relationships/image" Target="../media/image4.svg"/><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 Id="rId27" Type="http://schemas.openxmlformats.org/officeDocument/2006/relationships/slideLayout" Target="../slideLayouts/slideLayout203.xml"/><Relationship Id="rId30" Type="http://schemas.openxmlformats.org/officeDocument/2006/relationships/slideLayout" Target="../slideLayouts/slideLayout206.xml"/><Relationship Id="rId35" Type="http://schemas.openxmlformats.org/officeDocument/2006/relationships/slideLayout" Target="../slideLayouts/slideLayout211.xml"/><Relationship Id="rId43" Type="http://schemas.openxmlformats.org/officeDocument/2006/relationships/slideLayout" Target="../slideLayouts/slideLayout219.xml"/><Relationship Id="rId48" Type="http://schemas.openxmlformats.org/officeDocument/2006/relationships/slideLayout" Target="../slideLayouts/slideLayout224.xml"/><Relationship Id="rId56" Type="http://schemas.openxmlformats.org/officeDocument/2006/relationships/tags" Target="../tags/tag218.xml"/><Relationship Id="rId8" Type="http://schemas.openxmlformats.org/officeDocument/2006/relationships/slideLayout" Target="../slideLayouts/slideLayout184.xml"/><Relationship Id="rId51" Type="http://schemas.openxmlformats.org/officeDocument/2006/relationships/slideLayout" Target="../slideLayouts/slideLayout227.xml"/><Relationship Id="rId3" Type="http://schemas.openxmlformats.org/officeDocument/2006/relationships/slideLayout" Target="../slideLayouts/slideLayout179.xml"/></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223.bin"/><Relationship Id="rId3" Type="http://schemas.openxmlformats.org/officeDocument/2006/relationships/slideLayout" Target="../slideLayouts/slideLayout232.xml"/><Relationship Id="rId7" Type="http://schemas.openxmlformats.org/officeDocument/2006/relationships/tags" Target="../tags/tag288.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vmlDrawing" Target="../drawings/vmlDrawing223.vml"/><Relationship Id="rId5" Type="http://schemas.openxmlformats.org/officeDocument/2006/relationships/theme" Target="../theme/theme9.xml"/><Relationship Id="rId4" Type="http://schemas.openxmlformats.org/officeDocument/2006/relationships/slideLayout" Target="../slideLayouts/slideLayout233.xml"/><Relationship Id="rId9" Type="http://schemas.openxmlformats.org/officeDocument/2006/relationships/image" Target="../media/image19.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DBAE7E76-845B-584D-B531-91749B1611E2}"/>
              </a:ext>
            </a:extLst>
          </p:cNvPr>
          <p:cNvGraphicFramePr>
            <a:graphicFrameLocks noChangeAspect="1"/>
          </p:cNvGraphicFramePr>
          <p:nvPr userDrawn="1">
            <p:custDataLst>
              <p:tags r:id="rId4"/>
            </p:custDataLst>
            <p:extLst>
              <p:ext uri="{D42A27DB-BD31-4B8C-83A1-F6EECF244321}">
                <p14:modId xmlns:p14="http://schemas.microsoft.com/office/powerpoint/2010/main" val="636389710"/>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spid="_x0000_s11587" name="Diapositiva de think-cell" r:id="rId5" imgW="7772400" imgH="10058400" progId="TCLayout.ActiveDocument.1">
                  <p:embed/>
                </p:oleObj>
              </mc:Choice>
              <mc:Fallback>
                <p:oleObj name="Diapositiva de think-cell" r:id="rId5" imgW="7772400" imgH="10058400" progId="TCLayout.ActiveDocument.1">
                  <p:embed/>
                  <p:pic>
                    <p:nvPicPr>
                      <p:cNvPr id="3" name="Objeto 2" hidden="1">
                        <a:extLst>
                          <a:ext uri="{FF2B5EF4-FFF2-40B4-BE49-F238E27FC236}">
                            <a16:creationId xmlns:a16="http://schemas.microsoft.com/office/drawing/2014/main" xmlns="" id="{DBAE7E76-845B-584D-B531-91749B1611E2}"/>
                          </a:ext>
                        </a:extLst>
                      </p:cNvPr>
                      <p:cNvPicPr/>
                      <p:nvPr/>
                    </p:nvPicPr>
                    <p:blipFill>
                      <a:blip r:embed="rId6"/>
                      <a:stretch>
                        <a:fillRect/>
                      </a:stretch>
                    </p:blipFill>
                    <p:spPr>
                      <a:xfrm>
                        <a:off x="794" y="794"/>
                        <a:ext cx="794" cy="794"/>
                      </a:xfrm>
                      <a:prstGeom prst="rect">
                        <a:avLst/>
                      </a:prstGeom>
                    </p:spPr>
                  </p:pic>
                </p:oleObj>
              </mc:Fallback>
            </mc:AlternateContent>
          </a:graphicData>
        </a:graphic>
      </p:graphicFrame>
      <p:sp>
        <p:nvSpPr>
          <p:cNvPr id="4" name="Marcador de número de diapositiva 3">
            <a:extLst>
              <a:ext uri="{FF2B5EF4-FFF2-40B4-BE49-F238E27FC236}">
                <a16:creationId xmlns:a16="http://schemas.microsoft.com/office/drawing/2014/main" xmlns="" id="{E5CB702D-97CE-8245-A808-2A62C34960A7}"/>
              </a:ext>
            </a:extLst>
          </p:cNvPr>
          <p:cNvSpPr>
            <a:spLocks noGrp="1"/>
          </p:cNvSpPr>
          <p:nvPr>
            <p:ph type="sldNum" sz="quarter" idx="4"/>
          </p:nvPr>
        </p:nvSpPr>
        <p:spPr>
          <a:xfrm>
            <a:off x="9920177" y="6463752"/>
            <a:ext cx="184416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7290F3-BA30-9341-A10E-737EC97582C1}" type="slidenum">
              <a:rPr lang="es-CL" smtClean="0"/>
              <a:pPr/>
              <a:t>‹Nº›</a:t>
            </a:fld>
            <a:endParaRPr lang="es-CL" dirty="0"/>
          </a:p>
        </p:txBody>
      </p:sp>
    </p:spTree>
    <p:extLst>
      <p:ext uri="{BB962C8B-B14F-4D97-AF65-F5344CB8AC3E}">
        <p14:creationId xmlns:p14="http://schemas.microsoft.com/office/powerpoint/2010/main" val="1605720642"/>
      </p:ext>
    </p:extLst>
  </p:cSld>
  <p:clrMap bg1="lt1" tx1="dk1" bg2="lt2" tx2="dk2" accent1="accent1" accent2="accent2" accent3="accent3" accent4="accent4" accent5="accent5" accent6="accent6" hlink="hlink" folHlink="folHlink"/>
  <p:sldLayoutIdLst>
    <p:sldLayoutId id="2147483779" r:id="rId1"/>
  </p:sldLayoutIdLst>
  <p:transition spd="med"/>
  <p:hf hdr="0" ftr="0" dt="0"/>
  <p:txStyles>
    <p:titleStyle>
      <a:lvl1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1pPr>
      <a:lvl2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2pPr>
      <a:lvl3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3pPr>
      <a:lvl4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4pPr>
      <a:lvl5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5pPr>
      <a:lvl6pPr marL="0" marR="0" indent="2286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6pPr>
      <a:lvl7pPr marL="0" marR="0" indent="4572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7pPr>
      <a:lvl8pPr marL="0" marR="0" indent="6858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8pPr>
      <a:lvl9pPr marL="0" marR="0" indent="9144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9pPr>
    </p:titleStyle>
    <p:body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2160">
          <p15:clr>
            <a:srgbClr val="F26B43"/>
          </p15:clr>
        </p15:guide>
        <p15:guide id="2" pos="7394">
          <p15:clr>
            <a:srgbClr val="F26B43"/>
          </p15:clr>
        </p15:guide>
        <p15:guide id="3" pos="275">
          <p15:clr>
            <a:srgbClr val="F26B43"/>
          </p15:clr>
        </p15:guide>
        <p15:guide id="4" orient="horz" pos="4065">
          <p15:clr>
            <a:srgbClr val="F26B43"/>
          </p15:clr>
        </p15:guide>
        <p15:guide id="5" orient="horz" pos="25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DBAE7E76-845B-584D-B531-91749B1611E2}"/>
              </a:ext>
            </a:extLst>
          </p:cNvPr>
          <p:cNvGraphicFramePr>
            <a:graphicFrameLocks noChangeAspect="1"/>
          </p:cNvGraphicFramePr>
          <p:nvPr userDrawn="1">
            <p:custDataLst>
              <p:tags r:id="rId11"/>
            </p:custDataLst>
            <p:extLst>
              <p:ext uri="{D42A27DB-BD31-4B8C-83A1-F6EECF244321}">
                <p14:modId xmlns:p14="http://schemas.microsoft.com/office/powerpoint/2010/main" val="636389710"/>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spid="_x0000_s17731" name="Diapositiva de think-cell" r:id="rId12" imgW="7772400" imgH="10058400" progId="TCLayout.ActiveDocument.1">
                  <p:embed/>
                </p:oleObj>
              </mc:Choice>
              <mc:Fallback>
                <p:oleObj name="Diapositiva de think-cell" r:id="rId12" imgW="7772400" imgH="10058400" progId="TCLayout.ActiveDocument.1">
                  <p:embed/>
                  <p:pic>
                    <p:nvPicPr>
                      <p:cNvPr id="3" name="Objeto 2" hidden="1">
                        <a:extLst>
                          <a:ext uri="{FF2B5EF4-FFF2-40B4-BE49-F238E27FC236}">
                            <a16:creationId xmlns:a16="http://schemas.microsoft.com/office/drawing/2014/main" xmlns="" id="{DBAE7E76-845B-584D-B531-91749B1611E2}"/>
                          </a:ext>
                        </a:extLst>
                      </p:cNvPr>
                      <p:cNvPicPr/>
                      <p:nvPr/>
                    </p:nvPicPr>
                    <p:blipFill>
                      <a:blip r:embed="rId13"/>
                      <a:stretch>
                        <a:fillRect/>
                      </a:stretch>
                    </p:blipFill>
                    <p:spPr>
                      <a:xfrm>
                        <a:off x="794" y="794"/>
                        <a:ext cx="794" cy="794"/>
                      </a:xfrm>
                      <a:prstGeom prst="rect">
                        <a:avLst/>
                      </a:prstGeom>
                    </p:spPr>
                  </p:pic>
                </p:oleObj>
              </mc:Fallback>
            </mc:AlternateContent>
          </a:graphicData>
        </a:graphic>
      </p:graphicFrame>
      <p:sp>
        <p:nvSpPr>
          <p:cNvPr id="4" name="Marcador de número de diapositiva 3">
            <a:extLst>
              <a:ext uri="{FF2B5EF4-FFF2-40B4-BE49-F238E27FC236}">
                <a16:creationId xmlns:a16="http://schemas.microsoft.com/office/drawing/2014/main" xmlns="" id="{E5CB702D-97CE-8245-A808-2A62C34960A7}"/>
              </a:ext>
            </a:extLst>
          </p:cNvPr>
          <p:cNvSpPr>
            <a:spLocks noGrp="1"/>
          </p:cNvSpPr>
          <p:nvPr>
            <p:ph type="sldNum" sz="quarter" idx="4"/>
          </p:nvPr>
        </p:nvSpPr>
        <p:spPr>
          <a:xfrm>
            <a:off x="9920177" y="6463752"/>
            <a:ext cx="184416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7290F3-BA30-9341-A10E-737EC97582C1}" type="slidenum">
              <a:rPr lang="es-CL" smtClean="0"/>
              <a:pPr/>
              <a:t>‹Nº›</a:t>
            </a:fld>
            <a:endParaRPr lang="es-CL" dirty="0"/>
          </a:p>
        </p:txBody>
      </p:sp>
    </p:spTree>
    <p:extLst>
      <p:ext uri="{BB962C8B-B14F-4D97-AF65-F5344CB8AC3E}">
        <p14:creationId xmlns:p14="http://schemas.microsoft.com/office/powerpoint/2010/main" val="1414835103"/>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73" r:id="rId3"/>
    <p:sldLayoutId id="2147483775" r:id="rId4"/>
    <p:sldLayoutId id="2147483776" r:id="rId5"/>
    <p:sldLayoutId id="2147483777" r:id="rId6"/>
    <p:sldLayoutId id="2147483791" r:id="rId7"/>
    <p:sldLayoutId id="2147483792" r:id="rId8"/>
  </p:sldLayoutIdLst>
  <p:transition spd="med"/>
  <p:hf hdr="0" ftr="0" dt="0"/>
  <p:txStyles>
    <p:titleStyle>
      <a:lvl1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1pPr>
      <a:lvl2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2pPr>
      <a:lvl3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3pPr>
      <a:lvl4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4pPr>
      <a:lvl5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5pPr>
      <a:lvl6pPr marL="0" marR="0" indent="2286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6pPr>
      <a:lvl7pPr marL="0" marR="0" indent="4572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7pPr>
      <a:lvl8pPr marL="0" marR="0" indent="6858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8pPr>
      <a:lvl9pPr marL="0" marR="0" indent="9144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9pPr>
    </p:titleStyle>
    <p:body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021">
          <p15:clr>
            <a:srgbClr val="F26B43"/>
          </p15:clr>
        </p15:guide>
        <p15:guide id="2" pos="7394">
          <p15:clr>
            <a:srgbClr val="F26B43"/>
          </p15:clr>
        </p15:guide>
        <p15:guide id="3" pos="275">
          <p15:clr>
            <a:srgbClr val="F26B43"/>
          </p15:clr>
        </p15:guide>
        <p15:guide id="4" orient="horz" pos="40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DBAE7E76-845B-584D-B531-91749B1611E2}"/>
              </a:ext>
            </a:extLst>
          </p:cNvPr>
          <p:cNvGraphicFramePr>
            <a:graphicFrameLocks noChangeAspect="1"/>
          </p:cNvGraphicFramePr>
          <p:nvPr userDrawn="1">
            <p:custDataLst>
              <p:tags r:id="rId7"/>
            </p:custDataLs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spid="_x0000_s86262" name="Diapositiva de think-cell" r:id="rId8" imgW="7772400" imgH="10058400" progId="TCLayout.ActiveDocument.1">
                  <p:embed/>
                </p:oleObj>
              </mc:Choice>
              <mc:Fallback>
                <p:oleObj name="Diapositiva de think-cell" r:id="rId8" imgW="7772400" imgH="10058400" progId="TCLayout.ActiveDocument.1">
                  <p:embed/>
                  <p:pic>
                    <p:nvPicPr>
                      <p:cNvPr id="0" name=""/>
                      <p:cNvPicPr/>
                      <p:nvPr/>
                    </p:nvPicPr>
                    <p:blipFill>
                      <a:blip r:embed="rId9"/>
                      <a:stretch>
                        <a:fillRect/>
                      </a:stretch>
                    </p:blipFill>
                    <p:spPr>
                      <a:xfrm>
                        <a:off x="794" y="794"/>
                        <a:ext cx="794" cy="794"/>
                      </a:xfrm>
                      <a:prstGeom prst="rect">
                        <a:avLst/>
                      </a:prstGeom>
                    </p:spPr>
                  </p:pic>
                </p:oleObj>
              </mc:Fallback>
            </mc:AlternateContent>
          </a:graphicData>
        </a:graphic>
      </p:graphicFrame>
      <p:sp>
        <p:nvSpPr>
          <p:cNvPr id="4" name="Marcador de número de diapositiva 3">
            <a:extLst>
              <a:ext uri="{FF2B5EF4-FFF2-40B4-BE49-F238E27FC236}">
                <a16:creationId xmlns="" xmlns:a16="http://schemas.microsoft.com/office/drawing/2014/main" id="{E5CB702D-97CE-8245-A808-2A62C34960A7}"/>
              </a:ext>
            </a:extLst>
          </p:cNvPr>
          <p:cNvSpPr>
            <a:spLocks noGrp="1"/>
          </p:cNvSpPr>
          <p:nvPr>
            <p:ph type="sldNum" sz="quarter" idx="4"/>
          </p:nvPr>
        </p:nvSpPr>
        <p:spPr>
          <a:xfrm>
            <a:off x="9920177" y="6463752"/>
            <a:ext cx="184416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7290F3-BA30-9341-A10E-737EC97582C1}" type="slidenum">
              <a:rPr lang="es-CL" smtClean="0">
                <a:solidFill>
                  <a:srgbClr val="191919">
                    <a:tint val="75000"/>
                  </a:srgbClr>
                </a:solidFill>
              </a:rPr>
              <a:pPr/>
              <a:t>‹Nº›</a:t>
            </a:fld>
            <a:endParaRPr lang="es-CL" dirty="0">
              <a:solidFill>
                <a:srgbClr val="191919">
                  <a:tint val="75000"/>
                </a:srgbClr>
              </a:solidFill>
            </a:endParaRPr>
          </a:p>
        </p:txBody>
      </p:sp>
    </p:spTree>
    <p:extLst>
      <p:ext uri="{BB962C8B-B14F-4D97-AF65-F5344CB8AC3E}">
        <p14:creationId xmlns:p14="http://schemas.microsoft.com/office/powerpoint/2010/main" val="180252541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transition spd="med"/>
  <p:hf hdr="0" ftr="0" dt="0"/>
  <p:txStyles>
    <p:titleStyle>
      <a:lvl1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1pPr>
      <a:lvl2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2pPr>
      <a:lvl3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3pPr>
      <a:lvl4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4pPr>
      <a:lvl5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5pPr>
      <a:lvl6pPr marL="0" marR="0" indent="2286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6pPr>
      <a:lvl7pPr marL="0" marR="0" indent="4572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7pPr>
      <a:lvl8pPr marL="0" marR="0" indent="6858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8pPr>
      <a:lvl9pPr marL="0" marR="0" indent="9144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9pPr>
    </p:titleStyle>
    <p:body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021">
          <p15:clr>
            <a:srgbClr val="F26B43"/>
          </p15:clr>
        </p15:guide>
        <p15:guide id="2" pos="7394">
          <p15:clr>
            <a:srgbClr val="F26B43"/>
          </p15:clr>
        </p15:guide>
        <p15:guide id="3" pos="275">
          <p15:clr>
            <a:srgbClr val="F26B43"/>
          </p15:clr>
        </p15:guide>
        <p15:guide id="4" orient="horz" pos="40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DBAE7E76-845B-584D-B531-91749B1611E2}"/>
              </a:ext>
            </a:extLst>
          </p:cNvPr>
          <p:cNvGraphicFramePr>
            <a:graphicFrameLocks noChangeAspect="1"/>
          </p:cNvGraphicFramePr>
          <p:nvPr userDrawn="1">
            <p:custDataLst>
              <p:tags r:id="rId7"/>
            </p:custDataLs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spid="_x0000_s89334" name="Diapositiva de think-cell" r:id="rId8" imgW="7772400" imgH="10058400" progId="TCLayout.ActiveDocument.1">
                  <p:embed/>
                </p:oleObj>
              </mc:Choice>
              <mc:Fallback>
                <p:oleObj name="Diapositiva de think-cell" r:id="rId8" imgW="7772400" imgH="10058400" progId="TCLayout.ActiveDocument.1">
                  <p:embed/>
                  <p:pic>
                    <p:nvPicPr>
                      <p:cNvPr id="0" name=""/>
                      <p:cNvPicPr/>
                      <p:nvPr/>
                    </p:nvPicPr>
                    <p:blipFill>
                      <a:blip r:embed="rId9"/>
                      <a:stretch>
                        <a:fillRect/>
                      </a:stretch>
                    </p:blipFill>
                    <p:spPr>
                      <a:xfrm>
                        <a:off x="794" y="794"/>
                        <a:ext cx="794" cy="794"/>
                      </a:xfrm>
                      <a:prstGeom prst="rect">
                        <a:avLst/>
                      </a:prstGeom>
                    </p:spPr>
                  </p:pic>
                </p:oleObj>
              </mc:Fallback>
            </mc:AlternateContent>
          </a:graphicData>
        </a:graphic>
      </p:graphicFrame>
      <p:sp>
        <p:nvSpPr>
          <p:cNvPr id="4" name="Marcador de número de diapositiva 3">
            <a:extLst>
              <a:ext uri="{FF2B5EF4-FFF2-40B4-BE49-F238E27FC236}">
                <a16:creationId xmlns="" xmlns:a16="http://schemas.microsoft.com/office/drawing/2014/main" id="{E5CB702D-97CE-8245-A808-2A62C34960A7}"/>
              </a:ext>
            </a:extLst>
          </p:cNvPr>
          <p:cNvSpPr>
            <a:spLocks noGrp="1"/>
          </p:cNvSpPr>
          <p:nvPr>
            <p:ph type="sldNum" sz="quarter" idx="4"/>
          </p:nvPr>
        </p:nvSpPr>
        <p:spPr>
          <a:xfrm>
            <a:off x="9920177" y="6463752"/>
            <a:ext cx="184416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7290F3-BA30-9341-A10E-737EC97582C1}" type="slidenum">
              <a:rPr lang="es-CL" smtClean="0">
                <a:solidFill>
                  <a:srgbClr val="191919">
                    <a:tint val="75000"/>
                  </a:srgbClr>
                </a:solidFill>
              </a:rPr>
              <a:pPr/>
              <a:t>‹Nº›</a:t>
            </a:fld>
            <a:endParaRPr lang="es-CL" dirty="0">
              <a:solidFill>
                <a:srgbClr val="191919">
                  <a:tint val="75000"/>
                </a:srgbClr>
              </a:solidFill>
            </a:endParaRPr>
          </a:p>
        </p:txBody>
      </p:sp>
    </p:spTree>
    <p:extLst>
      <p:ext uri="{BB962C8B-B14F-4D97-AF65-F5344CB8AC3E}">
        <p14:creationId xmlns:p14="http://schemas.microsoft.com/office/powerpoint/2010/main" val="6269255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transition spd="med"/>
  <p:hf hdr="0" ftr="0" dt="0"/>
  <p:txStyles>
    <p:titleStyle>
      <a:lvl1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1pPr>
      <a:lvl2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2pPr>
      <a:lvl3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3pPr>
      <a:lvl4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4pPr>
      <a:lvl5pPr marL="0" marR="0" indent="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5pPr>
      <a:lvl6pPr marL="0" marR="0" indent="2286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6pPr>
      <a:lvl7pPr marL="0" marR="0" indent="4572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7pPr>
      <a:lvl8pPr marL="0" marR="0" indent="6858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8pPr>
      <a:lvl9pPr marL="0" marR="0" indent="914400" algn="l" defTabSz="1218406" eaLnBrk="1" latinLnBrk="0" hangingPunct="1">
        <a:lnSpc>
          <a:spcPct val="80000"/>
        </a:lnSpc>
        <a:spcBef>
          <a:spcPts val="0"/>
        </a:spcBef>
        <a:spcAft>
          <a:spcPts val="0"/>
        </a:spcAft>
        <a:buClrTx/>
        <a:buSzTx/>
        <a:buFontTx/>
        <a:buNone/>
        <a:tabLst/>
        <a:defRPr sz="4250" b="1" i="0" u="none" strike="noStrike" cap="none" spc="0" baseline="0">
          <a:solidFill>
            <a:srgbClr val="000000"/>
          </a:solidFill>
          <a:uFillTx/>
          <a:latin typeface="Arial"/>
          <a:ea typeface="Arial"/>
          <a:cs typeface="Arial"/>
          <a:sym typeface="Arial"/>
        </a:defRPr>
      </a:lvl9pPr>
    </p:titleStyle>
    <p:body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0" algn="ctr" defTabSz="29210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021">
          <p15:clr>
            <a:srgbClr val="F26B43"/>
          </p15:clr>
        </p15:guide>
        <p15:guide id="2" pos="7394">
          <p15:clr>
            <a:srgbClr val="F26B43"/>
          </p15:clr>
        </p15:guide>
        <p15:guide id="3" pos="275">
          <p15:clr>
            <a:srgbClr val="F26B43"/>
          </p15:clr>
        </p15:guide>
        <p15:guide id="4" orient="horz" pos="40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 xmlns:a16="http://schemas.microsoft.com/office/drawing/2014/main" id="{7E22C0DD-7EC0-CB13-19EE-F05783A24E2B}"/>
              </a:ext>
            </a:extLst>
          </p:cNvPr>
          <p:cNvGraphicFramePr>
            <a:graphicFrameLocks noChangeAspect="1"/>
          </p:cNvGraphicFramePr>
          <p:nvPr userDrawn="1">
            <p:custDataLst>
              <p:tags r:id="rId5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39" name="Diapositiva de think-cell" r:id="rId57" imgW="395" imgH="396" progId="TCLayout.ActiveDocument.1">
                  <p:embed/>
                </p:oleObj>
              </mc:Choice>
              <mc:Fallback>
                <p:oleObj name="Diapositiva de think-cell" r:id="rId57" imgW="395" imgH="396" progId="TCLayout.ActiveDocument.1">
                  <p:embed/>
                  <p:pic>
                    <p:nvPicPr>
                      <p:cNvPr id="0" name=""/>
                      <p:cNvPicPr/>
                      <p:nvPr/>
                    </p:nvPicPr>
                    <p:blipFill>
                      <a:blip r:embed="rId58"/>
                      <a:stretch>
                        <a:fillRect/>
                      </a:stretch>
                    </p:blipFill>
                    <p:spPr>
                      <a:xfrm>
                        <a:off x="1588" y="1588"/>
                        <a:ext cx="1588" cy="1588"/>
                      </a:xfrm>
                      <a:prstGeom prst="rect">
                        <a:avLst/>
                      </a:prstGeom>
                    </p:spPr>
                  </p:pic>
                </p:oleObj>
              </mc:Fallback>
            </mc:AlternateContent>
          </a:graphicData>
        </a:graphic>
      </p:graphicFrame>
      <p:cxnSp>
        <p:nvCxnSpPr>
          <p:cNvPr id="19" name="Conector recto 18">
            <a:extLst>
              <a:ext uri="{FF2B5EF4-FFF2-40B4-BE49-F238E27FC236}">
                <a16:creationId xmlns="" xmlns:a16="http://schemas.microsoft.com/office/drawing/2014/main" id="{0031F56D-A399-10B4-C046-ECC58D0B382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0" name="Marcador de título 19">
            <a:extLst>
              <a:ext uri="{FF2B5EF4-FFF2-40B4-BE49-F238E27FC236}">
                <a16:creationId xmlns="" xmlns:a16="http://schemas.microsoft.com/office/drawing/2014/main" id="{A54FB77B-4F90-D9EF-BADA-C2F6113F5D72}"/>
              </a:ext>
            </a:extLst>
          </p:cNvPr>
          <p:cNvSpPr>
            <a:spLocks noGrp="1"/>
          </p:cNvSpPr>
          <p:nvPr>
            <p:ph type="title"/>
          </p:nvPr>
        </p:nvSpPr>
        <p:spPr>
          <a:xfrm>
            <a:off x="449261" y="496570"/>
            <a:ext cx="9792000" cy="608400"/>
          </a:xfrm>
          <a:prstGeom prst="rect">
            <a:avLst/>
          </a:prstGeom>
        </p:spPr>
        <p:txBody>
          <a:bodyPr vert="horz" lIns="0" tIns="0" rIns="0" bIns="0" rtlCol="0" anchor="t">
            <a:noAutofit/>
          </a:bodyPr>
          <a:lstStyle/>
          <a:p>
            <a:pPr lvl="0"/>
            <a:r>
              <a:rPr lang="es-ES" dirty="0"/>
              <a:t>Título Arial Regular 20</a:t>
            </a:r>
            <a:br>
              <a:rPr lang="es-ES" dirty="0"/>
            </a:br>
            <a:endParaRPr lang="es-ES" dirty="0"/>
          </a:p>
        </p:txBody>
      </p:sp>
      <p:sp>
        <p:nvSpPr>
          <p:cNvPr id="21" name="Marcador de texto 20">
            <a:extLst>
              <a:ext uri="{FF2B5EF4-FFF2-40B4-BE49-F238E27FC236}">
                <a16:creationId xmlns="" xmlns:a16="http://schemas.microsoft.com/office/drawing/2014/main" id="{3A844869-5447-4C2B-8287-C19B6DF6ECD3}"/>
              </a:ext>
            </a:extLst>
          </p:cNvPr>
          <p:cNvSpPr>
            <a:spLocks noGrp="1"/>
          </p:cNvSpPr>
          <p:nvPr>
            <p:ph type="body" idx="1"/>
          </p:nvPr>
        </p:nvSpPr>
        <p:spPr>
          <a:xfrm>
            <a:off x="447579" y="1562832"/>
            <a:ext cx="11336433" cy="4603018"/>
          </a:xfrm>
          <a:prstGeom prst="rect">
            <a:avLst/>
          </a:prstGeom>
        </p:spPr>
        <p:txBody>
          <a:bodyPr vert="horz" lIns="91440" tIns="45720" rIns="91440" bIns="45720" rtlCol="0">
            <a:noAutofit/>
          </a:bodyPr>
          <a:lstStyle/>
          <a:p>
            <a:pPr marL="180975" lvl="0" indent="-180975"/>
            <a:r>
              <a:rPr lang="es-ES" dirty="0"/>
              <a:t>Haga clic para modificar los estilos de texto del patrón</a:t>
            </a:r>
          </a:p>
          <a:p>
            <a:pPr marL="357188" lvl="1" indent="-176213"/>
            <a:r>
              <a:rPr lang="es-ES" dirty="0"/>
              <a:t>Segundo nivel</a:t>
            </a:r>
          </a:p>
          <a:p>
            <a:pPr marL="538163" lvl="2" indent="-180975"/>
            <a:r>
              <a:rPr lang="es-ES" dirty="0"/>
              <a:t>Tercer nivel</a:t>
            </a:r>
          </a:p>
          <a:p>
            <a:pPr marL="719138" lvl="3" indent="-180975"/>
            <a:r>
              <a:rPr lang="es-ES" dirty="0"/>
              <a:t>Cuarto nivel</a:t>
            </a:r>
          </a:p>
          <a:p>
            <a:pPr marL="896938" lvl="4" indent="-177800"/>
            <a:r>
              <a:rPr lang="es-ES" dirty="0"/>
              <a:t>Quinto nivel</a:t>
            </a:r>
            <a:endParaRPr lang="es-CL" dirty="0"/>
          </a:p>
        </p:txBody>
      </p:sp>
      <p:sp>
        <p:nvSpPr>
          <p:cNvPr id="31" name="Marcador de número de diapositiva 23">
            <a:extLst>
              <a:ext uri="{FF2B5EF4-FFF2-40B4-BE49-F238E27FC236}">
                <a16:creationId xmlns=""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noAutofit/>
          </a:bodyPr>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32" name="Marcador de pie de página 2">
            <a:extLst>
              <a:ext uri="{FF2B5EF4-FFF2-40B4-BE49-F238E27FC236}">
                <a16:creationId xmlns="" xmlns:a16="http://schemas.microsoft.com/office/drawing/2014/main" id="{1E9659C6-FF96-0824-B9C3-D5B47FA10CEB}"/>
              </a:ext>
            </a:extLst>
          </p:cNvPr>
          <p:cNvSpPr>
            <a:spLocks noGrp="1"/>
          </p:cNvSpPr>
          <p:nvPr>
            <p:ph type="ftr" sz="quarter" idx="3"/>
          </p:nvPr>
        </p:nvSpPr>
        <p:spPr>
          <a:xfrm>
            <a:off x="447578" y="6474653"/>
            <a:ext cx="10953109" cy="234291"/>
          </a:xfrm>
          <a:prstGeom prst="rect">
            <a:avLst/>
          </a:prstGeom>
        </p:spPr>
        <p:txBody>
          <a:bodyPr lIns="0" tIns="0" rIns="0" bIns="0">
            <a:noAutofit/>
          </a:bodyPr>
          <a:lstStyle>
            <a:lvl1pPr>
              <a:defRPr sz="900">
                <a:solidFill>
                  <a:schemeClr val="tx1"/>
                </a:solidFill>
              </a:defRPr>
            </a:lvl1pPr>
          </a:lstStyle>
          <a:p>
            <a:endParaRPr lang="es-CL" dirty="0">
              <a:solidFill>
                <a:srgbClr val="000000"/>
              </a:solidFill>
            </a:endParaRPr>
          </a:p>
        </p:txBody>
      </p:sp>
      <p:pic>
        <p:nvPicPr>
          <p:cNvPr id="3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59" cstate="print">
            <a:extLst>
              <a:ext uri="{28A0092B-C50C-407E-A947-70E740481C1C}">
                <a14:useLocalDpi xmlns:a14="http://schemas.microsoft.com/office/drawing/2010/main" val="0"/>
              </a:ext>
              <a:ext uri="{96DAC541-7B7A-43D3-8B79-37D633B846F1}">
                <asvg:svgBlip xmlns="" xmlns:asvg="http://schemas.microsoft.com/office/drawing/2016/SVG/main" r:embed="rId60"/>
              </a:ext>
            </a:extLst>
          </a:blip>
          <a:stretch>
            <a:fillRect/>
          </a:stretch>
        </p:blipFill>
        <p:spPr>
          <a:xfrm>
            <a:off x="10559444" y="367977"/>
            <a:ext cx="1224570" cy="506827"/>
          </a:xfrm>
          <a:prstGeom prst="rect">
            <a:avLst/>
          </a:prstGeom>
        </p:spPr>
      </p:pic>
      <p:sp>
        <p:nvSpPr>
          <p:cNvPr id="52" name="Círculo">
            <a:extLst>
              <a:ext uri="{FF2B5EF4-FFF2-40B4-BE49-F238E27FC236}">
                <a16:creationId xmlns="" xmlns:a16="http://schemas.microsoft.com/office/drawing/2014/main"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0</a:t>
            </a:r>
          </a:p>
        </p:txBody>
      </p:sp>
      <p:sp>
        <p:nvSpPr>
          <p:cNvPr id="53" name="Círculo">
            <a:extLst>
              <a:ext uri="{FF2B5EF4-FFF2-40B4-BE49-F238E27FC236}">
                <a16:creationId xmlns="" xmlns:a16="http://schemas.microsoft.com/office/drawing/2014/main"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R 234</a:t>
            </a:r>
          </a:p>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G 234</a:t>
            </a:r>
          </a:p>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B 222</a:t>
            </a:r>
            <a:endParaRPr sz="800" dirty="0">
              <a:ea typeface="Arial"/>
              <a:cs typeface="Arial"/>
              <a:sym typeface="Arial"/>
            </a:endParaRPr>
          </a:p>
        </p:txBody>
      </p:sp>
      <p:sp>
        <p:nvSpPr>
          <p:cNvPr id="54" name="Círculo">
            <a:extLst>
              <a:ext uri="{FF2B5EF4-FFF2-40B4-BE49-F238E27FC236}">
                <a16:creationId xmlns="" xmlns:a16="http://schemas.microsoft.com/office/drawing/2014/main"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R 126</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G 255</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55" name="Círculo">
            <a:extLst>
              <a:ext uri="{FF2B5EF4-FFF2-40B4-BE49-F238E27FC236}">
                <a16:creationId xmlns="" xmlns:a16="http://schemas.microsoft.com/office/drawing/2014/main"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6" name="Rectángulo 55">
            <a:extLst>
              <a:ext uri="{FF2B5EF4-FFF2-40B4-BE49-F238E27FC236}">
                <a16:creationId xmlns="" xmlns:a16="http://schemas.microsoft.com/office/drawing/2014/main"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Meta</a:t>
            </a:r>
            <a:endParaRPr lang="es-CL" sz="1000" dirty="0">
              <a:ea typeface="Helvetica Neue Medium"/>
              <a:cs typeface="Helvetica Neue Medium"/>
              <a:sym typeface="Helvetica Neue Medium"/>
            </a:endParaRPr>
          </a:p>
        </p:txBody>
      </p:sp>
      <p:sp>
        <p:nvSpPr>
          <p:cNvPr id="57" name="Círculo">
            <a:extLst>
              <a:ext uri="{FF2B5EF4-FFF2-40B4-BE49-F238E27FC236}">
                <a16:creationId xmlns="" xmlns:a16="http://schemas.microsoft.com/office/drawing/2014/main"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8" name="Círculo">
            <a:extLst>
              <a:ext uri="{FF2B5EF4-FFF2-40B4-BE49-F238E27FC236}">
                <a16:creationId xmlns="" xmlns:a16="http://schemas.microsoft.com/office/drawing/2014/main"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150</a:t>
            </a:r>
          </a:p>
        </p:txBody>
      </p:sp>
      <p:sp>
        <p:nvSpPr>
          <p:cNvPr id="59" name="Rectángulo 58">
            <a:extLst>
              <a:ext uri="{FF2B5EF4-FFF2-40B4-BE49-F238E27FC236}">
                <a16:creationId xmlns="" xmlns:a16="http://schemas.microsoft.com/office/drawing/2014/main"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Años anteriores</a:t>
            </a:r>
            <a:endParaRPr lang="es-CL" sz="1000" dirty="0">
              <a:ea typeface="Helvetica Neue Medium"/>
              <a:cs typeface="Helvetica Neue Medium"/>
              <a:sym typeface="Helvetica Neue Medium"/>
            </a:endParaRPr>
          </a:p>
        </p:txBody>
      </p:sp>
      <p:sp>
        <p:nvSpPr>
          <p:cNvPr id="60" name="Rectángulo 59">
            <a:extLst>
              <a:ext uri="{FF2B5EF4-FFF2-40B4-BE49-F238E27FC236}">
                <a16:creationId xmlns="" xmlns:a16="http://schemas.microsoft.com/office/drawing/2014/main"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Años actual</a:t>
            </a:r>
            <a:endParaRPr lang="es-CL" sz="1000" dirty="0">
              <a:ea typeface="Helvetica Neue Medium"/>
              <a:cs typeface="Helvetica Neue Medium"/>
              <a:sym typeface="Helvetica Neue Medium"/>
            </a:endParaRPr>
          </a:p>
        </p:txBody>
      </p:sp>
      <p:sp>
        <p:nvSpPr>
          <p:cNvPr id="61" name="Rectángulo 60">
            <a:extLst>
              <a:ext uri="{FF2B5EF4-FFF2-40B4-BE49-F238E27FC236}">
                <a16:creationId xmlns="" xmlns:a16="http://schemas.microsoft.com/office/drawing/2014/main"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Unidades de medida</a:t>
            </a:r>
            <a:endParaRPr lang="es-CL" sz="1000" dirty="0">
              <a:ea typeface="Helvetica Neue Medium"/>
              <a:cs typeface="Helvetica Neue Medium"/>
              <a:sym typeface="Helvetica Neue Medium"/>
            </a:endParaRPr>
          </a:p>
        </p:txBody>
      </p:sp>
      <p:sp>
        <p:nvSpPr>
          <p:cNvPr id="62" name="CuadroTexto 61">
            <a:extLst>
              <a:ext uri="{FF2B5EF4-FFF2-40B4-BE49-F238E27FC236}">
                <a16:creationId xmlns="" xmlns:a16="http://schemas.microsoft.com/office/drawing/2014/main"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r>
              <a:rPr lang="es-CL" sz="1100" dirty="0"/>
              <a:t>XX MM$</a:t>
            </a:r>
          </a:p>
          <a:p>
            <a:endParaRPr lang="es-CL" sz="1200" dirty="0"/>
          </a:p>
        </p:txBody>
      </p:sp>
      <p:sp>
        <p:nvSpPr>
          <p:cNvPr id="63" name="Rectángulo 62">
            <a:extLst>
              <a:ext uri="{FF2B5EF4-FFF2-40B4-BE49-F238E27FC236}">
                <a16:creationId xmlns="" xmlns:a16="http://schemas.microsoft.com/office/drawing/2014/main"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¿Cómo escribir un pie de página?</a:t>
            </a:r>
            <a:endParaRPr lang="es-CL" sz="1000" dirty="0">
              <a:ea typeface="Helvetica Neue Medium"/>
              <a:cs typeface="Helvetica Neue Medium"/>
              <a:sym typeface="Helvetica Neue Medium"/>
            </a:endParaRPr>
          </a:p>
        </p:txBody>
      </p:sp>
      <p:sp>
        <p:nvSpPr>
          <p:cNvPr id="64" name="Rectángulo 63">
            <a:extLst>
              <a:ext uri="{FF2B5EF4-FFF2-40B4-BE49-F238E27FC236}">
                <a16:creationId xmlns="" xmlns:a16="http://schemas.microsoft.com/office/drawing/2014/main"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Transversales </a:t>
            </a:r>
            <a:endParaRPr lang="es-CL" sz="1000" dirty="0">
              <a:ea typeface="Helvetica Neue Medium"/>
              <a:cs typeface="Helvetica Neue Medium"/>
              <a:sym typeface="Helvetica Neue Medium"/>
            </a:endParaRPr>
          </a:p>
        </p:txBody>
      </p:sp>
      <p:sp>
        <p:nvSpPr>
          <p:cNvPr id="65" name="CuadroTexto 64">
            <a:extLst>
              <a:ext uri="{FF2B5EF4-FFF2-40B4-BE49-F238E27FC236}">
                <a16:creationId xmlns="" xmlns:a16="http://schemas.microsoft.com/office/drawing/2014/main"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defTabSz="914400" hangingPunct="1">
              <a:lnSpc>
                <a:spcPct val="100000"/>
              </a:lnSpc>
              <a:spcBef>
                <a:spcPts val="0"/>
              </a:spcBef>
              <a:defRPr/>
            </a:pPr>
            <a:r>
              <a:rPr lang="es-CL" sz="1050" dirty="0"/>
              <a:t>(1) Achs; (2) Achs; (3) Achs</a:t>
            </a:r>
          </a:p>
          <a:p>
            <a:endParaRPr lang="es-CL" sz="1050" dirty="0"/>
          </a:p>
        </p:txBody>
      </p:sp>
      <p:sp>
        <p:nvSpPr>
          <p:cNvPr id="66" name="Rectángulo 65">
            <a:extLst>
              <a:ext uri="{FF2B5EF4-FFF2-40B4-BE49-F238E27FC236}">
                <a16:creationId xmlns="" xmlns:a16="http://schemas.microsoft.com/office/drawing/2014/main"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Masterbrand</a:t>
            </a:r>
            <a:r>
              <a:rPr lang="es-CL" sz="1000" dirty="0">
                <a:ea typeface="Helvetica Neue Medium"/>
                <a:cs typeface="Helvetica Neue Medium"/>
                <a:sym typeface="Helvetica Neue Medium"/>
              </a:rPr>
              <a:t> y Laboral</a:t>
            </a:r>
            <a:endParaRPr lang="es-ES" sz="1000" dirty="0">
              <a:ea typeface="Helvetica Neue Medium"/>
              <a:cs typeface="Helvetica Neue Medium"/>
              <a:sym typeface="Helvetica Neue Medium"/>
            </a:endParaRPr>
          </a:p>
        </p:txBody>
      </p:sp>
      <p:sp>
        <p:nvSpPr>
          <p:cNvPr id="67" name="Círculo">
            <a:extLst>
              <a:ext uri="{FF2B5EF4-FFF2-40B4-BE49-F238E27FC236}">
                <a16:creationId xmlns="" xmlns:a16="http://schemas.microsoft.com/office/drawing/2014/main"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68" name="Círculo">
            <a:extLst>
              <a:ext uri="{FF2B5EF4-FFF2-40B4-BE49-F238E27FC236}">
                <a16:creationId xmlns="" xmlns:a16="http://schemas.microsoft.com/office/drawing/2014/main"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0</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76</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20</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69" name="Círculo">
            <a:extLst>
              <a:ext uri="{FF2B5EF4-FFF2-40B4-BE49-F238E27FC236}">
                <a16:creationId xmlns="" xmlns:a16="http://schemas.microsoft.com/office/drawing/2014/main"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129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216</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119</a:t>
            </a:r>
            <a:endParaRPr sz="800" dirty="0">
              <a:solidFill>
                <a:srgbClr val="FFFFFF"/>
              </a:solidFill>
              <a:ea typeface="Arial"/>
              <a:cs typeface="Arial"/>
              <a:sym typeface="Arial"/>
            </a:endParaRPr>
          </a:p>
        </p:txBody>
      </p:sp>
      <p:sp>
        <p:nvSpPr>
          <p:cNvPr id="70" name="Círculo">
            <a:extLst>
              <a:ext uri="{FF2B5EF4-FFF2-40B4-BE49-F238E27FC236}">
                <a16:creationId xmlns="" xmlns:a16="http://schemas.microsoft.com/office/drawing/2014/main"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39</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147</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62</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71" name="Círculo">
            <a:extLst>
              <a:ext uri="{FF2B5EF4-FFF2-40B4-BE49-F238E27FC236}">
                <a16:creationId xmlns="" xmlns:a16="http://schemas.microsoft.com/office/drawing/2014/main"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72" name="Rectángulo 71">
            <a:extLst>
              <a:ext uri="{FF2B5EF4-FFF2-40B4-BE49-F238E27FC236}">
                <a16:creationId xmlns="" xmlns:a16="http://schemas.microsoft.com/office/drawing/2014/main"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Complementarios</a:t>
            </a:r>
            <a:endParaRPr lang="es-CL" sz="1000" dirty="0">
              <a:ea typeface="Helvetica Neue Medium"/>
              <a:cs typeface="Helvetica Neue Medium"/>
              <a:sym typeface="Helvetica Neue Medium"/>
            </a:endParaRPr>
          </a:p>
        </p:txBody>
      </p:sp>
    </p:spTree>
    <p:extLst>
      <p:ext uri="{BB962C8B-B14F-4D97-AF65-F5344CB8AC3E}">
        <p14:creationId xmlns:p14="http://schemas.microsoft.com/office/powerpoint/2010/main" val="13633086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Lst>
  <p:hf hdr="0" dt="0"/>
  <p:txStyles>
    <p:titleStyle>
      <a:lvl1pPr algn="l" defTabSz="914400" rtl="0" eaLnBrk="1" latinLnBrk="0" hangingPunct="1">
        <a:lnSpc>
          <a:spcPct val="90000"/>
        </a:lnSpc>
        <a:spcBef>
          <a:spcPct val="0"/>
        </a:spcBef>
        <a:buNone/>
        <a:defRPr kumimoji="0" lang="es-ES" sz="2000" b="1"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dirty="0">
          <a:solidFill>
            <a:schemeClr val="tx1"/>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dirty="0">
          <a:solidFill>
            <a:schemeClr val="tx1"/>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p15:clr>
            <a:srgbClr val="F26B43"/>
          </p15:clr>
        </p15:guide>
        <p15:guide id="6" orient="horz" pos="300">
          <p15:clr>
            <a:srgbClr val="F26B43"/>
          </p15:clr>
        </p15:guide>
        <p15:guide id="7" orient="horz" pos="4065">
          <p15:clr>
            <a:srgbClr val="F26B43"/>
          </p15:clr>
        </p15:guide>
        <p15:guide id="8" orient="horz" pos="822">
          <p15:clr>
            <a:srgbClr val="F26B43"/>
          </p15:clr>
        </p15:guide>
        <p15:guide id="9"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5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626" name="Diapositiva de think-cell" r:id="rId57" imgW="395" imgH="396" progId="TCLayout.ActiveDocument.1">
                  <p:embed/>
                </p:oleObj>
              </mc:Choice>
              <mc:Fallback>
                <p:oleObj name="Diapositiva de think-cell" r:id="rId57" imgW="395" imgH="396" progId="TCLayout.ActiveDocument.1">
                  <p:embed/>
                  <p:pic>
                    <p:nvPicPr>
                      <p:cNvPr id="0" name=""/>
                      <p:cNvPicPr/>
                      <p:nvPr/>
                    </p:nvPicPr>
                    <p:blipFill>
                      <a:blip r:embed="rId58"/>
                      <a:stretch>
                        <a:fillRect/>
                      </a:stretch>
                    </p:blipFill>
                    <p:spPr>
                      <a:xfrm>
                        <a:off x="1588" y="1588"/>
                        <a:ext cx="1588" cy="1588"/>
                      </a:xfrm>
                      <a:prstGeom prst="rect">
                        <a:avLst/>
                      </a:prstGeom>
                    </p:spPr>
                  </p:pic>
                </p:oleObj>
              </mc:Fallback>
            </mc:AlternateContent>
          </a:graphicData>
        </a:graphic>
      </p:graphicFrame>
      <p:cxnSp>
        <p:nvCxnSpPr>
          <p:cNvPr id="19" name="Conector recto 18">
            <a:extLst>
              <a:ext uri="{FF2B5EF4-FFF2-40B4-BE49-F238E27FC236}">
                <a16:creationId xmlns:a16="http://schemas.microsoft.com/office/drawing/2014/main" xmlns="" id="{0031F56D-A399-10B4-C046-ECC58D0B382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0" name="Marcador de título 19">
            <a:extLst>
              <a:ext uri="{FF2B5EF4-FFF2-40B4-BE49-F238E27FC236}">
                <a16:creationId xmlns:a16="http://schemas.microsoft.com/office/drawing/2014/main" xmlns="" id="{A54FB77B-4F90-D9EF-BADA-C2F6113F5D72}"/>
              </a:ext>
            </a:extLst>
          </p:cNvPr>
          <p:cNvSpPr>
            <a:spLocks noGrp="1"/>
          </p:cNvSpPr>
          <p:nvPr>
            <p:ph type="title"/>
          </p:nvPr>
        </p:nvSpPr>
        <p:spPr>
          <a:xfrm>
            <a:off x="449261" y="496570"/>
            <a:ext cx="9792000" cy="608400"/>
          </a:xfrm>
          <a:prstGeom prst="rect">
            <a:avLst/>
          </a:prstGeom>
        </p:spPr>
        <p:txBody>
          <a:bodyPr vert="horz" lIns="0" tIns="0" rIns="0" bIns="0" rtlCol="0" anchor="t">
            <a:noAutofit/>
          </a:bodyPr>
          <a:lstStyle/>
          <a:p>
            <a:pPr lvl="0"/>
            <a:r>
              <a:rPr lang="es-ES" dirty="0"/>
              <a:t>Título Arial Regular 20</a:t>
            </a:r>
            <a:br>
              <a:rPr lang="es-ES" dirty="0"/>
            </a:br>
            <a:endParaRPr lang="es-ES" dirty="0"/>
          </a:p>
        </p:txBody>
      </p:sp>
      <p:sp>
        <p:nvSpPr>
          <p:cNvPr id="21" name="Marcador de texto 20">
            <a:extLst>
              <a:ext uri="{FF2B5EF4-FFF2-40B4-BE49-F238E27FC236}">
                <a16:creationId xmlns:a16="http://schemas.microsoft.com/office/drawing/2014/main" xmlns="" id="{3A844869-5447-4C2B-8287-C19B6DF6ECD3}"/>
              </a:ext>
            </a:extLst>
          </p:cNvPr>
          <p:cNvSpPr>
            <a:spLocks noGrp="1"/>
          </p:cNvSpPr>
          <p:nvPr>
            <p:ph type="body" idx="1"/>
          </p:nvPr>
        </p:nvSpPr>
        <p:spPr>
          <a:xfrm>
            <a:off x="447579" y="1562832"/>
            <a:ext cx="11336433" cy="4603018"/>
          </a:xfrm>
          <a:prstGeom prst="rect">
            <a:avLst/>
          </a:prstGeom>
        </p:spPr>
        <p:txBody>
          <a:bodyPr vert="horz" lIns="91440" tIns="45720" rIns="91440" bIns="45720" rtlCol="0">
            <a:noAutofit/>
          </a:bodyPr>
          <a:lstStyle/>
          <a:p>
            <a:pPr marL="180975" lvl="0" indent="-180975"/>
            <a:r>
              <a:rPr lang="es-ES" dirty="0"/>
              <a:t>Haga clic para modificar los estilos de texto del patrón</a:t>
            </a:r>
          </a:p>
          <a:p>
            <a:pPr marL="357188" lvl="1" indent="-176213"/>
            <a:r>
              <a:rPr lang="es-ES" dirty="0"/>
              <a:t>Segundo nivel</a:t>
            </a:r>
          </a:p>
          <a:p>
            <a:pPr marL="538163" lvl="2" indent="-180975"/>
            <a:r>
              <a:rPr lang="es-ES" dirty="0"/>
              <a:t>Tercer nivel</a:t>
            </a:r>
          </a:p>
          <a:p>
            <a:pPr marL="719138" lvl="3" indent="-180975"/>
            <a:r>
              <a:rPr lang="es-ES" dirty="0"/>
              <a:t>Cuarto nivel</a:t>
            </a:r>
          </a:p>
          <a:p>
            <a:pPr marL="896938" lvl="4" indent="-177800"/>
            <a:r>
              <a:rPr lang="es-ES" dirty="0"/>
              <a:t>Quinto nivel</a:t>
            </a:r>
            <a:endParaRPr lang="es-CL" dirty="0"/>
          </a:p>
        </p:txBody>
      </p:sp>
      <p:sp>
        <p:nvSpPr>
          <p:cNvPr id="31"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noAutofit/>
          </a:bodyPr>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32" name="Marcador de pie de página 2">
            <a:extLst>
              <a:ext uri="{FF2B5EF4-FFF2-40B4-BE49-F238E27FC236}">
                <a16:creationId xmlns:a16="http://schemas.microsoft.com/office/drawing/2014/main" xmlns="" id="{1E9659C6-FF96-0824-B9C3-D5B47FA10CEB}"/>
              </a:ext>
            </a:extLst>
          </p:cNvPr>
          <p:cNvSpPr>
            <a:spLocks noGrp="1"/>
          </p:cNvSpPr>
          <p:nvPr>
            <p:ph type="ftr" sz="quarter" idx="3"/>
          </p:nvPr>
        </p:nvSpPr>
        <p:spPr>
          <a:xfrm>
            <a:off x="447578" y="6474653"/>
            <a:ext cx="10953109" cy="234291"/>
          </a:xfrm>
          <a:prstGeom prst="rect">
            <a:avLst/>
          </a:prstGeom>
        </p:spPr>
        <p:txBody>
          <a:bodyPr lIns="0" tIns="0" rIns="0" bIns="0">
            <a:noAutofit/>
          </a:bodyPr>
          <a:lstStyle>
            <a:lvl1pPr>
              <a:defRPr sz="900">
                <a:solidFill>
                  <a:schemeClr val="tx1"/>
                </a:solidFill>
              </a:defRPr>
            </a:lvl1pPr>
          </a:lstStyle>
          <a:p>
            <a:endParaRPr lang="es-CL" dirty="0">
              <a:solidFill>
                <a:srgbClr val="000000"/>
              </a:solidFill>
            </a:endParaRPr>
          </a:p>
        </p:txBody>
      </p:sp>
      <p:pic>
        <p:nvPicPr>
          <p:cNvPr id="34"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59"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tretch>
            <a:fillRect/>
          </a:stretch>
        </p:blipFill>
        <p:spPr>
          <a:xfrm>
            <a:off x="10559444" y="367977"/>
            <a:ext cx="1224570" cy="506827"/>
          </a:xfrm>
          <a:prstGeom prst="rect">
            <a:avLst/>
          </a:prstGeom>
        </p:spPr>
      </p:pic>
      <p:sp>
        <p:nvSpPr>
          <p:cNvPr id="52" name="Círculo">
            <a:extLst>
              <a:ext uri="{FF2B5EF4-FFF2-40B4-BE49-F238E27FC236}">
                <a16:creationId xmlns:a16="http://schemas.microsoft.com/office/drawing/2014/main" xmlns=""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0</a:t>
            </a:r>
          </a:p>
        </p:txBody>
      </p:sp>
      <p:sp>
        <p:nvSpPr>
          <p:cNvPr id="53" name="Círculo">
            <a:extLst>
              <a:ext uri="{FF2B5EF4-FFF2-40B4-BE49-F238E27FC236}">
                <a16:creationId xmlns:a16="http://schemas.microsoft.com/office/drawing/2014/main" xmlns=""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R 234</a:t>
            </a:r>
          </a:p>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G 234</a:t>
            </a:r>
          </a:p>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B 222</a:t>
            </a:r>
            <a:endParaRPr sz="800" dirty="0">
              <a:ea typeface="Arial"/>
              <a:cs typeface="Arial"/>
              <a:sym typeface="Arial"/>
            </a:endParaRPr>
          </a:p>
        </p:txBody>
      </p:sp>
      <p:sp>
        <p:nvSpPr>
          <p:cNvPr id="54" name="Círculo">
            <a:extLst>
              <a:ext uri="{FF2B5EF4-FFF2-40B4-BE49-F238E27FC236}">
                <a16:creationId xmlns:a16="http://schemas.microsoft.com/office/drawing/2014/main" xmlns=""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R 126</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G 255</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55" name="Círculo">
            <a:extLst>
              <a:ext uri="{FF2B5EF4-FFF2-40B4-BE49-F238E27FC236}">
                <a16:creationId xmlns:a16="http://schemas.microsoft.com/office/drawing/2014/main" xmlns=""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6" name="Rectángulo 55">
            <a:extLst>
              <a:ext uri="{FF2B5EF4-FFF2-40B4-BE49-F238E27FC236}">
                <a16:creationId xmlns:a16="http://schemas.microsoft.com/office/drawing/2014/main" xmlns=""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Meta</a:t>
            </a:r>
            <a:endParaRPr lang="es-CL" sz="1000" dirty="0">
              <a:ea typeface="Helvetica Neue Medium"/>
              <a:cs typeface="Helvetica Neue Medium"/>
              <a:sym typeface="Helvetica Neue Medium"/>
            </a:endParaRPr>
          </a:p>
        </p:txBody>
      </p:sp>
      <p:sp>
        <p:nvSpPr>
          <p:cNvPr id="57" name="Círculo">
            <a:extLst>
              <a:ext uri="{FF2B5EF4-FFF2-40B4-BE49-F238E27FC236}">
                <a16:creationId xmlns:a16="http://schemas.microsoft.com/office/drawing/2014/main" xmlns=""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8" name="Círculo">
            <a:extLst>
              <a:ext uri="{FF2B5EF4-FFF2-40B4-BE49-F238E27FC236}">
                <a16:creationId xmlns:a16="http://schemas.microsoft.com/office/drawing/2014/main" xmlns=""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150</a:t>
            </a:r>
          </a:p>
        </p:txBody>
      </p:sp>
      <p:sp>
        <p:nvSpPr>
          <p:cNvPr id="59" name="Rectángulo 58">
            <a:extLst>
              <a:ext uri="{FF2B5EF4-FFF2-40B4-BE49-F238E27FC236}">
                <a16:creationId xmlns:a16="http://schemas.microsoft.com/office/drawing/2014/main" xmlns=""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Años anteriores</a:t>
            </a:r>
            <a:endParaRPr lang="es-CL" sz="1000" dirty="0">
              <a:ea typeface="Helvetica Neue Medium"/>
              <a:cs typeface="Helvetica Neue Medium"/>
              <a:sym typeface="Helvetica Neue Medium"/>
            </a:endParaRPr>
          </a:p>
        </p:txBody>
      </p:sp>
      <p:sp>
        <p:nvSpPr>
          <p:cNvPr id="60" name="Rectángulo 59">
            <a:extLst>
              <a:ext uri="{FF2B5EF4-FFF2-40B4-BE49-F238E27FC236}">
                <a16:creationId xmlns:a16="http://schemas.microsoft.com/office/drawing/2014/main" xmlns=""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Años actual</a:t>
            </a:r>
            <a:endParaRPr lang="es-CL" sz="1000" dirty="0">
              <a:ea typeface="Helvetica Neue Medium"/>
              <a:cs typeface="Helvetica Neue Medium"/>
              <a:sym typeface="Helvetica Neue Medium"/>
            </a:endParaRPr>
          </a:p>
        </p:txBody>
      </p:sp>
      <p:sp>
        <p:nvSpPr>
          <p:cNvPr id="61" name="Rectángulo 60">
            <a:extLst>
              <a:ext uri="{FF2B5EF4-FFF2-40B4-BE49-F238E27FC236}">
                <a16:creationId xmlns:a16="http://schemas.microsoft.com/office/drawing/2014/main" xmlns=""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Unidades de medida</a:t>
            </a:r>
            <a:endParaRPr lang="es-CL" sz="1000" dirty="0">
              <a:ea typeface="Helvetica Neue Medium"/>
              <a:cs typeface="Helvetica Neue Medium"/>
              <a:sym typeface="Helvetica Neue Medium"/>
            </a:endParaRPr>
          </a:p>
        </p:txBody>
      </p:sp>
      <p:sp>
        <p:nvSpPr>
          <p:cNvPr id="62" name="CuadroTexto 61">
            <a:extLst>
              <a:ext uri="{FF2B5EF4-FFF2-40B4-BE49-F238E27FC236}">
                <a16:creationId xmlns:a16="http://schemas.microsoft.com/office/drawing/2014/main" xmlns=""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r>
              <a:rPr lang="es-CL" sz="1100" dirty="0"/>
              <a:t>XX MM$</a:t>
            </a:r>
          </a:p>
          <a:p>
            <a:endParaRPr lang="es-CL" sz="1200" dirty="0"/>
          </a:p>
        </p:txBody>
      </p:sp>
      <p:sp>
        <p:nvSpPr>
          <p:cNvPr id="63" name="Rectángulo 62">
            <a:extLst>
              <a:ext uri="{FF2B5EF4-FFF2-40B4-BE49-F238E27FC236}">
                <a16:creationId xmlns:a16="http://schemas.microsoft.com/office/drawing/2014/main" xmlns=""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¿Cómo escribir un pie de página?</a:t>
            </a:r>
            <a:endParaRPr lang="es-CL" sz="1000" dirty="0">
              <a:ea typeface="Helvetica Neue Medium"/>
              <a:cs typeface="Helvetica Neue Medium"/>
              <a:sym typeface="Helvetica Neue Medium"/>
            </a:endParaRPr>
          </a:p>
        </p:txBody>
      </p:sp>
      <p:sp>
        <p:nvSpPr>
          <p:cNvPr id="64" name="Rectángulo 63">
            <a:extLst>
              <a:ext uri="{FF2B5EF4-FFF2-40B4-BE49-F238E27FC236}">
                <a16:creationId xmlns:a16="http://schemas.microsoft.com/office/drawing/2014/main" xmlns=""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Transversales </a:t>
            </a:r>
            <a:endParaRPr lang="es-CL" sz="1000" dirty="0">
              <a:ea typeface="Helvetica Neue Medium"/>
              <a:cs typeface="Helvetica Neue Medium"/>
              <a:sym typeface="Helvetica Neue Medium"/>
            </a:endParaRPr>
          </a:p>
        </p:txBody>
      </p:sp>
      <p:sp>
        <p:nvSpPr>
          <p:cNvPr id="65" name="CuadroTexto 64">
            <a:extLst>
              <a:ext uri="{FF2B5EF4-FFF2-40B4-BE49-F238E27FC236}">
                <a16:creationId xmlns:a16="http://schemas.microsoft.com/office/drawing/2014/main" xmlns=""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defTabSz="914400" hangingPunct="1">
              <a:lnSpc>
                <a:spcPct val="100000"/>
              </a:lnSpc>
              <a:spcBef>
                <a:spcPts val="0"/>
              </a:spcBef>
              <a:defRPr/>
            </a:pPr>
            <a:r>
              <a:rPr lang="es-CL" sz="1050" dirty="0"/>
              <a:t>(1) Achs; (2) Achs; (3) Achs</a:t>
            </a:r>
          </a:p>
          <a:p>
            <a:endParaRPr lang="es-CL" sz="1050" dirty="0"/>
          </a:p>
        </p:txBody>
      </p:sp>
      <p:sp>
        <p:nvSpPr>
          <p:cNvPr id="66" name="Rectángulo 65">
            <a:extLst>
              <a:ext uri="{FF2B5EF4-FFF2-40B4-BE49-F238E27FC236}">
                <a16:creationId xmlns:a16="http://schemas.microsoft.com/office/drawing/2014/main" xmlns=""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Masterbrand</a:t>
            </a:r>
            <a:r>
              <a:rPr lang="es-CL" sz="1000" dirty="0">
                <a:ea typeface="Helvetica Neue Medium"/>
                <a:cs typeface="Helvetica Neue Medium"/>
                <a:sym typeface="Helvetica Neue Medium"/>
              </a:rPr>
              <a:t> y Laboral</a:t>
            </a:r>
            <a:endParaRPr lang="es-ES" sz="1000" dirty="0">
              <a:ea typeface="Helvetica Neue Medium"/>
              <a:cs typeface="Helvetica Neue Medium"/>
              <a:sym typeface="Helvetica Neue Medium"/>
            </a:endParaRPr>
          </a:p>
        </p:txBody>
      </p:sp>
      <p:sp>
        <p:nvSpPr>
          <p:cNvPr id="67" name="Círculo">
            <a:extLst>
              <a:ext uri="{FF2B5EF4-FFF2-40B4-BE49-F238E27FC236}">
                <a16:creationId xmlns:a16="http://schemas.microsoft.com/office/drawing/2014/main" xmlns=""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68" name="Círculo">
            <a:extLst>
              <a:ext uri="{FF2B5EF4-FFF2-40B4-BE49-F238E27FC236}">
                <a16:creationId xmlns:a16="http://schemas.microsoft.com/office/drawing/2014/main" xmlns=""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0</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76</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20</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69" name="Círculo">
            <a:extLst>
              <a:ext uri="{FF2B5EF4-FFF2-40B4-BE49-F238E27FC236}">
                <a16:creationId xmlns:a16="http://schemas.microsoft.com/office/drawing/2014/main" xmlns=""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129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216</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119</a:t>
            </a:r>
            <a:endParaRPr sz="800" dirty="0">
              <a:solidFill>
                <a:srgbClr val="FFFFFF"/>
              </a:solidFill>
              <a:ea typeface="Arial"/>
              <a:cs typeface="Arial"/>
              <a:sym typeface="Arial"/>
            </a:endParaRPr>
          </a:p>
        </p:txBody>
      </p:sp>
      <p:sp>
        <p:nvSpPr>
          <p:cNvPr id="70" name="Círculo">
            <a:extLst>
              <a:ext uri="{FF2B5EF4-FFF2-40B4-BE49-F238E27FC236}">
                <a16:creationId xmlns:a16="http://schemas.microsoft.com/office/drawing/2014/main" xmlns=""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39</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147</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62</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71" name="Círculo">
            <a:extLst>
              <a:ext uri="{FF2B5EF4-FFF2-40B4-BE49-F238E27FC236}">
                <a16:creationId xmlns:a16="http://schemas.microsoft.com/office/drawing/2014/main" xmlns=""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72" name="Rectángulo 71">
            <a:extLst>
              <a:ext uri="{FF2B5EF4-FFF2-40B4-BE49-F238E27FC236}">
                <a16:creationId xmlns:a16="http://schemas.microsoft.com/office/drawing/2014/main" xmlns=""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Complementarios</a:t>
            </a:r>
            <a:endParaRPr lang="es-CL" sz="1000" dirty="0">
              <a:ea typeface="Helvetica Neue Medium"/>
              <a:cs typeface="Helvetica Neue Medium"/>
              <a:sym typeface="Helvetica Neue Medium"/>
            </a:endParaRPr>
          </a:p>
        </p:txBody>
      </p:sp>
    </p:spTree>
    <p:extLst>
      <p:ext uri="{BB962C8B-B14F-4D97-AF65-F5344CB8AC3E}">
        <p14:creationId xmlns:p14="http://schemas.microsoft.com/office/powerpoint/2010/main" val="406491086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 id="2147483884" r:id="rId37"/>
    <p:sldLayoutId id="2147483885" r:id="rId38"/>
    <p:sldLayoutId id="2147483886" r:id="rId39"/>
    <p:sldLayoutId id="2147483887" r:id="rId40"/>
    <p:sldLayoutId id="2147483888" r:id="rId41"/>
    <p:sldLayoutId id="2147483889" r:id="rId42"/>
    <p:sldLayoutId id="2147483890" r:id="rId43"/>
    <p:sldLayoutId id="2147483891" r:id="rId44"/>
    <p:sldLayoutId id="2147483892" r:id="rId45"/>
    <p:sldLayoutId id="2147483893" r:id="rId46"/>
    <p:sldLayoutId id="2147483894" r:id="rId47"/>
    <p:sldLayoutId id="2147483895" r:id="rId48"/>
    <p:sldLayoutId id="2147483896" r:id="rId49"/>
    <p:sldLayoutId id="2147483897" r:id="rId50"/>
    <p:sldLayoutId id="2147483898" r:id="rId51"/>
    <p:sldLayoutId id="2147483899" r:id="rId52"/>
    <p:sldLayoutId id="2147483900" r:id="rId53"/>
  </p:sldLayoutIdLst>
  <p:hf hdr="0" dt="0"/>
  <p:txStyles>
    <p:titleStyle>
      <a:lvl1pPr algn="l" defTabSz="914400" rtl="0" eaLnBrk="1" latinLnBrk="0" hangingPunct="1">
        <a:lnSpc>
          <a:spcPct val="90000"/>
        </a:lnSpc>
        <a:spcBef>
          <a:spcPct val="0"/>
        </a:spcBef>
        <a:buNone/>
        <a:defRPr kumimoji="0" lang="es-ES" sz="2000" b="1"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dirty="0">
          <a:solidFill>
            <a:schemeClr val="tx1"/>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dirty="0">
          <a:solidFill>
            <a:schemeClr val="tx1"/>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p15:clr>
            <a:srgbClr val="F26B43"/>
          </p15:clr>
        </p15:guide>
        <p15:guide id="6" orient="horz" pos="300">
          <p15:clr>
            <a:srgbClr val="F26B43"/>
          </p15:clr>
        </p15:guide>
        <p15:guide id="7" orient="horz" pos="4065">
          <p15:clr>
            <a:srgbClr val="F26B43"/>
          </p15:clr>
        </p15:guide>
        <p15:guide id="8" orient="horz" pos="822">
          <p15:clr>
            <a:srgbClr val="F26B43"/>
          </p15:clr>
        </p15:guide>
        <p15:guide id="9"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 xmlns:a16="http://schemas.microsoft.com/office/drawing/2014/main" id="{7E22C0DD-7EC0-CB13-19EE-F05783A24E2B}"/>
              </a:ext>
            </a:extLst>
          </p:cNvPr>
          <p:cNvGraphicFramePr>
            <a:graphicFrameLocks noChangeAspect="1"/>
          </p:cNvGraphicFramePr>
          <p:nvPr userDrawn="1">
            <p:custDataLst>
              <p:tags r:id="rId5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44" name="Diapositiva de think-cell" r:id="rId57" imgW="395" imgH="396" progId="TCLayout.ActiveDocument.1">
                  <p:embed/>
                </p:oleObj>
              </mc:Choice>
              <mc:Fallback>
                <p:oleObj name="Diapositiva de think-cell" r:id="rId57" imgW="395" imgH="396" progId="TCLayout.ActiveDocument.1">
                  <p:embed/>
                  <p:pic>
                    <p:nvPicPr>
                      <p:cNvPr id="0" name=""/>
                      <p:cNvPicPr/>
                      <p:nvPr/>
                    </p:nvPicPr>
                    <p:blipFill>
                      <a:blip r:embed="rId58"/>
                      <a:stretch>
                        <a:fillRect/>
                      </a:stretch>
                    </p:blipFill>
                    <p:spPr>
                      <a:xfrm>
                        <a:off x="1588" y="1588"/>
                        <a:ext cx="1588" cy="1588"/>
                      </a:xfrm>
                      <a:prstGeom prst="rect">
                        <a:avLst/>
                      </a:prstGeom>
                    </p:spPr>
                  </p:pic>
                </p:oleObj>
              </mc:Fallback>
            </mc:AlternateContent>
          </a:graphicData>
        </a:graphic>
      </p:graphicFrame>
      <p:cxnSp>
        <p:nvCxnSpPr>
          <p:cNvPr id="19" name="Conector recto 18">
            <a:extLst>
              <a:ext uri="{FF2B5EF4-FFF2-40B4-BE49-F238E27FC236}">
                <a16:creationId xmlns="" xmlns:a16="http://schemas.microsoft.com/office/drawing/2014/main" id="{0031F56D-A399-10B4-C046-ECC58D0B382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0" name="Marcador de título 19">
            <a:extLst>
              <a:ext uri="{FF2B5EF4-FFF2-40B4-BE49-F238E27FC236}">
                <a16:creationId xmlns="" xmlns:a16="http://schemas.microsoft.com/office/drawing/2014/main" id="{A54FB77B-4F90-D9EF-BADA-C2F6113F5D72}"/>
              </a:ext>
            </a:extLst>
          </p:cNvPr>
          <p:cNvSpPr>
            <a:spLocks noGrp="1"/>
          </p:cNvSpPr>
          <p:nvPr>
            <p:ph type="title"/>
          </p:nvPr>
        </p:nvSpPr>
        <p:spPr>
          <a:xfrm>
            <a:off x="449261" y="496570"/>
            <a:ext cx="9792000" cy="608400"/>
          </a:xfrm>
          <a:prstGeom prst="rect">
            <a:avLst/>
          </a:prstGeom>
        </p:spPr>
        <p:txBody>
          <a:bodyPr vert="horz" lIns="0" tIns="0" rIns="0" bIns="0" rtlCol="0" anchor="t">
            <a:noAutofit/>
          </a:bodyPr>
          <a:lstStyle/>
          <a:p>
            <a:pPr lvl="0"/>
            <a:r>
              <a:rPr lang="es-ES" dirty="0"/>
              <a:t>Título Arial Regular 20</a:t>
            </a:r>
            <a:br>
              <a:rPr lang="es-ES" dirty="0"/>
            </a:br>
            <a:endParaRPr lang="es-ES" dirty="0"/>
          </a:p>
        </p:txBody>
      </p:sp>
      <p:sp>
        <p:nvSpPr>
          <p:cNvPr id="21" name="Marcador de texto 20">
            <a:extLst>
              <a:ext uri="{FF2B5EF4-FFF2-40B4-BE49-F238E27FC236}">
                <a16:creationId xmlns="" xmlns:a16="http://schemas.microsoft.com/office/drawing/2014/main" id="{3A844869-5447-4C2B-8287-C19B6DF6ECD3}"/>
              </a:ext>
            </a:extLst>
          </p:cNvPr>
          <p:cNvSpPr>
            <a:spLocks noGrp="1"/>
          </p:cNvSpPr>
          <p:nvPr>
            <p:ph type="body" idx="1"/>
          </p:nvPr>
        </p:nvSpPr>
        <p:spPr>
          <a:xfrm>
            <a:off x="447579" y="1562832"/>
            <a:ext cx="11336433" cy="4603018"/>
          </a:xfrm>
          <a:prstGeom prst="rect">
            <a:avLst/>
          </a:prstGeom>
        </p:spPr>
        <p:txBody>
          <a:bodyPr vert="horz" lIns="91440" tIns="45720" rIns="91440" bIns="45720" rtlCol="0">
            <a:noAutofit/>
          </a:bodyPr>
          <a:lstStyle/>
          <a:p>
            <a:pPr marL="180975" lvl="0" indent="-180975"/>
            <a:r>
              <a:rPr lang="es-ES" dirty="0"/>
              <a:t>Haga clic para modificar los estilos de texto del patrón</a:t>
            </a:r>
          </a:p>
          <a:p>
            <a:pPr marL="357188" lvl="1" indent="-176213"/>
            <a:r>
              <a:rPr lang="es-ES" dirty="0"/>
              <a:t>Segundo nivel</a:t>
            </a:r>
          </a:p>
          <a:p>
            <a:pPr marL="538163" lvl="2" indent="-180975"/>
            <a:r>
              <a:rPr lang="es-ES" dirty="0"/>
              <a:t>Tercer nivel</a:t>
            </a:r>
          </a:p>
          <a:p>
            <a:pPr marL="719138" lvl="3" indent="-180975"/>
            <a:r>
              <a:rPr lang="es-ES" dirty="0"/>
              <a:t>Cuarto nivel</a:t>
            </a:r>
          </a:p>
          <a:p>
            <a:pPr marL="896938" lvl="4" indent="-177800"/>
            <a:r>
              <a:rPr lang="es-ES" dirty="0"/>
              <a:t>Quinto nivel</a:t>
            </a:r>
            <a:endParaRPr lang="es-CL" dirty="0"/>
          </a:p>
        </p:txBody>
      </p:sp>
      <p:sp>
        <p:nvSpPr>
          <p:cNvPr id="31" name="Marcador de número de diapositiva 23">
            <a:extLst>
              <a:ext uri="{FF2B5EF4-FFF2-40B4-BE49-F238E27FC236}">
                <a16:creationId xmlns=""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noAutofit/>
          </a:bodyPr>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32" name="Marcador de pie de página 2">
            <a:extLst>
              <a:ext uri="{FF2B5EF4-FFF2-40B4-BE49-F238E27FC236}">
                <a16:creationId xmlns="" xmlns:a16="http://schemas.microsoft.com/office/drawing/2014/main" id="{1E9659C6-FF96-0824-B9C3-D5B47FA10CEB}"/>
              </a:ext>
            </a:extLst>
          </p:cNvPr>
          <p:cNvSpPr>
            <a:spLocks noGrp="1"/>
          </p:cNvSpPr>
          <p:nvPr>
            <p:ph type="ftr" sz="quarter" idx="3"/>
          </p:nvPr>
        </p:nvSpPr>
        <p:spPr>
          <a:xfrm>
            <a:off x="447578" y="6474653"/>
            <a:ext cx="10953109" cy="234291"/>
          </a:xfrm>
          <a:prstGeom prst="rect">
            <a:avLst/>
          </a:prstGeom>
        </p:spPr>
        <p:txBody>
          <a:bodyPr lIns="0" tIns="0" rIns="0" bIns="0">
            <a:noAutofit/>
          </a:bodyPr>
          <a:lstStyle>
            <a:lvl1pPr>
              <a:defRPr sz="900">
                <a:solidFill>
                  <a:schemeClr val="tx1"/>
                </a:solidFill>
              </a:defRPr>
            </a:lvl1pPr>
          </a:lstStyle>
          <a:p>
            <a:endParaRPr lang="es-CL" dirty="0">
              <a:solidFill>
                <a:srgbClr val="000000"/>
              </a:solidFill>
            </a:endParaRPr>
          </a:p>
        </p:txBody>
      </p:sp>
      <p:pic>
        <p:nvPicPr>
          <p:cNvPr id="3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59" cstate="print">
            <a:extLst>
              <a:ext uri="{28A0092B-C50C-407E-A947-70E740481C1C}">
                <a14:useLocalDpi xmlns:a14="http://schemas.microsoft.com/office/drawing/2010/main" val="0"/>
              </a:ext>
              <a:ext uri="{96DAC541-7B7A-43D3-8B79-37D633B846F1}">
                <asvg:svgBlip xmlns="" xmlns:asvg="http://schemas.microsoft.com/office/drawing/2016/SVG/main" r:embed="rId60"/>
              </a:ext>
            </a:extLst>
          </a:blip>
          <a:stretch>
            <a:fillRect/>
          </a:stretch>
        </p:blipFill>
        <p:spPr>
          <a:xfrm>
            <a:off x="10559444" y="367977"/>
            <a:ext cx="1224570" cy="506827"/>
          </a:xfrm>
          <a:prstGeom prst="rect">
            <a:avLst/>
          </a:prstGeom>
        </p:spPr>
      </p:pic>
      <p:sp>
        <p:nvSpPr>
          <p:cNvPr id="52" name="Círculo">
            <a:extLst>
              <a:ext uri="{FF2B5EF4-FFF2-40B4-BE49-F238E27FC236}">
                <a16:creationId xmlns="" xmlns:a16="http://schemas.microsoft.com/office/drawing/2014/main"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0</a:t>
            </a:r>
          </a:p>
        </p:txBody>
      </p:sp>
      <p:sp>
        <p:nvSpPr>
          <p:cNvPr id="53" name="Círculo">
            <a:extLst>
              <a:ext uri="{FF2B5EF4-FFF2-40B4-BE49-F238E27FC236}">
                <a16:creationId xmlns="" xmlns:a16="http://schemas.microsoft.com/office/drawing/2014/main"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R 234</a:t>
            </a:r>
          </a:p>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G 234</a:t>
            </a:r>
          </a:p>
          <a:p>
            <a:pPr defTabSz="412750">
              <a:spcBef>
                <a:spcPts val="0"/>
              </a:spcBef>
              <a:defRPr sz="3200">
                <a:solidFill>
                  <a:srgbClr val="D5D5D5"/>
                </a:solidFill>
                <a:latin typeface="Arial"/>
                <a:ea typeface="Arial"/>
                <a:cs typeface="Arial"/>
                <a:sym typeface="Arial"/>
              </a:defRPr>
            </a:pPr>
            <a:r>
              <a:rPr lang="es-ES" sz="800" dirty="0">
                <a:ea typeface="Arial"/>
                <a:cs typeface="Arial"/>
                <a:sym typeface="Arial"/>
              </a:rPr>
              <a:t>B 222</a:t>
            </a:r>
            <a:endParaRPr sz="800" dirty="0">
              <a:ea typeface="Arial"/>
              <a:cs typeface="Arial"/>
              <a:sym typeface="Arial"/>
            </a:endParaRPr>
          </a:p>
        </p:txBody>
      </p:sp>
      <p:sp>
        <p:nvSpPr>
          <p:cNvPr id="54" name="Círculo">
            <a:extLst>
              <a:ext uri="{FF2B5EF4-FFF2-40B4-BE49-F238E27FC236}">
                <a16:creationId xmlns="" xmlns:a16="http://schemas.microsoft.com/office/drawing/2014/main"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R 126</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G 255</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55" name="Círculo">
            <a:extLst>
              <a:ext uri="{FF2B5EF4-FFF2-40B4-BE49-F238E27FC236}">
                <a16:creationId xmlns="" xmlns:a16="http://schemas.microsoft.com/office/drawing/2014/main"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6" name="Rectángulo 55">
            <a:extLst>
              <a:ext uri="{FF2B5EF4-FFF2-40B4-BE49-F238E27FC236}">
                <a16:creationId xmlns="" xmlns:a16="http://schemas.microsoft.com/office/drawing/2014/main"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Meta</a:t>
            </a:r>
            <a:endParaRPr lang="es-CL" sz="1000" dirty="0">
              <a:ea typeface="Helvetica Neue Medium"/>
              <a:cs typeface="Helvetica Neue Medium"/>
              <a:sym typeface="Helvetica Neue Medium"/>
            </a:endParaRPr>
          </a:p>
        </p:txBody>
      </p:sp>
      <p:sp>
        <p:nvSpPr>
          <p:cNvPr id="57" name="Círculo">
            <a:extLst>
              <a:ext uri="{FF2B5EF4-FFF2-40B4-BE49-F238E27FC236}">
                <a16:creationId xmlns="" xmlns:a16="http://schemas.microsoft.com/office/drawing/2014/main"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8" name="Círculo">
            <a:extLst>
              <a:ext uri="{FF2B5EF4-FFF2-40B4-BE49-F238E27FC236}">
                <a16:creationId xmlns="" xmlns:a16="http://schemas.microsoft.com/office/drawing/2014/main"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150</a:t>
            </a:r>
          </a:p>
        </p:txBody>
      </p:sp>
      <p:sp>
        <p:nvSpPr>
          <p:cNvPr id="59" name="Rectángulo 58">
            <a:extLst>
              <a:ext uri="{FF2B5EF4-FFF2-40B4-BE49-F238E27FC236}">
                <a16:creationId xmlns="" xmlns:a16="http://schemas.microsoft.com/office/drawing/2014/main"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Años anteriores</a:t>
            </a:r>
            <a:endParaRPr lang="es-CL" sz="1000" dirty="0">
              <a:ea typeface="Helvetica Neue Medium"/>
              <a:cs typeface="Helvetica Neue Medium"/>
              <a:sym typeface="Helvetica Neue Medium"/>
            </a:endParaRPr>
          </a:p>
        </p:txBody>
      </p:sp>
      <p:sp>
        <p:nvSpPr>
          <p:cNvPr id="60" name="Rectángulo 59">
            <a:extLst>
              <a:ext uri="{FF2B5EF4-FFF2-40B4-BE49-F238E27FC236}">
                <a16:creationId xmlns="" xmlns:a16="http://schemas.microsoft.com/office/drawing/2014/main"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Años actual</a:t>
            </a:r>
            <a:endParaRPr lang="es-CL" sz="1000" dirty="0">
              <a:ea typeface="Helvetica Neue Medium"/>
              <a:cs typeface="Helvetica Neue Medium"/>
              <a:sym typeface="Helvetica Neue Medium"/>
            </a:endParaRPr>
          </a:p>
        </p:txBody>
      </p:sp>
      <p:sp>
        <p:nvSpPr>
          <p:cNvPr id="61" name="Rectángulo 60">
            <a:extLst>
              <a:ext uri="{FF2B5EF4-FFF2-40B4-BE49-F238E27FC236}">
                <a16:creationId xmlns="" xmlns:a16="http://schemas.microsoft.com/office/drawing/2014/main"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Unidades de medida</a:t>
            </a:r>
            <a:endParaRPr lang="es-CL" sz="1000" dirty="0">
              <a:ea typeface="Helvetica Neue Medium"/>
              <a:cs typeface="Helvetica Neue Medium"/>
              <a:sym typeface="Helvetica Neue Medium"/>
            </a:endParaRPr>
          </a:p>
        </p:txBody>
      </p:sp>
      <p:sp>
        <p:nvSpPr>
          <p:cNvPr id="62" name="CuadroTexto 61">
            <a:extLst>
              <a:ext uri="{FF2B5EF4-FFF2-40B4-BE49-F238E27FC236}">
                <a16:creationId xmlns="" xmlns:a16="http://schemas.microsoft.com/office/drawing/2014/main"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r>
              <a:rPr lang="es-CL" sz="1100" dirty="0"/>
              <a:t>XX MM$</a:t>
            </a:r>
          </a:p>
          <a:p>
            <a:endParaRPr lang="es-CL" sz="1200" dirty="0"/>
          </a:p>
        </p:txBody>
      </p:sp>
      <p:sp>
        <p:nvSpPr>
          <p:cNvPr id="63" name="Rectángulo 62">
            <a:extLst>
              <a:ext uri="{FF2B5EF4-FFF2-40B4-BE49-F238E27FC236}">
                <a16:creationId xmlns="" xmlns:a16="http://schemas.microsoft.com/office/drawing/2014/main"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¿Cómo escribir un pie de página?</a:t>
            </a:r>
            <a:endParaRPr lang="es-CL" sz="1000" dirty="0">
              <a:ea typeface="Helvetica Neue Medium"/>
              <a:cs typeface="Helvetica Neue Medium"/>
              <a:sym typeface="Helvetica Neue Medium"/>
            </a:endParaRPr>
          </a:p>
        </p:txBody>
      </p:sp>
      <p:sp>
        <p:nvSpPr>
          <p:cNvPr id="64" name="Rectángulo 63">
            <a:extLst>
              <a:ext uri="{FF2B5EF4-FFF2-40B4-BE49-F238E27FC236}">
                <a16:creationId xmlns="" xmlns:a16="http://schemas.microsoft.com/office/drawing/2014/main"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Transversales </a:t>
            </a:r>
            <a:endParaRPr lang="es-CL" sz="1000" dirty="0">
              <a:ea typeface="Helvetica Neue Medium"/>
              <a:cs typeface="Helvetica Neue Medium"/>
              <a:sym typeface="Helvetica Neue Medium"/>
            </a:endParaRPr>
          </a:p>
        </p:txBody>
      </p:sp>
      <p:sp>
        <p:nvSpPr>
          <p:cNvPr id="65" name="CuadroTexto 64">
            <a:extLst>
              <a:ext uri="{FF2B5EF4-FFF2-40B4-BE49-F238E27FC236}">
                <a16:creationId xmlns="" xmlns:a16="http://schemas.microsoft.com/office/drawing/2014/main"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defTabSz="914400" hangingPunct="1">
              <a:lnSpc>
                <a:spcPct val="100000"/>
              </a:lnSpc>
              <a:spcBef>
                <a:spcPts val="0"/>
              </a:spcBef>
              <a:defRPr/>
            </a:pPr>
            <a:r>
              <a:rPr lang="es-CL" sz="1050" dirty="0"/>
              <a:t>(1) Achs; (2) Achs; (3) Achs</a:t>
            </a:r>
          </a:p>
          <a:p>
            <a:endParaRPr lang="es-CL" sz="1050" dirty="0"/>
          </a:p>
        </p:txBody>
      </p:sp>
      <p:sp>
        <p:nvSpPr>
          <p:cNvPr id="66" name="Rectángulo 65">
            <a:extLst>
              <a:ext uri="{FF2B5EF4-FFF2-40B4-BE49-F238E27FC236}">
                <a16:creationId xmlns="" xmlns:a16="http://schemas.microsoft.com/office/drawing/2014/main"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Masterbrand</a:t>
            </a:r>
            <a:r>
              <a:rPr lang="es-CL" sz="1000" dirty="0">
                <a:ea typeface="Helvetica Neue Medium"/>
                <a:cs typeface="Helvetica Neue Medium"/>
                <a:sym typeface="Helvetica Neue Medium"/>
              </a:rPr>
              <a:t> y Laboral</a:t>
            </a:r>
            <a:endParaRPr lang="es-ES" sz="1000" dirty="0">
              <a:ea typeface="Helvetica Neue Medium"/>
              <a:cs typeface="Helvetica Neue Medium"/>
              <a:sym typeface="Helvetica Neue Medium"/>
            </a:endParaRPr>
          </a:p>
        </p:txBody>
      </p:sp>
      <p:sp>
        <p:nvSpPr>
          <p:cNvPr id="67" name="Círculo">
            <a:extLst>
              <a:ext uri="{FF2B5EF4-FFF2-40B4-BE49-F238E27FC236}">
                <a16:creationId xmlns="" xmlns:a16="http://schemas.microsoft.com/office/drawing/2014/main"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68" name="Círculo">
            <a:extLst>
              <a:ext uri="{FF2B5EF4-FFF2-40B4-BE49-F238E27FC236}">
                <a16:creationId xmlns="" xmlns:a16="http://schemas.microsoft.com/office/drawing/2014/main"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0</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76</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20</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69" name="Círculo">
            <a:extLst>
              <a:ext uri="{FF2B5EF4-FFF2-40B4-BE49-F238E27FC236}">
                <a16:creationId xmlns="" xmlns:a16="http://schemas.microsoft.com/office/drawing/2014/main"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129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216</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119</a:t>
            </a:r>
            <a:endParaRPr sz="800" dirty="0">
              <a:solidFill>
                <a:srgbClr val="FFFFFF"/>
              </a:solidFill>
              <a:ea typeface="Arial"/>
              <a:cs typeface="Arial"/>
              <a:sym typeface="Arial"/>
            </a:endParaRPr>
          </a:p>
        </p:txBody>
      </p:sp>
      <p:sp>
        <p:nvSpPr>
          <p:cNvPr id="70" name="Círculo">
            <a:extLst>
              <a:ext uri="{FF2B5EF4-FFF2-40B4-BE49-F238E27FC236}">
                <a16:creationId xmlns="" xmlns:a16="http://schemas.microsoft.com/office/drawing/2014/main"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39</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147</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62</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71" name="Círculo">
            <a:extLst>
              <a:ext uri="{FF2B5EF4-FFF2-40B4-BE49-F238E27FC236}">
                <a16:creationId xmlns="" xmlns:a16="http://schemas.microsoft.com/office/drawing/2014/main"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72" name="Rectángulo 71">
            <a:extLst>
              <a:ext uri="{FF2B5EF4-FFF2-40B4-BE49-F238E27FC236}">
                <a16:creationId xmlns="" xmlns:a16="http://schemas.microsoft.com/office/drawing/2014/main"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spcBef>
                <a:spcPts val="0"/>
              </a:spcBef>
            </a:pPr>
            <a:r>
              <a:rPr lang="es-ES" sz="1000" dirty="0">
                <a:ea typeface="Helvetica Neue Medium"/>
                <a:cs typeface="Helvetica Neue Medium"/>
                <a:sym typeface="Helvetica Neue Medium"/>
              </a:rPr>
              <a:t>Complementarios</a:t>
            </a:r>
            <a:endParaRPr lang="es-CL" sz="1000" dirty="0">
              <a:ea typeface="Helvetica Neue Medium"/>
              <a:cs typeface="Helvetica Neue Medium"/>
              <a:sym typeface="Helvetica Neue Medium"/>
            </a:endParaRPr>
          </a:p>
        </p:txBody>
      </p:sp>
    </p:spTree>
    <p:extLst>
      <p:ext uri="{BB962C8B-B14F-4D97-AF65-F5344CB8AC3E}">
        <p14:creationId xmlns:p14="http://schemas.microsoft.com/office/powerpoint/2010/main" val="175551591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 id="2147483932" r:id="rId30"/>
    <p:sldLayoutId id="2147483933" r:id="rId31"/>
    <p:sldLayoutId id="2147483934" r:id="rId32"/>
    <p:sldLayoutId id="2147483935" r:id="rId33"/>
    <p:sldLayoutId id="2147483936" r:id="rId34"/>
    <p:sldLayoutId id="2147483937" r:id="rId35"/>
    <p:sldLayoutId id="2147483938" r:id="rId36"/>
    <p:sldLayoutId id="2147483939" r:id="rId37"/>
    <p:sldLayoutId id="2147483940" r:id="rId38"/>
    <p:sldLayoutId id="2147483941" r:id="rId39"/>
    <p:sldLayoutId id="2147483942" r:id="rId40"/>
    <p:sldLayoutId id="2147483943" r:id="rId41"/>
    <p:sldLayoutId id="2147483944" r:id="rId42"/>
    <p:sldLayoutId id="2147483945" r:id="rId43"/>
    <p:sldLayoutId id="2147483946" r:id="rId44"/>
    <p:sldLayoutId id="2147483947" r:id="rId45"/>
    <p:sldLayoutId id="2147483948" r:id="rId46"/>
    <p:sldLayoutId id="2147483949" r:id="rId47"/>
    <p:sldLayoutId id="2147483950" r:id="rId48"/>
    <p:sldLayoutId id="2147483951" r:id="rId49"/>
    <p:sldLayoutId id="2147483952" r:id="rId50"/>
    <p:sldLayoutId id="2147483953" r:id="rId51"/>
    <p:sldLayoutId id="2147483954" r:id="rId52"/>
    <p:sldLayoutId id="2147483955" r:id="rId53"/>
  </p:sldLayoutIdLst>
  <p:hf hdr="0" dt="0"/>
  <p:txStyles>
    <p:titleStyle>
      <a:lvl1pPr algn="l" defTabSz="914400" rtl="0" eaLnBrk="1" latinLnBrk="0" hangingPunct="1">
        <a:lnSpc>
          <a:spcPct val="90000"/>
        </a:lnSpc>
        <a:spcBef>
          <a:spcPct val="0"/>
        </a:spcBef>
        <a:buNone/>
        <a:defRPr kumimoji="0" lang="es-ES" sz="2000" b="1"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dirty="0">
          <a:solidFill>
            <a:schemeClr val="tx1"/>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dirty="0">
          <a:solidFill>
            <a:schemeClr val="tx1"/>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p15:clr>
            <a:srgbClr val="F26B43"/>
          </p15:clr>
        </p15:guide>
        <p15:guide id="6" orient="horz" pos="300">
          <p15:clr>
            <a:srgbClr val="F26B43"/>
          </p15:clr>
        </p15:guide>
        <p15:guide id="7" orient="horz" pos="4065">
          <p15:clr>
            <a:srgbClr val="F26B43"/>
          </p15:clr>
        </p15:guide>
        <p15:guide id="8" orient="horz" pos="822">
          <p15:clr>
            <a:srgbClr val="F26B43"/>
          </p15:clr>
        </p15:guide>
        <p15:guide id="9"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 xmlns:a16="http://schemas.microsoft.com/office/drawing/2014/main" id="{7E22C0DD-7EC0-CB13-19EE-F05783A24E2B}"/>
              </a:ext>
            </a:extLst>
          </p:cNvPr>
          <p:cNvGraphicFramePr>
            <a:graphicFrameLocks noChangeAspect="1"/>
          </p:cNvGraphicFramePr>
          <p:nvPr userDrawn="1">
            <p:custDataLst>
              <p:tags r:id="rId5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8" name="Diapositiva de think-cell" r:id="rId57" imgW="395" imgH="396" progId="TCLayout.ActiveDocument.1">
                  <p:embed/>
                </p:oleObj>
              </mc:Choice>
              <mc:Fallback>
                <p:oleObj name="Diapositiva de think-cell" r:id="rId57" imgW="395" imgH="396" progId="TCLayout.ActiveDocument.1">
                  <p:embed/>
                  <p:pic>
                    <p:nvPicPr>
                      <p:cNvPr id="0" name=""/>
                      <p:cNvPicPr/>
                      <p:nvPr/>
                    </p:nvPicPr>
                    <p:blipFill>
                      <a:blip r:embed="rId58"/>
                      <a:stretch>
                        <a:fillRect/>
                      </a:stretch>
                    </p:blipFill>
                    <p:spPr>
                      <a:xfrm>
                        <a:off x="1588" y="1588"/>
                        <a:ext cx="1588" cy="1588"/>
                      </a:xfrm>
                      <a:prstGeom prst="rect">
                        <a:avLst/>
                      </a:prstGeom>
                    </p:spPr>
                  </p:pic>
                </p:oleObj>
              </mc:Fallback>
            </mc:AlternateContent>
          </a:graphicData>
        </a:graphic>
      </p:graphicFrame>
      <p:cxnSp>
        <p:nvCxnSpPr>
          <p:cNvPr id="19" name="Conector recto 18">
            <a:extLst>
              <a:ext uri="{FF2B5EF4-FFF2-40B4-BE49-F238E27FC236}">
                <a16:creationId xmlns="" xmlns:a16="http://schemas.microsoft.com/office/drawing/2014/main" id="{0031F56D-A399-10B4-C046-ECC58D0B382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0" name="Marcador de título 19">
            <a:extLst>
              <a:ext uri="{FF2B5EF4-FFF2-40B4-BE49-F238E27FC236}">
                <a16:creationId xmlns="" xmlns:a16="http://schemas.microsoft.com/office/drawing/2014/main" id="{A54FB77B-4F90-D9EF-BADA-C2F6113F5D72}"/>
              </a:ext>
            </a:extLst>
          </p:cNvPr>
          <p:cNvSpPr>
            <a:spLocks noGrp="1"/>
          </p:cNvSpPr>
          <p:nvPr>
            <p:ph type="title"/>
          </p:nvPr>
        </p:nvSpPr>
        <p:spPr>
          <a:xfrm>
            <a:off x="449261" y="496570"/>
            <a:ext cx="9792000" cy="608400"/>
          </a:xfrm>
          <a:prstGeom prst="rect">
            <a:avLst/>
          </a:prstGeom>
        </p:spPr>
        <p:txBody>
          <a:bodyPr vert="horz" lIns="0" tIns="0" rIns="0" bIns="0" rtlCol="0" anchor="t">
            <a:noAutofit/>
          </a:bodyPr>
          <a:lstStyle/>
          <a:p>
            <a:pPr lvl="0"/>
            <a:r>
              <a:rPr lang="es-ES" dirty="0"/>
              <a:t>Título Arial Regular 20</a:t>
            </a:r>
            <a:br>
              <a:rPr lang="es-ES" dirty="0"/>
            </a:br>
            <a:endParaRPr lang="es-ES" dirty="0"/>
          </a:p>
        </p:txBody>
      </p:sp>
      <p:sp>
        <p:nvSpPr>
          <p:cNvPr id="21" name="Marcador de texto 20">
            <a:extLst>
              <a:ext uri="{FF2B5EF4-FFF2-40B4-BE49-F238E27FC236}">
                <a16:creationId xmlns="" xmlns:a16="http://schemas.microsoft.com/office/drawing/2014/main" id="{3A844869-5447-4C2B-8287-C19B6DF6ECD3}"/>
              </a:ext>
            </a:extLst>
          </p:cNvPr>
          <p:cNvSpPr>
            <a:spLocks noGrp="1"/>
          </p:cNvSpPr>
          <p:nvPr>
            <p:ph type="body" idx="1"/>
          </p:nvPr>
        </p:nvSpPr>
        <p:spPr>
          <a:xfrm>
            <a:off x="447579" y="1562832"/>
            <a:ext cx="11336433" cy="4603018"/>
          </a:xfrm>
          <a:prstGeom prst="rect">
            <a:avLst/>
          </a:prstGeom>
        </p:spPr>
        <p:txBody>
          <a:bodyPr vert="horz" lIns="91440" tIns="45720" rIns="91440" bIns="45720" rtlCol="0">
            <a:noAutofit/>
          </a:bodyPr>
          <a:lstStyle/>
          <a:p>
            <a:pPr marL="180975" lvl="0" indent="-180975"/>
            <a:r>
              <a:rPr lang="es-ES" dirty="0"/>
              <a:t>Haga clic para modificar los estilos de texto del patrón</a:t>
            </a:r>
          </a:p>
          <a:p>
            <a:pPr marL="357188" lvl="1" indent="-176213"/>
            <a:r>
              <a:rPr lang="es-ES" dirty="0"/>
              <a:t>Segundo nivel</a:t>
            </a:r>
          </a:p>
          <a:p>
            <a:pPr marL="538163" lvl="2" indent="-180975"/>
            <a:r>
              <a:rPr lang="es-ES" dirty="0"/>
              <a:t>Tercer nivel</a:t>
            </a:r>
          </a:p>
          <a:p>
            <a:pPr marL="719138" lvl="3" indent="-180975"/>
            <a:r>
              <a:rPr lang="es-ES" dirty="0"/>
              <a:t>Cuarto nivel</a:t>
            </a:r>
          </a:p>
          <a:p>
            <a:pPr marL="896938" lvl="4" indent="-177800"/>
            <a:r>
              <a:rPr lang="es-ES" dirty="0"/>
              <a:t>Quinto nivel</a:t>
            </a:r>
            <a:endParaRPr lang="es-CL" dirty="0"/>
          </a:p>
        </p:txBody>
      </p:sp>
      <p:sp>
        <p:nvSpPr>
          <p:cNvPr id="31" name="Marcador de número de diapositiva 23">
            <a:extLst>
              <a:ext uri="{FF2B5EF4-FFF2-40B4-BE49-F238E27FC236}">
                <a16:creationId xmlns=""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noAutofit/>
          </a:bodyPr>
          <a:lstStyle>
            <a:lvl1pPr algn="l">
              <a:defRPr sz="1000">
                <a:solidFill>
                  <a:schemeClr val="tx1"/>
                </a:solidFill>
                <a:latin typeface="Arial" panose="020B0604020202020204" pitchFamily="34" charset="0"/>
                <a:cs typeface="Arial" panose="020B0604020202020204" pitchFamily="34" charset="0"/>
              </a:defRPr>
            </a:lvl1pPr>
          </a:lstStyle>
          <a:p>
            <a:pPr defTabSz="914400" hangingPunct="1">
              <a:lnSpc>
                <a:spcPct val="100000"/>
              </a:lnSpc>
              <a:spcBef>
                <a:spcPts val="0"/>
              </a:spcBef>
            </a:pPr>
            <a:fld id="{4B90B3AC-360D-4C0F-BB2D-EFC963FB8AB1}" type="slidenum">
              <a:rPr lang="es-CL" kern="1200" smtClean="0">
                <a:solidFill>
                  <a:srgbClr val="000000"/>
                </a:solidFill>
              </a:rPr>
              <a:pPr defTabSz="914400" hangingPunct="1">
                <a:lnSpc>
                  <a:spcPct val="100000"/>
                </a:lnSpc>
                <a:spcBef>
                  <a:spcPts val="0"/>
                </a:spcBef>
              </a:pPr>
              <a:t>‹Nº›</a:t>
            </a:fld>
            <a:endParaRPr lang="es-CL" kern="1200" dirty="0">
              <a:solidFill>
                <a:srgbClr val="000000"/>
              </a:solidFill>
            </a:endParaRPr>
          </a:p>
        </p:txBody>
      </p:sp>
      <p:sp>
        <p:nvSpPr>
          <p:cNvPr id="32" name="Marcador de pie de página 2">
            <a:extLst>
              <a:ext uri="{FF2B5EF4-FFF2-40B4-BE49-F238E27FC236}">
                <a16:creationId xmlns="" xmlns:a16="http://schemas.microsoft.com/office/drawing/2014/main" id="{1E9659C6-FF96-0824-B9C3-D5B47FA10CEB}"/>
              </a:ext>
            </a:extLst>
          </p:cNvPr>
          <p:cNvSpPr>
            <a:spLocks noGrp="1"/>
          </p:cNvSpPr>
          <p:nvPr>
            <p:ph type="ftr" sz="quarter" idx="3"/>
          </p:nvPr>
        </p:nvSpPr>
        <p:spPr>
          <a:xfrm>
            <a:off x="447578" y="6474653"/>
            <a:ext cx="10953109" cy="234291"/>
          </a:xfrm>
          <a:prstGeom prst="rect">
            <a:avLst/>
          </a:prstGeom>
        </p:spPr>
        <p:txBody>
          <a:bodyPr lIns="0" tIns="0" rIns="0" bIns="0">
            <a:noAutofit/>
          </a:bodyPr>
          <a:lstStyle>
            <a:lvl1pPr>
              <a:defRPr sz="900">
                <a:solidFill>
                  <a:schemeClr val="tx1"/>
                </a:solidFill>
              </a:defRPr>
            </a:lvl1pPr>
          </a:lstStyle>
          <a:p>
            <a:pPr defTabSz="914400" hangingPunct="1">
              <a:lnSpc>
                <a:spcPct val="100000"/>
              </a:lnSpc>
              <a:spcBef>
                <a:spcPts val="0"/>
              </a:spcBef>
            </a:pPr>
            <a:endParaRPr lang="es-CL" kern="1200" dirty="0">
              <a:solidFill>
                <a:srgbClr val="000000"/>
              </a:solidFill>
            </a:endParaRPr>
          </a:p>
        </p:txBody>
      </p:sp>
      <p:pic>
        <p:nvPicPr>
          <p:cNvPr id="3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59" cstate="print">
            <a:extLst>
              <a:ext uri="{28A0092B-C50C-407E-A947-70E740481C1C}">
                <a14:useLocalDpi xmlns:a14="http://schemas.microsoft.com/office/drawing/2010/main" val="0"/>
              </a:ext>
              <a:ext uri="{96DAC541-7B7A-43D3-8B79-37D633B846F1}">
                <asvg:svgBlip xmlns="" xmlns:asvg="http://schemas.microsoft.com/office/drawing/2016/SVG/main" r:embed="rId60"/>
              </a:ext>
            </a:extLst>
          </a:blip>
          <a:stretch>
            <a:fillRect/>
          </a:stretch>
        </p:blipFill>
        <p:spPr>
          <a:xfrm>
            <a:off x="10559444" y="367977"/>
            <a:ext cx="1224570" cy="506827"/>
          </a:xfrm>
          <a:prstGeom prst="rect">
            <a:avLst/>
          </a:prstGeom>
        </p:spPr>
      </p:pic>
      <p:sp>
        <p:nvSpPr>
          <p:cNvPr id="52" name="Círculo">
            <a:extLst>
              <a:ext uri="{FF2B5EF4-FFF2-40B4-BE49-F238E27FC236}">
                <a16:creationId xmlns="" xmlns:a16="http://schemas.microsoft.com/office/drawing/2014/main"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0</a:t>
            </a:r>
          </a:p>
        </p:txBody>
      </p:sp>
      <p:sp>
        <p:nvSpPr>
          <p:cNvPr id="53" name="Círculo">
            <a:extLst>
              <a:ext uri="{FF2B5EF4-FFF2-40B4-BE49-F238E27FC236}">
                <a16:creationId xmlns="" xmlns:a16="http://schemas.microsoft.com/office/drawing/2014/main"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solidFill>
                  <a:srgbClr val="D5D5D5"/>
                </a:solidFill>
                <a:ea typeface="Arial"/>
                <a:cs typeface="Arial"/>
                <a:sym typeface="Arial"/>
              </a:rPr>
              <a:t>R 234</a:t>
            </a:r>
          </a:p>
          <a:p>
            <a:pPr defTabSz="412750">
              <a:spcBef>
                <a:spcPts val="0"/>
              </a:spcBef>
              <a:defRPr sz="3200">
                <a:solidFill>
                  <a:srgbClr val="D5D5D5"/>
                </a:solidFill>
                <a:latin typeface="Arial"/>
                <a:ea typeface="Arial"/>
                <a:cs typeface="Arial"/>
                <a:sym typeface="Arial"/>
              </a:defRPr>
            </a:pPr>
            <a:r>
              <a:rPr lang="es-ES" sz="800" dirty="0">
                <a:solidFill>
                  <a:srgbClr val="D5D5D5"/>
                </a:solidFill>
                <a:ea typeface="Arial"/>
                <a:cs typeface="Arial"/>
                <a:sym typeface="Arial"/>
              </a:rPr>
              <a:t>G 234</a:t>
            </a:r>
          </a:p>
          <a:p>
            <a:pPr defTabSz="412750">
              <a:spcBef>
                <a:spcPts val="0"/>
              </a:spcBef>
              <a:defRPr sz="3200">
                <a:solidFill>
                  <a:srgbClr val="D5D5D5"/>
                </a:solidFill>
                <a:latin typeface="Arial"/>
                <a:ea typeface="Arial"/>
                <a:cs typeface="Arial"/>
                <a:sym typeface="Arial"/>
              </a:defRPr>
            </a:pPr>
            <a:r>
              <a:rPr lang="es-ES" sz="800" dirty="0">
                <a:solidFill>
                  <a:srgbClr val="D5D5D5"/>
                </a:solidFill>
                <a:ea typeface="Arial"/>
                <a:cs typeface="Arial"/>
                <a:sym typeface="Arial"/>
              </a:rPr>
              <a:t>B 222</a:t>
            </a:r>
            <a:endParaRPr sz="800" dirty="0">
              <a:solidFill>
                <a:srgbClr val="D5D5D5"/>
              </a:solidFill>
              <a:ea typeface="Arial"/>
              <a:cs typeface="Arial"/>
              <a:sym typeface="Arial"/>
            </a:endParaRPr>
          </a:p>
        </p:txBody>
      </p:sp>
      <p:sp>
        <p:nvSpPr>
          <p:cNvPr id="54" name="Círculo">
            <a:extLst>
              <a:ext uri="{FF2B5EF4-FFF2-40B4-BE49-F238E27FC236}">
                <a16:creationId xmlns="" xmlns:a16="http://schemas.microsoft.com/office/drawing/2014/main"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R 126</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G 255</a:t>
            </a:r>
          </a:p>
          <a:p>
            <a:pPr defTabSz="412750">
              <a:spcBef>
                <a:spcPts val="0"/>
              </a:spcBef>
              <a:defRPr sz="3200">
                <a:solidFill>
                  <a:srgbClr val="D5D5D5"/>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55" name="Círculo">
            <a:extLst>
              <a:ext uri="{FF2B5EF4-FFF2-40B4-BE49-F238E27FC236}">
                <a16:creationId xmlns="" xmlns:a16="http://schemas.microsoft.com/office/drawing/2014/main"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6" name="Rectángulo 55">
            <a:extLst>
              <a:ext uri="{FF2B5EF4-FFF2-40B4-BE49-F238E27FC236}">
                <a16:creationId xmlns="" xmlns:a16="http://schemas.microsoft.com/office/drawing/2014/main"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Meta</a:t>
            </a:r>
            <a:endParaRPr lang="es-CL" sz="1000" dirty="0">
              <a:ea typeface="Helvetica Neue Medium"/>
              <a:cs typeface="Helvetica Neue Medium"/>
              <a:sym typeface="Helvetica Neue Medium"/>
            </a:endParaRPr>
          </a:p>
        </p:txBody>
      </p:sp>
      <p:sp>
        <p:nvSpPr>
          <p:cNvPr id="57" name="Círculo">
            <a:extLst>
              <a:ext uri="{FF2B5EF4-FFF2-40B4-BE49-F238E27FC236}">
                <a16:creationId xmlns="" xmlns:a16="http://schemas.microsoft.com/office/drawing/2014/main"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252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149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46</a:t>
            </a:r>
          </a:p>
        </p:txBody>
      </p:sp>
      <p:sp>
        <p:nvSpPr>
          <p:cNvPr id="58" name="Círculo">
            <a:extLst>
              <a:ext uri="{FF2B5EF4-FFF2-40B4-BE49-F238E27FC236}">
                <a16:creationId xmlns="" xmlns:a16="http://schemas.microsoft.com/office/drawing/2014/main"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150</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150</a:t>
            </a:r>
          </a:p>
        </p:txBody>
      </p:sp>
      <p:sp>
        <p:nvSpPr>
          <p:cNvPr id="59" name="Rectángulo 58">
            <a:extLst>
              <a:ext uri="{FF2B5EF4-FFF2-40B4-BE49-F238E27FC236}">
                <a16:creationId xmlns="" xmlns:a16="http://schemas.microsoft.com/office/drawing/2014/main"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Años anteriores</a:t>
            </a:r>
            <a:endParaRPr lang="es-CL" sz="1000" dirty="0">
              <a:ea typeface="Helvetica Neue Medium"/>
              <a:cs typeface="Helvetica Neue Medium"/>
              <a:sym typeface="Helvetica Neue Medium"/>
            </a:endParaRPr>
          </a:p>
        </p:txBody>
      </p:sp>
      <p:sp>
        <p:nvSpPr>
          <p:cNvPr id="60" name="Rectángulo 59">
            <a:extLst>
              <a:ext uri="{FF2B5EF4-FFF2-40B4-BE49-F238E27FC236}">
                <a16:creationId xmlns="" xmlns:a16="http://schemas.microsoft.com/office/drawing/2014/main"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Años actual</a:t>
            </a:r>
            <a:endParaRPr lang="es-CL" sz="1000" dirty="0">
              <a:ea typeface="Helvetica Neue Medium"/>
              <a:cs typeface="Helvetica Neue Medium"/>
              <a:sym typeface="Helvetica Neue Medium"/>
            </a:endParaRPr>
          </a:p>
        </p:txBody>
      </p:sp>
      <p:sp>
        <p:nvSpPr>
          <p:cNvPr id="61" name="Rectángulo 60">
            <a:extLst>
              <a:ext uri="{FF2B5EF4-FFF2-40B4-BE49-F238E27FC236}">
                <a16:creationId xmlns="" xmlns:a16="http://schemas.microsoft.com/office/drawing/2014/main"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Unidades de medida</a:t>
            </a:r>
            <a:endParaRPr lang="es-CL" sz="1000" dirty="0">
              <a:ea typeface="Helvetica Neue Medium"/>
              <a:cs typeface="Helvetica Neue Medium"/>
              <a:sym typeface="Helvetica Neue Medium"/>
            </a:endParaRPr>
          </a:p>
        </p:txBody>
      </p:sp>
      <p:sp>
        <p:nvSpPr>
          <p:cNvPr id="62" name="CuadroTexto 61">
            <a:extLst>
              <a:ext uri="{FF2B5EF4-FFF2-40B4-BE49-F238E27FC236}">
                <a16:creationId xmlns="" xmlns:a16="http://schemas.microsoft.com/office/drawing/2014/main"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pPr defTabSz="914400" hangingPunct="1">
              <a:lnSpc>
                <a:spcPct val="100000"/>
              </a:lnSpc>
              <a:spcBef>
                <a:spcPts val="0"/>
              </a:spcBef>
            </a:pPr>
            <a:r>
              <a:rPr lang="es-CL" sz="1100" kern="1200" dirty="0"/>
              <a:t>XX MM$</a:t>
            </a:r>
          </a:p>
          <a:p>
            <a:pPr defTabSz="914400" hangingPunct="1">
              <a:lnSpc>
                <a:spcPct val="100000"/>
              </a:lnSpc>
              <a:spcBef>
                <a:spcPts val="0"/>
              </a:spcBef>
            </a:pPr>
            <a:endParaRPr lang="es-CL" sz="1200" kern="1200" dirty="0"/>
          </a:p>
        </p:txBody>
      </p:sp>
      <p:sp>
        <p:nvSpPr>
          <p:cNvPr id="63" name="Rectángulo 62">
            <a:extLst>
              <a:ext uri="{FF2B5EF4-FFF2-40B4-BE49-F238E27FC236}">
                <a16:creationId xmlns="" xmlns:a16="http://schemas.microsoft.com/office/drawing/2014/main"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¿Cómo escribir un pie de página?</a:t>
            </a:r>
            <a:endParaRPr lang="es-CL" sz="1000" dirty="0">
              <a:ea typeface="Helvetica Neue Medium"/>
              <a:cs typeface="Helvetica Neue Medium"/>
              <a:sym typeface="Helvetica Neue Medium"/>
            </a:endParaRPr>
          </a:p>
        </p:txBody>
      </p:sp>
      <p:sp>
        <p:nvSpPr>
          <p:cNvPr id="64" name="Rectángulo 63">
            <a:extLst>
              <a:ext uri="{FF2B5EF4-FFF2-40B4-BE49-F238E27FC236}">
                <a16:creationId xmlns="" xmlns:a16="http://schemas.microsoft.com/office/drawing/2014/main"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Transversales </a:t>
            </a:r>
            <a:endParaRPr lang="es-CL" sz="1000" dirty="0">
              <a:ea typeface="Helvetica Neue Medium"/>
              <a:cs typeface="Helvetica Neue Medium"/>
              <a:sym typeface="Helvetica Neue Medium"/>
            </a:endParaRPr>
          </a:p>
        </p:txBody>
      </p:sp>
      <p:sp>
        <p:nvSpPr>
          <p:cNvPr id="65" name="CuadroTexto 64">
            <a:extLst>
              <a:ext uri="{FF2B5EF4-FFF2-40B4-BE49-F238E27FC236}">
                <a16:creationId xmlns="" xmlns:a16="http://schemas.microsoft.com/office/drawing/2014/main"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defTabSz="914400" hangingPunct="1">
              <a:lnSpc>
                <a:spcPct val="100000"/>
              </a:lnSpc>
              <a:spcBef>
                <a:spcPts val="0"/>
              </a:spcBef>
              <a:defRPr/>
            </a:pPr>
            <a:r>
              <a:rPr lang="es-CL" sz="1050" kern="1200" dirty="0"/>
              <a:t>(1) Achs; (2) Achs; (3) Achs</a:t>
            </a:r>
          </a:p>
          <a:p>
            <a:pPr defTabSz="914400" hangingPunct="1">
              <a:lnSpc>
                <a:spcPct val="100000"/>
              </a:lnSpc>
              <a:spcBef>
                <a:spcPts val="0"/>
              </a:spcBef>
            </a:pPr>
            <a:endParaRPr lang="es-CL" sz="1050" kern="1200" dirty="0"/>
          </a:p>
        </p:txBody>
      </p:sp>
      <p:sp>
        <p:nvSpPr>
          <p:cNvPr id="66" name="Rectángulo 65">
            <a:extLst>
              <a:ext uri="{FF2B5EF4-FFF2-40B4-BE49-F238E27FC236}">
                <a16:creationId xmlns="" xmlns:a16="http://schemas.microsoft.com/office/drawing/2014/main"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Masterbrand</a:t>
            </a:r>
            <a:r>
              <a:rPr lang="es-CL" sz="1000" dirty="0">
                <a:ea typeface="Helvetica Neue Medium"/>
                <a:cs typeface="Helvetica Neue Medium"/>
                <a:sym typeface="Helvetica Neue Medium"/>
              </a:rPr>
              <a:t> y Laboral</a:t>
            </a:r>
            <a:endParaRPr lang="es-ES" sz="1000" dirty="0">
              <a:ea typeface="Helvetica Neue Medium"/>
              <a:cs typeface="Helvetica Neue Medium"/>
              <a:sym typeface="Helvetica Neue Medium"/>
            </a:endParaRPr>
          </a:p>
        </p:txBody>
      </p:sp>
      <p:sp>
        <p:nvSpPr>
          <p:cNvPr id="67" name="Círculo">
            <a:extLst>
              <a:ext uri="{FF2B5EF4-FFF2-40B4-BE49-F238E27FC236}">
                <a16:creationId xmlns="" xmlns:a16="http://schemas.microsoft.com/office/drawing/2014/main"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68" name="Círculo">
            <a:extLst>
              <a:ext uri="{FF2B5EF4-FFF2-40B4-BE49-F238E27FC236}">
                <a16:creationId xmlns="" xmlns:a16="http://schemas.microsoft.com/office/drawing/2014/main"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0</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76</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20</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69" name="Círculo">
            <a:extLst>
              <a:ext uri="{FF2B5EF4-FFF2-40B4-BE49-F238E27FC236}">
                <a16:creationId xmlns="" xmlns:a16="http://schemas.microsoft.com/office/drawing/2014/main"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129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216</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119</a:t>
            </a:r>
            <a:endParaRPr sz="800" dirty="0">
              <a:solidFill>
                <a:srgbClr val="FFFFFF"/>
              </a:solidFill>
              <a:ea typeface="Arial"/>
              <a:cs typeface="Arial"/>
              <a:sym typeface="Arial"/>
            </a:endParaRPr>
          </a:p>
        </p:txBody>
      </p:sp>
      <p:sp>
        <p:nvSpPr>
          <p:cNvPr id="70" name="Círculo">
            <a:extLst>
              <a:ext uri="{FF2B5EF4-FFF2-40B4-BE49-F238E27FC236}">
                <a16:creationId xmlns="" xmlns:a16="http://schemas.microsoft.com/office/drawing/2014/main"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R 39</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G 147</a:t>
            </a:r>
          </a:p>
          <a:p>
            <a:pPr defTabSz="412750">
              <a:spcBef>
                <a:spcPts val="0"/>
              </a:spcBef>
              <a:defRPr sz="3200">
                <a:solidFill>
                  <a:srgbClr val="FFFFFF"/>
                </a:solidFill>
                <a:latin typeface="Helvetica Neue Medium"/>
                <a:ea typeface="Helvetica Neue Medium"/>
                <a:cs typeface="Helvetica Neue Medium"/>
                <a:sym typeface="Helvetica Neue Medium"/>
              </a:defRPr>
            </a:pPr>
            <a:r>
              <a:rPr lang="es-ES" sz="800" dirty="0">
                <a:solidFill>
                  <a:srgbClr val="FFFFFF"/>
                </a:solidFill>
                <a:latin typeface="Helvetica Neue Medium"/>
                <a:ea typeface="Helvetica Neue Medium"/>
                <a:cs typeface="Arial" panose="020B0604020202020204" pitchFamily="34" charset="0"/>
                <a:sym typeface="Helvetica Neue Medium"/>
              </a:rPr>
              <a:t>B 62</a:t>
            </a:r>
            <a:endParaRPr sz="800" dirty="0">
              <a:solidFill>
                <a:srgbClr val="FFFFFF"/>
              </a:solidFill>
              <a:latin typeface="Helvetica Neue Medium"/>
              <a:ea typeface="Helvetica Neue Medium"/>
              <a:cs typeface="Arial" panose="020B0604020202020204" pitchFamily="34" charset="0"/>
              <a:sym typeface="Helvetica Neue Medium"/>
            </a:endParaRPr>
          </a:p>
        </p:txBody>
      </p:sp>
      <p:sp>
        <p:nvSpPr>
          <p:cNvPr id="71" name="Círculo">
            <a:extLst>
              <a:ext uri="{FF2B5EF4-FFF2-40B4-BE49-F238E27FC236}">
                <a16:creationId xmlns="" xmlns:a16="http://schemas.microsoft.com/office/drawing/2014/main"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R 19</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G 192</a:t>
            </a:r>
          </a:p>
          <a:p>
            <a:pPr defTabSz="412750">
              <a:spcBef>
                <a:spcPts val="0"/>
              </a:spcBef>
              <a:defRPr sz="3200">
                <a:solidFill>
                  <a:srgbClr val="FFFFFF"/>
                </a:solidFill>
                <a:latin typeface="Arial"/>
                <a:ea typeface="Arial"/>
                <a:cs typeface="Arial"/>
                <a:sym typeface="Arial"/>
              </a:defRPr>
            </a:pPr>
            <a:r>
              <a:rPr lang="es-ES" sz="800" dirty="0">
                <a:solidFill>
                  <a:srgbClr val="FFFFFF"/>
                </a:solidFill>
                <a:ea typeface="Arial"/>
                <a:cs typeface="Arial"/>
                <a:sym typeface="Arial"/>
              </a:rPr>
              <a:t>B 69</a:t>
            </a:r>
            <a:endParaRPr sz="800" dirty="0">
              <a:solidFill>
                <a:srgbClr val="FFFFFF"/>
              </a:solidFill>
              <a:ea typeface="Arial"/>
              <a:cs typeface="Arial"/>
              <a:sym typeface="Arial"/>
            </a:endParaRPr>
          </a:p>
        </p:txBody>
      </p:sp>
      <p:sp>
        <p:nvSpPr>
          <p:cNvPr id="72" name="Rectángulo 71">
            <a:extLst>
              <a:ext uri="{FF2B5EF4-FFF2-40B4-BE49-F238E27FC236}">
                <a16:creationId xmlns="" xmlns:a16="http://schemas.microsoft.com/office/drawing/2014/main"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a:lnSpc>
                <a:spcPct val="100000"/>
              </a:lnSpc>
              <a:spcBef>
                <a:spcPts val="0"/>
              </a:spcBef>
            </a:pPr>
            <a:r>
              <a:rPr lang="es-ES" sz="1000" dirty="0">
                <a:ea typeface="Helvetica Neue Medium"/>
                <a:cs typeface="Helvetica Neue Medium"/>
                <a:sym typeface="Helvetica Neue Medium"/>
              </a:rPr>
              <a:t>Complementarios</a:t>
            </a:r>
            <a:endParaRPr lang="es-CL" sz="1000" dirty="0">
              <a:ea typeface="Helvetica Neue Medium"/>
              <a:cs typeface="Helvetica Neue Medium"/>
              <a:sym typeface="Helvetica Neue Medium"/>
            </a:endParaRPr>
          </a:p>
        </p:txBody>
      </p:sp>
    </p:spTree>
    <p:extLst>
      <p:ext uri="{BB962C8B-B14F-4D97-AF65-F5344CB8AC3E}">
        <p14:creationId xmlns:p14="http://schemas.microsoft.com/office/powerpoint/2010/main" val="412495584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 id="2147483987" r:id="rId31"/>
    <p:sldLayoutId id="2147483988" r:id="rId32"/>
    <p:sldLayoutId id="2147483989" r:id="rId33"/>
    <p:sldLayoutId id="2147483990" r:id="rId34"/>
    <p:sldLayoutId id="2147483991" r:id="rId35"/>
    <p:sldLayoutId id="2147483992" r:id="rId36"/>
    <p:sldLayoutId id="2147483993" r:id="rId37"/>
    <p:sldLayoutId id="2147483994" r:id="rId38"/>
    <p:sldLayoutId id="2147483995" r:id="rId39"/>
    <p:sldLayoutId id="2147483996" r:id="rId40"/>
    <p:sldLayoutId id="2147483997" r:id="rId41"/>
    <p:sldLayoutId id="2147483998" r:id="rId42"/>
    <p:sldLayoutId id="2147483999" r:id="rId43"/>
    <p:sldLayoutId id="2147484000" r:id="rId44"/>
    <p:sldLayoutId id="2147484001" r:id="rId45"/>
    <p:sldLayoutId id="2147484002" r:id="rId46"/>
    <p:sldLayoutId id="2147484003" r:id="rId47"/>
    <p:sldLayoutId id="2147484004" r:id="rId48"/>
    <p:sldLayoutId id="2147484005" r:id="rId49"/>
    <p:sldLayoutId id="2147484006" r:id="rId50"/>
    <p:sldLayoutId id="2147484007" r:id="rId51"/>
    <p:sldLayoutId id="2147484008" r:id="rId52"/>
    <p:sldLayoutId id="2147484009" r:id="rId53"/>
  </p:sldLayoutIdLst>
  <p:hf hdr="0" dt="0"/>
  <p:txStyles>
    <p:titleStyle>
      <a:lvl1pPr algn="l" defTabSz="914400" rtl="0" eaLnBrk="1" latinLnBrk="0" hangingPunct="1">
        <a:lnSpc>
          <a:spcPct val="90000"/>
        </a:lnSpc>
        <a:spcBef>
          <a:spcPct val="0"/>
        </a:spcBef>
        <a:buNone/>
        <a:defRPr kumimoji="0" lang="es-ES" sz="2000" b="1"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dirty="0">
          <a:solidFill>
            <a:schemeClr val="tx1"/>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dirty="0">
          <a:solidFill>
            <a:schemeClr val="tx1"/>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p15:clr>
            <a:srgbClr val="F26B43"/>
          </p15:clr>
        </p15:guide>
        <p15:guide id="6" orient="horz" pos="300">
          <p15:clr>
            <a:srgbClr val="F26B43"/>
          </p15:clr>
        </p15:guide>
        <p15:guide id="7" orient="horz" pos="4065">
          <p15:clr>
            <a:srgbClr val="F26B43"/>
          </p15:clr>
        </p15:guide>
        <p15:guide id="8" orient="horz" pos="822">
          <p15:clr>
            <a:srgbClr val="F26B43"/>
          </p15:clr>
        </p15:guide>
        <p15:guide id="9"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36" name="Diapositiva de think-cell" r:id="rId8" imgW="415" imgH="416" progId="TCLayout.ActiveDocument.1">
                  <p:embed/>
                </p:oleObj>
              </mc:Choice>
              <mc:Fallback>
                <p:oleObj name="Diapositiva de think-cell" r:id="rId8" imgW="415" imgH="41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364688193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tags" Target="../tags/tag292.xml"/><Relationship Id="rId1" Type="http://schemas.openxmlformats.org/officeDocument/2006/relationships/vmlDrawing" Target="../drawings/vmlDrawing227.vml"/><Relationship Id="rId6" Type="http://schemas.openxmlformats.org/officeDocument/2006/relationships/image" Target="../media/image23.emf"/><Relationship Id="rId5" Type="http://schemas.openxmlformats.org/officeDocument/2006/relationships/oleObject" Target="../embeddings/oleObject227.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image" Target="../media/image4.emf"/><Relationship Id="rId2" Type="http://schemas.openxmlformats.org/officeDocument/2006/relationships/tags" Target="../tags/tag293.xml"/><Relationship Id="rId1" Type="http://schemas.openxmlformats.org/officeDocument/2006/relationships/vmlDrawing" Target="../drawings/vmlDrawing228.vml"/><Relationship Id="rId6" Type="http://schemas.openxmlformats.org/officeDocument/2006/relationships/image" Target="../media/image26.emf"/><Relationship Id="rId5" Type="http://schemas.openxmlformats.org/officeDocument/2006/relationships/oleObject" Target="../embeddings/oleObject228.bin"/><Relationship Id="rId4"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5.xml"/><Relationship Id="rId1" Type="http://schemas.openxmlformats.org/officeDocument/2006/relationships/vmlDrawing" Target="../drawings/vmlDrawing229.vml"/><Relationship Id="rId6" Type="http://schemas.openxmlformats.org/officeDocument/2006/relationships/image" Target="../media/image27.png"/><Relationship Id="rId5" Type="http://schemas.openxmlformats.org/officeDocument/2006/relationships/image" Target="../media/image10.emf"/><Relationship Id="rId4" Type="http://schemas.openxmlformats.org/officeDocument/2006/relationships/oleObject" Target="../embeddings/oleObject229.bin"/></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5.xml"/><Relationship Id="rId7" Type="http://schemas.openxmlformats.org/officeDocument/2006/relationships/image" Target="../media/image29.png"/><Relationship Id="rId2" Type="http://schemas.openxmlformats.org/officeDocument/2006/relationships/tags" Target="../tags/tag296.xml"/><Relationship Id="rId1" Type="http://schemas.openxmlformats.org/officeDocument/2006/relationships/vmlDrawing" Target="../drawings/vmlDrawing230.v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0.emf"/><Relationship Id="rId10" Type="http://schemas.openxmlformats.org/officeDocument/2006/relationships/image" Target="../media/image32.png"/><Relationship Id="rId4" Type="http://schemas.openxmlformats.org/officeDocument/2006/relationships/oleObject" Target="../embeddings/oleObject230.bin"/><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7.xml"/><Relationship Id="rId1" Type="http://schemas.openxmlformats.org/officeDocument/2006/relationships/vmlDrawing" Target="../drawings/vmlDrawing231.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23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3.xml"/><Relationship Id="rId2" Type="http://schemas.openxmlformats.org/officeDocument/2006/relationships/tags" Target="../tags/tag298.xml"/><Relationship Id="rId1" Type="http://schemas.openxmlformats.org/officeDocument/2006/relationships/vmlDrawing" Target="../drawings/vmlDrawing232.vml"/><Relationship Id="rId6" Type="http://schemas.openxmlformats.org/officeDocument/2006/relationships/image" Target="../media/image34.emf"/><Relationship Id="rId5" Type="http://schemas.openxmlformats.org/officeDocument/2006/relationships/oleObject" Target="../embeddings/oleObject232.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5B973970-8A3C-584F-9E3B-FA53A942509F}"/>
              </a:ext>
            </a:extLst>
          </p:cNvPr>
          <p:cNvGraphicFramePr>
            <a:graphicFrameLocks noChangeAspect="1"/>
          </p:cNvGraphicFramePr>
          <p:nvPr>
            <p:custDataLst>
              <p:tags r:id="rId2"/>
            </p:custDataLst>
            <p:extLst>
              <p:ext uri="{D42A27DB-BD31-4B8C-83A1-F6EECF244321}">
                <p14:modId xmlns:p14="http://schemas.microsoft.com/office/powerpoint/2010/main" val="2923064038"/>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spid="_x0000_s84221"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794" y="794"/>
                        <a:ext cx="794" cy="794"/>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xmlns="" id="{7F5124C6-28D9-F62B-8FE9-77C62A3226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pic>
        <p:nvPicPr>
          <p:cNvPr id="12" name="Imagen 11"/>
          <p:cNvPicPr>
            <a:picLocks noChangeAspect="1"/>
          </p:cNvPicPr>
          <p:nvPr/>
        </p:nvPicPr>
        <p:blipFill>
          <a:blip r:embed="rId8"/>
          <a:stretch>
            <a:fillRect/>
          </a:stretch>
        </p:blipFill>
        <p:spPr>
          <a:xfrm>
            <a:off x="-73309" y="1588"/>
            <a:ext cx="9918282" cy="6856412"/>
          </a:xfrm>
          <a:prstGeom prst="rect">
            <a:avLst/>
          </a:prstGeom>
        </p:spPr>
      </p:pic>
      <p:sp>
        <p:nvSpPr>
          <p:cNvPr id="10" name="Rectángulo 9">
            <a:extLst>
              <a:ext uri="{FF2B5EF4-FFF2-40B4-BE49-F238E27FC236}">
                <a16:creationId xmlns:a16="http://schemas.microsoft.com/office/drawing/2014/main" xmlns="" id="{680A45F3-019E-4D7C-9A9F-5CB139287CC1}"/>
              </a:ext>
            </a:extLst>
          </p:cNvPr>
          <p:cNvSpPr/>
          <p:nvPr/>
        </p:nvSpPr>
        <p:spPr>
          <a:xfrm>
            <a:off x="0" y="11563"/>
            <a:ext cx="9918281" cy="6856412"/>
          </a:xfrm>
          <a:prstGeom prst="rect">
            <a:avLst/>
          </a:prstGeom>
          <a:gradFill>
            <a:gsLst>
              <a:gs pos="99000">
                <a:schemeClr val="accent1">
                  <a:lumMod val="20000"/>
                  <a:lumOff val="80000"/>
                </a:schemeClr>
              </a:gs>
              <a:gs pos="0">
                <a:schemeClr val="accent2"/>
              </a:gs>
              <a:gs pos="100000">
                <a:schemeClr val="accent2">
                  <a:lumMod val="90000"/>
                </a:schemeClr>
              </a:gs>
              <a:gs pos="54000">
                <a:schemeClr val="tx2">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4" name="Marcador de texto 7">
            <a:extLst>
              <a:ext uri="{FF2B5EF4-FFF2-40B4-BE49-F238E27FC236}">
                <a16:creationId xmlns="" xmlns:a16="http://schemas.microsoft.com/office/drawing/2014/main" id="{A26B14AF-8306-3F4A-8DAE-DC232F2E9A40}"/>
              </a:ext>
            </a:extLst>
          </p:cNvPr>
          <p:cNvSpPr txBox="1">
            <a:spLocks/>
          </p:cNvSpPr>
          <p:nvPr/>
        </p:nvSpPr>
        <p:spPr>
          <a:xfrm>
            <a:off x="758075" y="2709632"/>
            <a:ext cx="1397295" cy="349323"/>
          </a:xfrm>
          <a:prstGeom prst="rect">
            <a:avLst/>
          </a:prstGeom>
        </p:spPr>
        <p:txBody>
          <a:bodyPr/>
          <a:lstStyle>
            <a:lvl1pPr marL="0" marR="0" indent="0" algn="l" defTabSz="1218406" eaLnBrk="1" latinLnBrk="0" hangingPunct="1">
              <a:lnSpc>
                <a:spcPct val="90000"/>
              </a:lnSpc>
              <a:spcBef>
                <a:spcPts val="2250"/>
              </a:spcBef>
              <a:spcAft>
                <a:spcPts val="0"/>
              </a:spcAft>
              <a:buClrTx/>
              <a:buSzPct val="123000"/>
              <a:buFontTx/>
              <a:buNone/>
              <a:tabLst/>
              <a:defRPr sz="1000" b="0" i="0" u="none" strike="noStrike" cap="none" spc="0" baseline="0">
                <a:solidFill>
                  <a:schemeClr val="bg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sz="1400" b="1" dirty="0"/>
          </a:p>
        </p:txBody>
      </p:sp>
      <p:sp>
        <p:nvSpPr>
          <p:cNvPr id="14" name="Rectángulo 13">
            <a:extLst>
              <a:ext uri="{FF2B5EF4-FFF2-40B4-BE49-F238E27FC236}">
                <a16:creationId xmlns="" xmlns:a16="http://schemas.microsoft.com/office/drawing/2014/main" id="{6A9133EE-91D2-4DFB-8997-979CA38A1D74}"/>
              </a:ext>
            </a:extLst>
          </p:cNvPr>
          <p:cNvSpPr/>
          <p:nvPr/>
        </p:nvSpPr>
        <p:spPr>
          <a:xfrm>
            <a:off x="711328" y="3031788"/>
            <a:ext cx="786173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lvl="0" defTabSz="825500" rtl="0" eaLnBrk="1" fontAlgn="auto" latinLnBrk="0" hangingPunct="0">
              <a:lnSpc>
                <a:spcPct val="100000"/>
              </a:lnSpc>
              <a:spcBef>
                <a:spcPts val="0"/>
              </a:spcBef>
              <a:spcAft>
                <a:spcPts val="0"/>
              </a:spcAft>
              <a:buClrTx/>
              <a:buSzTx/>
              <a:buFontTx/>
              <a:buNone/>
              <a:tabLst/>
              <a:defRPr/>
            </a:pPr>
            <a:r>
              <a:rPr lang="es-CL" sz="3200" b="1" dirty="0" smtClean="0">
                <a:solidFill>
                  <a:schemeClr val="tx2">
                    <a:lumMod val="50000"/>
                  </a:schemeClr>
                </a:solidFill>
                <a:latin typeface="Helvetica Neue Medium"/>
                <a:ea typeface="Helvetica Neue Medium"/>
                <a:cs typeface="Helvetica Neue Medium"/>
                <a:sym typeface="Helvetica Neue Medium"/>
              </a:rPr>
              <a:t>INFORME NÓMINA DE EXPUESTOS Y VIGILANCIA DE LA SALUD</a:t>
            </a:r>
            <a:endParaRPr kumimoji="0" lang="es-CL" sz="3200" b="1" u="none" strike="noStrike" kern="0" cap="none" spc="0" normalizeH="0" baseline="0" noProof="0" dirty="0">
              <a:ln>
                <a:noFill/>
              </a:ln>
              <a:solidFill>
                <a:schemeClr val="tx2">
                  <a:lumMod val="50000"/>
                </a:schemeClr>
              </a:solidFill>
              <a:effectLst/>
              <a:uLnTx/>
              <a:uFillTx/>
              <a:latin typeface="Helvetica Neue Medium"/>
              <a:ea typeface="Helvetica Neue Medium"/>
              <a:cs typeface="Helvetica Neue Medium"/>
              <a:sym typeface="Helvetica Neue Medium"/>
            </a:endParaRPr>
          </a:p>
        </p:txBody>
      </p:sp>
      <p:sp>
        <p:nvSpPr>
          <p:cNvPr id="4" name="Rectángulo 3"/>
          <p:cNvSpPr/>
          <p:nvPr/>
        </p:nvSpPr>
        <p:spPr>
          <a:xfrm>
            <a:off x="758075" y="2611444"/>
            <a:ext cx="4690755" cy="410369"/>
          </a:xfrm>
          <a:prstGeom prst="rect">
            <a:avLst/>
          </a:prstGeom>
          <a:solidFill>
            <a:srgbClr val="A2E24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s-CL" sz="2000" dirty="0" smtClean="0">
                <a:solidFill>
                  <a:schemeClr val="bg1"/>
                </a:solidFill>
                <a:latin typeface="Helvetica Neue Medium"/>
                <a:ea typeface="Helvetica Neue Medium"/>
                <a:cs typeface="Helvetica Neue Medium"/>
                <a:sym typeface="Helvetica Neue Medium"/>
              </a:rPr>
              <a:t>Metodología</a:t>
            </a:r>
            <a:r>
              <a:rPr kumimoji="0" lang="es-CL" sz="2000" b="0" i="0" u="none" strike="noStrike" cap="none" spc="0" normalizeH="0" dirty="0" smtClean="0">
                <a:ln>
                  <a:noFill/>
                </a:ln>
                <a:solidFill>
                  <a:schemeClr val="bg1"/>
                </a:solidFill>
                <a:effectLst/>
                <a:uFillTx/>
                <a:latin typeface="Helvetica Neue Medium"/>
                <a:ea typeface="Helvetica Neue Medium"/>
                <a:cs typeface="Helvetica Neue Medium"/>
                <a:sym typeface="Helvetica Neue Medium"/>
              </a:rPr>
              <a:t> empresa</a:t>
            </a:r>
            <a:endParaRPr kumimoji="0" lang="es-CL" sz="2000" b="0"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endParaRPr>
          </a:p>
        </p:txBody>
      </p:sp>
      <p:sp>
        <p:nvSpPr>
          <p:cNvPr id="9" name="Marcador de texto 7">
            <a:extLst>
              <a:ext uri="{FF2B5EF4-FFF2-40B4-BE49-F238E27FC236}">
                <a16:creationId xmlns="" xmlns:a16="http://schemas.microsoft.com/office/drawing/2014/main" id="{9E866F1C-78CA-9546-BAC2-977BC1814B41}"/>
              </a:ext>
            </a:extLst>
          </p:cNvPr>
          <p:cNvSpPr txBox="1">
            <a:spLocks/>
          </p:cNvSpPr>
          <p:nvPr/>
        </p:nvSpPr>
        <p:spPr>
          <a:xfrm>
            <a:off x="830905" y="4051981"/>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b="1" dirty="0" smtClean="0">
                <a:solidFill>
                  <a:srgbClr val="006D36"/>
                </a:solidFill>
              </a:rPr>
              <a:t>Marzo 2024</a:t>
            </a:r>
            <a:endParaRPr lang="es-CL" b="1" dirty="0">
              <a:solidFill>
                <a:srgbClr val="006D36"/>
              </a:solidFill>
            </a:endParaRPr>
          </a:p>
        </p:txBody>
      </p:sp>
    </p:spTree>
    <p:extLst>
      <p:ext uri="{BB962C8B-B14F-4D97-AF65-F5344CB8AC3E}">
        <p14:creationId xmlns:p14="http://schemas.microsoft.com/office/powerpoint/2010/main" val="414384321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AE29494C-1716-4420-A82E-C7689C682073}"/>
              </a:ext>
            </a:extLst>
          </p:cNvPr>
          <p:cNvSpPr>
            <a:spLocks noGrp="1"/>
          </p:cNvSpPr>
          <p:nvPr>
            <p:ph type="sldNum" sz="quarter" idx="63"/>
          </p:nvPr>
        </p:nvSpPr>
        <p:spPr>
          <a:xfrm>
            <a:off x="11563624" y="6431912"/>
            <a:ext cx="371548" cy="240348"/>
          </a:xfrm>
        </p:spPr>
        <p:txBody>
          <a:bodyPr anchor="ctr" anchorCtr="0"/>
          <a:lstStyle/>
          <a:p>
            <a:pPr algn="ctr"/>
            <a:fld id="{B37290F3-BA30-9341-A10E-737EC97582C1}" type="slidenum">
              <a:rPr lang="es-CL" sz="1100" smtClean="0">
                <a:solidFill>
                  <a:srgbClr val="000000">
                    <a:lumMod val="75000"/>
                    <a:lumOff val="25000"/>
                  </a:srgbClr>
                </a:solidFill>
              </a:rPr>
              <a:pPr algn="ctr"/>
              <a:t>10</a:t>
            </a:fld>
            <a:endParaRPr lang="es-CL" sz="1100" dirty="0">
              <a:solidFill>
                <a:srgbClr val="000000">
                  <a:lumMod val="75000"/>
                  <a:lumOff val="25000"/>
                </a:srgbClr>
              </a:solidFill>
            </a:endParaRPr>
          </a:p>
        </p:txBody>
      </p:sp>
      <p:sp>
        <p:nvSpPr>
          <p:cNvPr id="3" name="Marcador de texto 2">
            <a:extLst>
              <a:ext uri="{FF2B5EF4-FFF2-40B4-BE49-F238E27FC236}">
                <a16:creationId xmlns="" xmlns:a16="http://schemas.microsoft.com/office/drawing/2014/main" id="{2935F146-CB9A-4576-94F9-0BBF4C1D4E66}"/>
              </a:ext>
            </a:extLst>
          </p:cNvPr>
          <p:cNvSpPr>
            <a:spLocks noGrp="1"/>
          </p:cNvSpPr>
          <p:nvPr>
            <p:ph type="body" sz="quarter" idx="61"/>
          </p:nvPr>
        </p:nvSpPr>
        <p:spPr/>
        <p:txBody>
          <a:bodyPr/>
          <a:lstStyle/>
          <a:p>
            <a:r>
              <a:rPr lang="es-CL" dirty="0">
                <a:solidFill>
                  <a:schemeClr val="accent1"/>
                </a:solidFill>
              </a:rPr>
              <a:t>Metodología empresa</a:t>
            </a:r>
          </a:p>
        </p:txBody>
      </p:sp>
      <p:sp>
        <p:nvSpPr>
          <p:cNvPr id="4" name="Marcador de texto 3">
            <a:extLst>
              <a:ext uri="{FF2B5EF4-FFF2-40B4-BE49-F238E27FC236}">
                <a16:creationId xmlns="" xmlns:a16="http://schemas.microsoft.com/office/drawing/2014/main" id="{8ACF2CB9-74B3-4818-8439-113410568180}"/>
              </a:ext>
            </a:extLst>
          </p:cNvPr>
          <p:cNvSpPr>
            <a:spLocks noGrp="1"/>
          </p:cNvSpPr>
          <p:nvPr>
            <p:ph type="body" sz="quarter" idx="62"/>
          </p:nvPr>
        </p:nvSpPr>
        <p:spPr/>
        <p:txBody>
          <a:bodyPr/>
          <a:lstStyle/>
          <a:p>
            <a:r>
              <a:rPr lang="es-ES" b="1" dirty="0"/>
              <a:t>Resumen de actividades y herramientas asociadas</a:t>
            </a:r>
          </a:p>
        </p:txBody>
      </p:sp>
      <p:cxnSp>
        <p:nvCxnSpPr>
          <p:cNvPr id="8" name="28 Conector recto">
            <a:extLst>
              <a:ext uri="{FF2B5EF4-FFF2-40B4-BE49-F238E27FC236}">
                <a16:creationId xmlns="" xmlns:a16="http://schemas.microsoft.com/office/drawing/2014/main" id="{D590EAB3-B74A-4C3A-85AA-43E94528181B}"/>
              </a:ext>
            </a:extLst>
          </p:cNvPr>
          <p:cNvCxnSpPr>
            <a:cxnSpLocks/>
          </p:cNvCxnSpPr>
          <p:nvPr/>
        </p:nvCxnSpPr>
        <p:spPr>
          <a:xfrm>
            <a:off x="447578" y="1459831"/>
            <a:ext cx="180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Marcador de texto 49">
            <a:extLst>
              <a:ext uri="{FF2B5EF4-FFF2-40B4-BE49-F238E27FC236}">
                <a16:creationId xmlns="" xmlns:a16="http://schemas.microsoft.com/office/drawing/2014/main" id="{3E8833C8-6129-4EAE-8B74-4CFF7DC6BDC1}"/>
              </a:ext>
            </a:extLst>
          </p:cNvPr>
          <p:cNvSpPr txBox="1">
            <a:spLocks/>
          </p:cNvSpPr>
          <p:nvPr/>
        </p:nvSpPr>
        <p:spPr>
          <a:xfrm>
            <a:off x="604591" y="1146138"/>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400" b="0" dirty="0">
                <a:solidFill>
                  <a:srgbClr val="000000">
                    <a:lumMod val="75000"/>
                    <a:lumOff val="25000"/>
                  </a:srgbClr>
                </a:solidFill>
              </a:rPr>
              <a:t>Actividad empresa</a:t>
            </a:r>
          </a:p>
        </p:txBody>
      </p:sp>
      <p:cxnSp>
        <p:nvCxnSpPr>
          <p:cNvPr id="12" name="28 Conector recto">
            <a:extLst>
              <a:ext uri="{FF2B5EF4-FFF2-40B4-BE49-F238E27FC236}">
                <a16:creationId xmlns="" xmlns:a16="http://schemas.microsoft.com/office/drawing/2014/main" id="{2A71753A-C1EA-499C-9382-538E4AB66FE6}"/>
              </a:ext>
            </a:extLst>
          </p:cNvPr>
          <p:cNvCxnSpPr>
            <a:cxnSpLocks/>
          </p:cNvCxnSpPr>
          <p:nvPr/>
        </p:nvCxnSpPr>
        <p:spPr>
          <a:xfrm>
            <a:off x="2884495" y="1461399"/>
            <a:ext cx="540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Marcador de texto 49">
            <a:extLst>
              <a:ext uri="{FF2B5EF4-FFF2-40B4-BE49-F238E27FC236}">
                <a16:creationId xmlns="" xmlns:a16="http://schemas.microsoft.com/office/drawing/2014/main" id="{CF2DAC91-43CF-4239-AE09-0B8E250BED30}"/>
              </a:ext>
            </a:extLst>
          </p:cNvPr>
          <p:cNvSpPr txBox="1">
            <a:spLocks/>
          </p:cNvSpPr>
          <p:nvPr/>
        </p:nvSpPr>
        <p:spPr>
          <a:xfrm>
            <a:off x="4921600" y="1151755"/>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400" b="0" dirty="0">
                <a:solidFill>
                  <a:srgbClr val="000000">
                    <a:lumMod val="75000"/>
                    <a:lumOff val="25000"/>
                  </a:srgbClr>
                </a:solidFill>
              </a:rPr>
              <a:t>Descripción</a:t>
            </a:r>
          </a:p>
        </p:txBody>
      </p:sp>
      <p:cxnSp>
        <p:nvCxnSpPr>
          <p:cNvPr id="17" name="28 Conector recto">
            <a:extLst>
              <a:ext uri="{FF2B5EF4-FFF2-40B4-BE49-F238E27FC236}">
                <a16:creationId xmlns="" xmlns:a16="http://schemas.microsoft.com/office/drawing/2014/main" id="{EFAF2EF0-9E3C-41B7-9C41-5F446EE51277}"/>
              </a:ext>
            </a:extLst>
          </p:cNvPr>
          <p:cNvCxnSpPr>
            <a:cxnSpLocks/>
          </p:cNvCxnSpPr>
          <p:nvPr/>
        </p:nvCxnSpPr>
        <p:spPr>
          <a:xfrm>
            <a:off x="8874313" y="1471179"/>
            <a:ext cx="28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Marcador de texto 49">
            <a:extLst>
              <a:ext uri="{FF2B5EF4-FFF2-40B4-BE49-F238E27FC236}">
                <a16:creationId xmlns="" xmlns:a16="http://schemas.microsoft.com/office/drawing/2014/main" id="{97EDE3C3-731D-44A9-B74C-1B133B4DFE3D}"/>
              </a:ext>
            </a:extLst>
          </p:cNvPr>
          <p:cNvSpPr txBox="1">
            <a:spLocks/>
          </p:cNvSpPr>
          <p:nvPr/>
        </p:nvSpPr>
        <p:spPr>
          <a:xfrm>
            <a:off x="9144313" y="1149561"/>
            <a:ext cx="2340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400" b="0" dirty="0">
                <a:solidFill>
                  <a:srgbClr val="000000">
                    <a:lumMod val="75000"/>
                    <a:lumOff val="25000"/>
                  </a:srgbClr>
                </a:solidFill>
              </a:rPr>
              <a:t>Herramientas de soporte</a:t>
            </a:r>
          </a:p>
        </p:txBody>
      </p:sp>
      <p:sp>
        <p:nvSpPr>
          <p:cNvPr id="9" name="Marcador de texto 49">
            <a:extLst>
              <a:ext uri="{FF2B5EF4-FFF2-40B4-BE49-F238E27FC236}">
                <a16:creationId xmlns="" xmlns:a16="http://schemas.microsoft.com/office/drawing/2014/main" id="{B35B414C-9319-496C-90FD-CBB7B1D81766}"/>
              </a:ext>
            </a:extLst>
          </p:cNvPr>
          <p:cNvSpPr txBox="1">
            <a:spLocks/>
          </p:cNvSpPr>
          <p:nvPr/>
        </p:nvSpPr>
        <p:spPr>
          <a:xfrm>
            <a:off x="442591" y="1583454"/>
            <a:ext cx="2160000" cy="656643"/>
          </a:xfrm>
          <a:prstGeom prst="homePlate">
            <a:avLst/>
          </a:prstGeom>
          <a:solidFill>
            <a:schemeClr val="accent1"/>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00"/>
              </a:lnSpc>
              <a:spcBef>
                <a:spcPts val="0"/>
              </a:spcBef>
              <a:buClr>
                <a:srgbClr val="13C045"/>
              </a:buClr>
            </a:pPr>
            <a:r>
              <a:rPr lang="es-MX" sz="1200" b="0" dirty="0" smtClean="0">
                <a:solidFill>
                  <a:prstClr val="white"/>
                </a:solidFill>
              </a:rPr>
              <a:t>Proceso de vigilancia ambiental</a:t>
            </a:r>
            <a:endParaRPr lang="es-MX" sz="1200" b="0" dirty="0">
              <a:solidFill>
                <a:prstClr val="white"/>
              </a:solidFill>
            </a:endParaRPr>
          </a:p>
        </p:txBody>
      </p:sp>
      <p:sp>
        <p:nvSpPr>
          <p:cNvPr id="10" name="Marcador de texto 49">
            <a:extLst>
              <a:ext uri="{FF2B5EF4-FFF2-40B4-BE49-F238E27FC236}">
                <a16:creationId xmlns="" xmlns:a16="http://schemas.microsoft.com/office/drawing/2014/main" id="{7294FE38-5CB4-4F09-9655-1D2BAF2637BD}"/>
              </a:ext>
            </a:extLst>
          </p:cNvPr>
          <p:cNvSpPr txBox="1">
            <a:spLocks/>
          </p:cNvSpPr>
          <p:nvPr/>
        </p:nvSpPr>
        <p:spPr>
          <a:xfrm>
            <a:off x="2879830" y="1507083"/>
            <a:ext cx="5404666" cy="784830"/>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900" dirty="0" smtClean="0">
                <a:solidFill>
                  <a:srgbClr val="616161"/>
                </a:solidFill>
                <a:cs typeface="Arial" charset="0"/>
              </a:rPr>
              <a:t>Implemente el proceso </a:t>
            </a:r>
            <a:r>
              <a:rPr lang="es-CL" sz="900" dirty="0">
                <a:solidFill>
                  <a:srgbClr val="616161"/>
                </a:solidFill>
                <a:cs typeface="Arial" charset="0"/>
              </a:rPr>
              <a:t>de vigilancia ambiental de acuerdo a </a:t>
            </a:r>
            <a:r>
              <a:rPr lang="es-CL" sz="900" dirty="0" smtClean="0">
                <a:solidFill>
                  <a:srgbClr val="616161"/>
                </a:solidFill>
                <a:cs typeface="Arial" charset="0"/>
              </a:rPr>
              <a:t>cada una de las etapas correspondientes: Identificación de peligro, organización y planificación, evaluación de riesgos, implementación de medidas, reevaluación y seguimiento; según cada </a:t>
            </a:r>
            <a:r>
              <a:rPr lang="es-CL" sz="900" dirty="0">
                <a:solidFill>
                  <a:srgbClr val="616161"/>
                </a:solidFill>
                <a:cs typeface="Arial" charset="0"/>
              </a:rPr>
              <a:t>agente de riesgo presente en su empresa </a:t>
            </a:r>
            <a:r>
              <a:rPr lang="es-CL" sz="900" dirty="0" smtClean="0">
                <a:solidFill>
                  <a:srgbClr val="616161"/>
                </a:solidFill>
                <a:cs typeface="Arial" charset="0"/>
              </a:rPr>
              <a:t>(agentes físicos, químicos, biológicos o ergonómicos según corresponda), procurando dar cumplimiento a la normativa vigente en la materia. </a:t>
            </a:r>
            <a:endParaRPr lang="es-CL" sz="900" dirty="0">
              <a:solidFill>
                <a:srgbClr val="616161"/>
              </a:solidFill>
              <a:cs typeface="Arial" charset="0"/>
            </a:endParaRPr>
          </a:p>
        </p:txBody>
      </p:sp>
      <p:sp>
        <p:nvSpPr>
          <p:cNvPr id="19" name="Marcador de texto 49">
            <a:extLst>
              <a:ext uri="{FF2B5EF4-FFF2-40B4-BE49-F238E27FC236}">
                <a16:creationId xmlns="" xmlns:a16="http://schemas.microsoft.com/office/drawing/2014/main" id="{07A5CFF8-C22B-4DCE-AE59-DD51079D42E2}"/>
              </a:ext>
            </a:extLst>
          </p:cNvPr>
          <p:cNvSpPr txBox="1">
            <a:spLocks/>
          </p:cNvSpPr>
          <p:nvPr/>
        </p:nvSpPr>
        <p:spPr>
          <a:xfrm>
            <a:off x="8815872" y="1507083"/>
            <a:ext cx="3119300" cy="707886"/>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Clr>
                <a:srgbClr val="13C045"/>
              </a:buClr>
              <a:buFont typeface="Arial" panose="020B0604020202020204" pitchFamily="34" charset="0"/>
              <a:buChar char="•"/>
            </a:pPr>
            <a:r>
              <a:rPr lang="es-MX" sz="800" dirty="0">
                <a:solidFill>
                  <a:srgbClr val="616161"/>
                </a:solidFill>
                <a:cs typeface="Arial" charset="0"/>
              </a:rPr>
              <a:t>Guía </a:t>
            </a:r>
            <a:r>
              <a:rPr lang="es-CL" sz="800" dirty="0">
                <a:solidFill>
                  <a:srgbClr val="616161"/>
                </a:solidFill>
                <a:cs typeface="Arial" charset="0"/>
              </a:rPr>
              <a:t>para la completitud de la nómina de </a:t>
            </a:r>
            <a:r>
              <a:rPr lang="es-CL" sz="800" dirty="0" smtClean="0">
                <a:solidFill>
                  <a:srgbClr val="616161"/>
                </a:solidFill>
                <a:cs typeface="Arial" charset="0"/>
              </a:rPr>
              <a:t>trabajadores. </a:t>
            </a:r>
            <a:r>
              <a:rPr lang="es-CL" sz="800" dirty="0">
                <a:solidFill>
                  <a:srgbClr val="616161"/>
                </a:solidFill>
                <a:cs typeface="Arial" charset="0"/>
              </a:rPr>
              <a:t>expuestos y la vigilancia de la salud.</a:t>
            </a:r>
          </a:p>
          <a:p>
            <a:pPr marL="180000" indent="-180000">
              <a:lnSpc>
                <a:spcPct val="100000"/>
              </a:lnSpc>
              <a:spcBef>
                <a:spcPts val="0"/>
              </a:spcBef>
              <a:buClr>
                <a:srgbClr val="13C045"/>
              </a:buClr>
              <a:buFont typeface="Arial" panose="020B0604020202020204" pitchFamily="34" charset="0"/>
              <a:buChar char="•"/>
            </a:pPr>
            <a:r>
              <a:rPr lang="es-MX" sz="800" dirty="0" smtClean="0">
                <a:solidFill>
                  <a:srgbClr val="616161"/>
                </a:solidFill>
                <a:cs typeface="Arial" charset="0"/>
              </a:rPr>
              <a:t>Ficha </a:t>
            </a:r>
            <a:r>
              <a:rPr lang="es-MX" sz="800" dirty="0">
                <a:solidFill>
                  <a:srgbClr val="616161"/>
                </a:solidFill>
                <a:cs typeface="Arial" charset="0"/>
              </a:rPr>
              <a:t>de agentes de </a:t>
            </a:r>
            <a:r>
              <a:rPr lang="es-MX" sz="800" dirty="0" smtClean="0">
                <a:solidFill>
                  <a:srgbClr val="616161"/>
                </a:solidFill>
                <a:cs typeface="Arial" charset="0"/>
              </a:rPr>
              <a:t>riesgos.</a:t>
            </a:r>
            <a:endParaRPr lang="es-MX" sz="800" dirty="0">
              <a:solidFill>
                <a:srgbClr val="616161"/>
              </a:solidFill>
              <a:cs typeface="Arial" charset="0"/>
            </a:endParaRPr>
          </a:p>
          <a:p>
            <a:pPr marL="180000" indent="-180000">
              <a:lnSpc>
                <a:spcPct val="100000"/>
              </a:lnSpc>
              <a:spcBef>
                <a:spcPts val="0"/>
              </a:spcBef>
              <a:buClr>
                <a:srgbClr val="13C045"/>
              </a:buClr>
              <a:buFont typeface="Arial" panose="020B0604020202020204" pitchFamily="34" charset="0"/>
              <a:buChar char="•"/>
            </a:pPr>
            <a:r>
              <a:rPr lang="es-MX" sz="800" dirty="0">
                <a:solidFill>
                  <a:srgbClr val="616161"/>
                </a:solidFill>
                <a:cs typeface="Arial" charset="0"/>
              </a:rPr>
              <a:t>Ficha de marco </a:t>
            </a:r>
            <a:r>
              <a:rPr lang="es-MX" sz="800" dirty="0" smtClean="0">
                <a:solidFill>
                  <a:srgbClr val="616161"/>
                </a:solidFill>
                <a:cs typeface="Arial" charset="0"/>
              </a:rPr>
              <a:t>normativo.</a:t>
            </a:r>
          </a:p>
          <a:p>
            <a:pPr marL="180000" indent="-180000">
              <a:lnSpc>
                <a:spcPct val="100000"/>
              </a:lnSpc>
              <a:spcBef>
                <a:spcPts val="0"/>
              </a:spcBef>
              <a:buClr>
                <a:srgbClr val="13C045"/>
              </a:buClr>
              <a:buFont typeface="Arial" panose="020B0604020202020204" pitchFamily="34" charset="0"/>
              <a:buChar char="•"/>
            </a:pPr>
            <a:r>
              <a:rPr lang="es-MX" sz="800" dirty="0" smtClean="0">
                <a:solidFill>
                  <a:srgbClr val="616161"/>
                </a:solidFill>
                <a:cs typeface="Arial" charset="0"/>
              </a:rPr>
              <a:t>Flujos del proceso.</a:t>
            </a:r>
            <a:endParaRPr lang="es-MX" sz="800" dirty="0">
              <a:solidFill>
                <a:srgbClr val="616161"/>
              </a:solidFill>
              <a:cs typeface="Arial" charset="0"/>
            </a:endParaRPr>
          </a:p>
        </p:txBody>
      </p:sp>
      <p:sp>
        <p:nvSpPr>
          <p:cNvPr id="25" name="Marcador de texto 49">
            <a:extLst>
              <a:ext uri="{FF2B5EF4-FFF2-40B4-BE49-F238E27FC236}">
                <a16:creationId xmlns="" xmlns:a16="http://schemas.microsoft.com/office/drawing/2014/main" id="{323489C0-2629-44B4-8684-17EAF0832958}"/>
              </a:ext>
            </a:extLst>
          </p:cNvPr>
          <p:cNvSpPr txBox="1">
            <a:spLocks/>
          </p:cNvSpPr>
          <p:nvPr/>
        </p:nvSpPr>
        <p:spPr>
          <a:xfrm>
            <a:off x="470908" y="2944943"/>
            <a:ext cx="2160000" cy="618628"/>
          </a:xfrm>
          <a:prstGeom prst="homePlate">
            <a:avLst/>
          </a:prstGeom>
          <a:solidFill>
            <a:schemeClr val="accent1"/>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00"/>
              </a:lnSpc>
              <a:spcBef>
                <a:spcPts val="0"/>
              </a:spcBef>
              <a:buClr>
                <a:srgbClr val="13C045"/>
              </a:buClr>
            </a:pPr>
            <a:r>
              <a:rPr lang="es-MX" sz="1200" b="0" dirty="0" smtClean="0">
                <a:solidFill>
                  <a:prstClr val="white"/>
                </a:solidFill>
              </a:rPr>
              <a:t>Confeccione nómina de trabajadores expuestos</a:t>
            </a:r>
            <a:endParaRPr lang="es-MX" sz="1200" b="0" dirty="0">
              <a:solidFill>
                <a:prstClr val="white"/>
              </a:solidFill>
            </a:endParaRPr>
          </a:p>
        </p:txBody>
      </p:sp>
      <p:sp>
        <p:nvSpPr>
          <p:cNvPr id="26" name="Marcador de texto 49">
            <a:extLst>
              <a:ext uri="{FF2B5EF4-FFF2-40B4-BE49-F238E27FC236}">
                <a16:creationId xmlns="" xmlns:a16="http://schemas.microsoft.com/office/drawing/2014/main" id="{F20DF1F6-D406-46C8-A1AB-DEAD507F7E61}"/>
              </a:ext>
            </a:extLst>
          </p:cNvPr>
          <p:cNvSpPr txBox="1">
            <a:spLocks/>
          </p:cNvSpPr>
          <p:nvPr/>
        </p:nvSpPr>
        <p:spPr>
          <a:xfrm>
            <a:off x="2884495" y="2851907"/>
            <a:ext cx="5404667" cy="646331"/>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900" dirty="0">
                <a:solidFill>
                  <a:srgbClr val="616161"/>
                </a:solidFill>
                <a:cs typeface="Arial" charset="0"/>
              </a:rPr>
              <a:t>En caso </a:t>
            </a:r>
            <a:r>
              <a:rPr lang="es-CL" sz="900" dirty="0" smtClean="0">
                <a:solidFill>
                  <a:srgbClr val="616161"/>
                </a:solidFill>
                <a:cs typeface="Arial" charset="0"/>
              </a:rPr>
              <a:t>existir exposición al agente de riesgo identificado y evaluado, se debe confeccionar la nómina de trabajadores expuestos, para ello proceda </a:t>
            </a:r>
            <a:r>
              <a:rPr lang="es-CL" sz="900" dirty="0">
                <a:solidFill>
                  <a:srgbClr val="616161"/>
                </a:solidFill>
                <a:cs typeface="Arial" charset="0"/>
              </a:rPr>
              <a:t>a completar el documento excel respectivo según instructivo </a:t>
            </a:r>
            <a:r>
              <a:rPr lang="es-CL" sz="900" dirty="0" smtClean="0">
                <a:solidFill>
                  <a:srgbClr val="616161"/>
                </a:solidFill>
                <a:cs typeface="Arial" charset="0"/>
              </a:rPr>
              <a:t>proporcionado, </a:t>
            </a:r>
            <a:r>
              <a:rPr lang="es-CL" sz="900" dirty="0">
                <a:solidFill>
                  <a:srgbClr val="616161"/>
                </a:solidFill>
                <a:cs typeface="Arial" charset="0"/>
              </a:rPr>
              <a:t>con los datos de los trabajadores efectivamente </a:t>
            </a:r>
            <a:r>
              <a:rPr lang="es-CL" sz="900" dirty="0" smtClean="0">
                <a:solidFill>
                  <a:srgbClr val="616161"/>
                </a:solidFill>
                <a:cs typeface="Arial" charset="0"/>
              </a:rPr>
              <a:t>expuestos, asegurando </a:t>
            </a:r>
            <a:r>
              <a:rPr lang="es-CL" sz="900" dirty="0">
                <a:solidFill>
                  <a:srgbClr val="616161"/>
                </a:solidFill>
                <a:cs typeface="Arial" charset="0"/>
              </a:rPr>
              <a:t>la correcta completitud de la </a:t>
            </a:r>
            <a:r>
              <a:rPr lang="es-CL" sz="900" dirty="0" smtClean="0">
                <a:solidFill>
                  <a:srgbClr val="616161"/>
                </a:solidFill>
                <a:cs typeface="Arial" charset="0"/>
              </a:rPr>
              <a:t>información.</a:t>
            </a:r>
            <a:endParaRPr lang="es-CL" sz="900" dirty="0">
              <a:solidFill>
                <a:srgbClr val="616161"/>
              </a:solidFill>
              <a:cs typeface="Arial" charset="0"/>
            </a:endParaRPr>
          </a:p>
        </p:txBody>
      </p:sp>
      <p:sp>
        <p:nvSpPr>
          <p:cNvPr id="29" name="Marcador de texto 49">
            <a:extLst>
              <a:ext uri="{FF2B5EF4-FFF2-40B4-BE49-F238E27FC236}">
                <a16:creationId xmlns="" xmlns:a16="http://schemas.microsoft.com/office/drawing/2014/main" id="{07A5CFF8-C22B-4DCE-AE59-DD51079D42E2}"/>
              </a:ext>
            </a:extLst>
          </p:cNvPr>
          <p:cNvSpPr txBox="1">
            <a:spLocks/>
          </p:cNvSpPr>
          <p:nvPr/>
        </p:nvSpPr>
        <p:spPr>
          <a:xfrm>
            <a:off x="8796337" y="2811707"/>
            <a:ext cx="3119300" cy="923330"/>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Clr>
                <a:srgbClr val="13C045"/>
              </a:buClr>
              <a:buFont typeface="Arial" panose="020B0604020202020204" pitchFamily="34" charset="0"/>
              <a:buChar char="•"/>
              <a:defRPr/>
            </a:pPr>
            <a:r>
              <a:rPr lang="es-MX" sz="900" dirty="0">
                <a:solidFill>
                  <a:srgbClr val="616161"/>
                </a:solidFill>
                <a:cs typeface="Arial" charset="0"/>
              </a:rPr>
              <a:t>Guía </a:t>
            </a:r>
            <a:r>
              <a:rPr lang="es-CL" sz="900" dirty="0">
                <a:solidFill>
                  <a:srgbClr val="616161"/>
                </a:solidFill>
                <a:cs typeface="Arial" charset="0"/>
              </a:rPr>
              <a:t>para la completitud de la nómina de trabajadores expuestos y la vigilancia de la salud.</a:t>
            </a:r>
          </a:p>
          <a:p>
            <a:pPr marL="180000" indent="-180000">
              <a:lnSpc>
                <a:spcPct val="100000"/>
              </a:lnSpc>
              <a:spcBef>
                <a:spcPts val="0"/>
              </a:spcBef>
              <a:buClr>
                <a:srgbClr val="13C045"/>
              </a:buClr>
              <a:buFont typeface="Arial" panose="020B0604020202020204" pitchFamily="34" charset="0"/>
              <a:buChar char="•"/>
              <a:defRPr/>
            </a:pPr>
            <a:r>
              <a:rPr lang="es-CL" sz="900" dirty="0">
                <a:solidFill>
                  <a:srgbClr val="616161"/>
                </a:solidFill>
                <a:cs typeface="Arial" charset="0"/>
              </a:rPr>
              <a:t>Instructivo para la completitud de la nómina de trabajadores </a:t>
            </a:r>
            <a:r>
              <a:rPr lang="es-CL" sz="900" dirty="0" smtClean="0">
                <a:solidFill>
                  <a:srgbClr val="616161"/>
                </a:solidFill>
                <a:cs typeface="Arial" charset="0"/>
              </a:rPr>
              <a:t>expuestos.</a:t>
            </a:r>
            <a:endParaRPr lang="es-CL" sz="900" dirty="0">
              <a:solidFill>
                <a:srgbClr val="616161"/>
              </a:solidFill>
              <a:cs typeface="Arial" charset="0"/>
            </a:endParaRPr>
          </a:p>
          <a:p>
            <a:pPr marL="180000" indent="-180000">
              <a:lnSpc>
                <a:spcPct val="100000"/>
              </a:lnSpc>
              <a:spcBef>
                <a:spcPts val="0"/>
              </a:spcBef>
              <a:buClr>
                <a:srgbClr val="13C045"/>
              </a:buClr>
              <a:buFont typeface="Arial" panose="020B0604020202020204" pitchFamily="34" charset="0"/>
              <a:buChar char="•"/>
              <a:defRPr/>
            </a:pPr>
            <a:r>
              <a:rPr lang="es-CL" sz="900" dirty="0" smtClean="0">
                <a:solidFill>
                  <a:srgbClr val="616161"/>
                </a:solidFill>
                <a:cs typeface="Arial" charset="0"/>
              </a:rPr>
              <a:t>Material </a:t>
            </a:r>
            <a:r>
              <a:rPr lang="es-CL" sz="900" dirty="0">
                <a:solidFill>
                  <a:srgbClr val="616161"/>
                </a:solidFill>
                <a:cs typeface="Arial" charset="0"/>
              </a:rPr>
              <a:t>de preguntas </a:t>
            </a:r>
            <a:r>
              <a:rPr lang="es-CL" sz="900" dirty="0" smtClean="0">
                <a:solidFill>
                  <a:srgbClr val="616161"/>
                </a:solidFill>
                <a:cs typeface="Arial" charset="0"/>
              </a:rPr>
              <a:t>frecuentes.</a:t>
            </a:r>
            <a:endParaRPr lang="es-CL" sz="900" dirty="0">
              <a:solidFill>
                <a:srgbClr val="616161"/>
              </a:solidFill>
              <a:cs typeface="Arial" charset="0"/>
            </a:endParaRPr>
          </a:p>
          <a:p>
            <a:pPr marL="180000" indent="-180000">
              <a:lnSpc>
                <a:spcPct val="100000"/>
              </a:lnSpc>
              <a:spcBef>
                <a:spcPts val="0"/>
              </a:spcBef>
              <a:buClr>
                <a:srgbClr val="13C045"/>
              </a:buClr>
              <a:buFont typeface="Arial" panose="020B0604020202020204" pitchFamily="34" charset="0"/>
              <a:buChar char="•"/>
              <a:defRPr/>
            </a:pPr>
            <a:endParaRPr lang="es-CL" sz="900" dirty="0">
              <a:solidFill>
                <a:srgbClr val="616161"/>
              </a:solidFill>
              <a:cs typeface="Arial" charset="0"/>
            </a:endParaRPr>
          </a:p>
        </p:txBody>
      </p:sp>
      <p:sp>
        <p:nvSpPr>
          <p:cNvPr id="30" name="Marcador de texto 49">
            <a:extLst>
              <a:ext uri="{FF2B5EF4-FFF2-40B4-BE49-F238E27FC236}">
                <a16:creationId xmlns="" xmlns:a16="http://schemas.microsoft.com/office/drawing/2014/main" id="{323489C0-2629-44B4-8684-17EAF0832958}"/>
              </a:ext>
            </a:extLst>
          </p:cNvPr>
          <p:cNvSpPr txBox="1">
            <a:spLocks/>
          </p:cNvSpPr>
          <p:nvPr/>
        </p:nvSpPr>
        <p:spPr>
          <a:xfrm>
            <a:off x="523591" y="4038437"/>
            <a:ext cx="2160000" cy="594179"/>
          </a:xfrm>
          <a:prstGeom prst="homePlate">
            <a:avLst/>
          </a:prstGeom>
          <a:solidFill>
            <a:schemeClr val="accent1"/>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00"/>
              </a:lnSpc>
              <a:spcBef>
                <a:spcPts val="0"/>
              </a:spcBef>
              <a:buClr>
                <a:srgbClr val="13C045"/>
              </a:buClr>
            </a:pPr>
            <a:r>
              <a:rPr lang="es-MX" sz="1200" b="0" dirty="0" smtClean="0">
                <a:solidFill>
                  <a:prstClr val="white"/>
                </a:solidFill>
              </a:rPr>
              <a:t>Envíe nómina de trabajadores expuestos</a:t>
            </a:r>
            <a:endParaRPr lang="es-MX" sz="1200" b="0" dirty="0">
              <a:solidFill>
                <a:prstClr val="white"/>
              </a:solidFill>
            </a:endParaRPr>
          </a:p>
        </p:txBody>
      </p:sp>
      <p:sp>
        <p:nvSpPr>
          <p:cNvPr id="31" name="Marcador de texto 49">
            <a:extLst>
              <a:ext uri="{FF2B5EF4-FFF2-40B4-BE49-F238E27FC236}">
                <a16:creationId xmlns="" xmlns:a16="http://schemas.microsoft.com/office/drawing/2014/main" id="{F20DF1F6-D406-46C8-A1AB-DEAD507F7E61}"/>
              </a:ext>
            </a:extLst>
          </p:cNvPr>
          <p:cNvSpPr txBox="1">
            <a:spLocks/>
          </p:cNvSpPr>
          <p:nvPr/>
        </p:nvSpPr>
        <p:spPr>
          <a:xfrm>
            <a:off x="2898879" y="3931111"/>
            <a:ext cx="5366567" cy="646331"/>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900" dirty="0">
                <a:solidFill>
                  <a:srgbClr val="616161"/>
                </a:solidFill>
                <a:cs typeface="Arial" charset="0"/>
              </a:rPr>
              <a:t>Una vez que complete la </a:t>
            </a:r>
            <a:r>
              <a:rPr lang="es-CL" sz="900" dirty="0" smtClean="0">
                <a:solidFill>
                  <a:srgbClr val="616161"/>
                </a:solidFill>
                <a:cs typeface="Arial" charset="0"/>
              </a:rPr>
              <a:t>nómina de trabajadores expuestos, </a:t>
            </a:r>
            <a:r>
              <a:rPr lang="es-CL" sz="900" dirty="0">
                <a:solidFill>
                  <a:srgbClr val="616161"/>
                </a:solidFill>
                <a:cs typeface="Arial" charset="0"/>
              </a:rPr>
              <a:t>con todos los datos </a:t>
            </a:r>
            <a:r>
              <a:rPr lang="es-CL" sz="900" dirty="0" smtClean="0">
                <a:solidFill>
                  <a:srgbClr val="616161"/>
                </a:solidFill>
                <a:cs typeface="Arial" charset="0"/>
              </a:rPr>
              <a:t>incluídos, y siguiendo las indicaciones del instructivo, envíe por mail a su experto achs </a:t>
            </a:r>
            <a:r>
              <a:rPr lang="es-CL" sz="900" dirty="0">
                <a:solidFill>
                  <a:srgbClr val="616161"/>
                </a:solidFill>
                <a:cs typeface="Arial" charset="0"/>
              </a:rPr>
              <a:t>para su </a:t>
            </a:r>
            <a:r>
              <a:rPr lang="es-CL" sz="900" dirty="0" smtClean="0">
                <a:solidFill>
                  <a:srgbClr val="616161"/>
                </a:solidFill>
                <a:cs typeface="Arial" charset="0"/>
              </a:rPr>
              <a:t>validación. Recuerde que el plazo de envío de la nómina de trabajadores expuestos es de 10 días desde que recepciona el informe técnico. </a:t>
            </a:r>
            <a:endParaRPr lang="es-CL" sz="900" dirty="0">
              <a:solidFill>
                <a:srgbClr val="616161"/>
              </a:solidFill>
              <a:cs typeface="Arial" charset="0"/>
            </a:endParaRPr>
          </a:p>
        </p:txBody>
      </p:sp>
      <p:sp>
        <p:nvSpPr>
          <p:cNvPr id="32" name="Marcador de texto 49">
            <a:extLst>
              <a:ext uri="{FF2B5EF4-FFF2-40B4-BE49-F238E27FC236}">
                <a16:creationId xmlns="" xmlns:a16="http://schemas.microsoft.com/office/drawing/2014/main" id="{07A5CFF8-C22B-4DCE-AE59-DD51079D42E2}"/>
              </a:ext>
            </a:extLst>
          </p:cNvPr>
          <p:cNvSpPr txBox="1">
            <a:spLocks/>
          </p:cNvSpPr>
          <p:nvPr/>
        </p:nvSpPr>
        <p:spPr>
          <a:xfrm>
            <a:off x="8815872" y="3931111"/>
            <a:ext cx="3119300" cy="369332"/>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Clr>
                <a:srgbClr val="13C045"/>
              </a:buClr>
              <a:buFont typeface="Arial" panose="020B0604020202020204" pitchFamily="34" charset="0"/>
              <a:buChar char="•"/>
              <a:defRPr/>
            </a:pPr>
            <a:r>
              <a:rPr lang="es-MX" sz="900" dirty="0" smtClean="0">
                <a:solidFill>
                  <a:srgbClr val="616161"/>
                </a:solidFill>
                <a:cs typeface="Arial" charset="0"/>
              </a:rPr>
              <a:t>Guía </a:t>
            </a:r>
            <a:r>
              <a:rPr lang="es-CL" sz="900" dirty="0">
                <a:solidFill>
                  <a:srgbClr val="616161"/>
                </a:solidFill>
                <a:cs typeface="Arial" charset="0"/>
              </a:rPr>
              <a:t>para la completitud de la nómina de trabajadores expuestos y la vigilancia de la salud</a:t>
            </a:r>
            <a:r>
              <a:rPr lang="es-CL" sz="900" dirty="0" smtClean="0">
                <a:solidFill>
                  <a:srgbClr val="616161"/>
                </a:solidFill>
                <a:cs typeface="Arial" charset="0"/>
              </a:rPr>
              <a:t>.</a:t>
            </a:r>
            <a:endParaRPr lang="es-ES" sz="900" dirty="0" smtClean="0">
              <a:solidFill>
                <a:srgbClr val="616161"/>
              </a:solidFill>
              <a:cs typeface="Arial" charset="0"/>
            </a:endParaRPr>
          </a:p>
        </p:txBody>
      </p:sp>
      <p:sp>
        <p:nvSpPr>
          <p:cNvPr id="34" name="Marcador de texto 49">
            <a:extLst>
              <a:ext uri="{FF2B5EF4-FFF2-40B4-BE49-F238E27FC236}">
                <a16:creationId xmlns="" xmlns:a16="http://schemas.microsoft.com/office/drawing/2014/main" id="{323489C0-2629-44B4-8684-17EAF0832958}"/>
              </a:ext>
            </a:extLst>
          </p:cNvPr>
          <p:cNvSpPr txBox="1">
            <a:spLocks/>
          </p:cNvSpPr>
          <p:nvPr/>
        </p:nvSpPr>
        <p:spPr>
          <a:xfrm>
            <a:off x="523591" y="5125441"/>
            <a:ext cx="2160000" cy="594179"/>
          </a:xfrm>
          <a:prstGeom prst="homePlate">
            <a:avLst/>
          </a:prstGeom>
          <a:solidFill>
            <a:schemeClr val="accent1"/>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300"/>
              </a:lnSpc>
              <a:spcBef>
                <a:spcPts val="0"/>
              </a:spcBef>
              <a:buClr>
                <a:srgbClr val="13C045"/>
              </a:buClr>
            </a:pPr>
            <a:r>
              <a:rPr lang="es-MX" sz="1200" b="0" dirty="0" smtClean="0">
                <a:solidFill>
                  <a:prstClr val="white"/>
                </a:solidFill>
              </a:rPr>
              <a:t>Programa de vigilancia de la salud</a:t>
            </a:r>
            <a:endParaRPr lang="es-MX" sz="1200" b="0" dirty="0">
              <a:solidFill>
                <a:prstClr val="white"/>
              </a:solidFill>
            </a:endParaRPr>
          </a:p>
        </p:txBody>
      </p:sp>
      <p:sp>
        <p:nvSpPr>
          <p:cNvPr id="35" name="Marcador de texto 49">
            <a:extLst>
              <a:ext uri="{FF2B5EF4-FFF2-40B4-BE49-F238E27FC236}">
                <a16:creationId xmlns="" xmlns:a16="http://schemas.microsoft.com/office/drawing/2014/main" id="{F20DF1F6-D406-46C8-A1AB-DEAD507F7E61}"/>
              </a:ext>
            </a:extLst>
          </p:cNvPr>
          <p:cNvSpPr txBox="1">
            <a:spLocks/>
          </p:cNvSpPr>
          <p:nvPr/>
        </p:nvSpPr>
        <p:spPr>
          <a:xfrm>
            <a:off x="2884495" y="5053198"/>
            <a:ext cx="5366567" cy="784830"/>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900" dirty="0">
                <a:solidFill>
                  <a:srgbClr val="616161"/>
                </a:solidFill>
                <a:cs typeface="Arial" charset="0"/>
              </a:rPr>
              <a:t>Una vez </a:t>
            </a:r>
            <a:r>
              <a:rPr lang="es-CL" sz="900" dirty="0" smtClean="0">
                <a:solidFill>
                  <a:srgbClr val="616161"/>
                </a:solidFill>
                <a:cs typeface="Arial" charset="0"/>
              </a:rPr>
              <a:t>validada la nómina de trabajadores expuestos que haya enviado al experto achs, se da inicio al programa de vigilancia de la salud para sus trabajadores informados. Donde son citados por personal de salud, para realizar la respectiva evaluación de salud según cada agente de riesgo. Se informan los resultados tanto al trabajador como a la empresa </a:t>
            </a:r>
            <a:r>
              <a:rPr lang="es-MX" sz="900" dirty="0" smtClean="0">
                <a:solidFill>
                  <a:srgbClr val="646569"/>
                </a:solidFill>
                <a:latin typeface="Arial" panose="020B0604020202020204" pitchFamily="34" charset="0"/>
                <a:ea typeface="Tahoma" panose="020B0604030504040204" pitchFamily="34" charset="0"/>
                <a:cs typeface="Arial" panose="020B0604020202020204" pitchFamily="34" charset="0"/>
              </a:rPr>
              <a:t>respetando </a:t>
            </a:r>
            <a:r>
              <a:rPr lang="es-MX" sz="900" dirty="0">
                <a:solidFill>
                  <a:srgbClr val="646569"/>
                </a:solidFill>
                <a:latin typeface="Arial" panose="020B0604020202020204" pitchFamily="34" charset="0"/>
                <a:ea typeface="Tahoma" panose="020B0604030504040204" pitchFamily="34" charset="0"/>
                <a:cs typeface="Arial" panose="020B0604020202020204" pitchFamily="34" charset="0"/>
              </a:rPr>
              <a:t>la Ley </a:t>
            </a:r>
            <a:r>
              <a:rPr lang="es-MX" sz="900" dirty="0" smtClean="0">
                <a:solidFill>
                  <a:srgbClr val="646569"/>
                </a:solidFill>
                <a:latin typeface="Arial" panose="020B0604020202020204" pitchFamily="34" charset="0"/>
                <a:ea typeface="Tahoma" panose="020B0604030504040204" pitchFamily="34" charset="0"/>
                <a:cs typeface="Arial" panose="020B0604020202020204" pitchFamily="34" charset="0"/>
              </a:rPr>
              <a:t>19.628 (*). Posteriormente </a:t>
            </a:r>
            <a:r>
              <a:rPr lang="es-MX" sz="900" dirty="0">
                <a:solidFill>
                  <a:srgbClr val="646569"/>
                </a:solidFill>
                <a:latin typeface="Arial" panose="020B0604020202020204" pitchFamily="34" charset="0"/>
                <a:ea typeface="Tahoma" panose="020B0604030504040204" pitchFamily="34" charset="0"/>
                <a:cs typeface="Arial" panose="020B0604020202020204" pitchFamily="34" charset="0"/>
              </a:rPr>
              <a:t>a</a:t>
            </a:r>
            <a:r>
              <a:rPr lang="es-MX" sz="900" dirty="0" smtClean="0">
                <a:solidFill>
                  <a:srgbClr val="646569"/>
                </a:solidFill>
                <a:latin typeface="Arial" panose="020B0604020202020204" pitchFamily="34" charset="0"/>
                <a:ea typeface="Tahoma" panose="020B0604030504040204" pitchFamily="34" charset="0"/>
                <a:cs typeface="Arial" panose="020B0604020202020204" pitchFamily="34" charset="0"/>
              </a:rPr>
              <a:t>chs realiza el seguimiento y da continuidad al programa de vigilancia de la salud.</a:t>
            </a:r>
            <a:endParaRPr lang="es-CL" sz="900" dirty="0">
              <a:solidFill>
                <a:srgbClr val="616161"/>
              </a:solidFill>
              <a:cs typeface="Arial" charset="0"/>
            </a:endParaRPr>
          </a:p>
        </p:txBody>
      </p:sp>
      <p:sp>
        <p:nvSpPr>
          <p:cNvPr id="37" name="Marcador de texto 49">
            <a:extLst>
              <a:ext uri="{FF2B5EF4-FFF2-40B4-BE49-F238E27FC236}">
                <a16:creationId xmlns="" xmlns:a16="http://schemas.microsoft.com/office/drawing/2014/main" id="{07A5CFF8-C22B-4DCE-AE59-DD51079D42E2}"/>
              </a:ext>
            </a:extLst>
          </p:cNvPr>
          <p:cNvSpPr txBox="1">
            <a:spLocks/>
          </p:cNvSpPr>
          <p:nvPr/>
        </p:nvSpPr>
        <p:spPr>
          <a:xfrm>
            <a:off x="8874313" y="5092887"/>
            <a:ext cx="3119300" cy="369332"/>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Clr>
                <a:srgbClr val="13C045"/>
              </a:buClr>
              <a:buFont typeface="Arial" panose="020B0604020202020204" pitchFamily="34" charset="0"/>
              <a:buChar char="•"/>
              <a:defRPr/>
            </a:pPr>
            <a:r>
              <a:rPr lang="es-MX" sz="900" dirty="0" smtClean="0">
                <a:solidFill>
                  <a:srgbClr val="616161"/>
                </a:solidFill>
                <a:cs typeface="Arial" charset="0"/>
              </a:rPr>
              <a:t>Guía </a:t>
            </a:r>
            <a:r>
              <a:rPr lang="es-CL" sz="900" dirty="0">
                <a:solidFill>
                  <a:srgbClr val="616161"/>
                </a:solidFill>
                <a:cs typeface="Arial" charset="0"/>
              </a:rPr>
              <a:t>para la completitud de la nómina de trabajadores expuestos y la vigilancia de la salud</a:t>
            </a:r>
            <a:r>
              <a:rPr lang="es-CL" sz="900" dirty="0" smtClean="0">
                <a:solidFill>
                  <a:srgbClr val="616161"/>
                </a:solidFill>
                <a:cs typeface="Arial" charset="0"/>
              </a:rPr>
              <a:t>.</a:t>
            </a:r>
            <a:endParaRPr lang="es-ES" sz="900" dirty="0" smtClean="0">
              <a:solidFill>
                <a:srgbClr val="616161"/>
              </a:solidFill>
              <a:cs typeface="Arial" charset="0"/>
            </a:endParaRPr>
          </a:p>
        </p:txBody>
      </p:sp>
      <p:sp>
        <p:nvSpPr>
          <p:cNvPr id="5" name="Rectángulo 4"/>
          <p:cNvSpPr/>
          <p:nvPr/>
        </p:nvSpPr>
        <p:spPr>
          <a:xfrm>
            <a:off x="604591" y="6552086"/>
            <a:ext cx="9826140" cy="189283"/>
          </a:xfrm>
          <a:prstGeom prst="rect">
            <a:avLst/>
          </a:prstGeom>
        </p:spPr>
        <p:txBody>
          <a:bodyPr wrap="square">
            <a:spAutoFit/>
          </a:bodyPr>
          <a:lstStyle/>
          <a:p>
            <a:r>
              <a:rPr lang="es-MX" sz="700" dirty="0" smtClean="0">
                <a:solidFill>
                  <a:srgbClr val="646569"/>
                </a:solidFill>
                <a:latin typeface="Arial" panose="020B0604020202020204" pitchFamily="34" charset="0"/>
                <a:ea typeface="Tahoma" panose="020B0604030504040204" pitchFamily="34" charset="0"/>
                <a:cs typeface="Arial" panose="020B0604020202020204" pitchFamily="34" charset="0"/>
              </a:rPr>
              <a:t>(*) Ley 19.628: Artículo </a:t>
            </a:r>
            <a:r>
              <a:rPr lang="es-MX" sz="700" dirty="0">
                <a:solidFill>
                  <a:srgbClr val="646569"/>
                </a:solidFill>
                <a:latin typeface="Arial" panose="020B0604020202020204" pitchFamily="34" charset="0"/>
                <a:ea typeface="Tahoma" panose="020B0604030504040204" pitchFamily="34" charset="0"/>
                <a:cs typeface="Arial" panose="020B0604020202020204" pitchFamily="34" charset="0"/>
              </a:rPr>
              <a:t>2° letra g), que regula  la confidencialidad de la información sobre estados de salud físicos o psíquicos de las personas y de la protección de la información clínica.</a:t>
            </a:r>
            <a:endParaRPr lang="es-CL" sz="700" dirty="0"/>
          </a:p>
        </p:txBody>
      </p:sp>
    </p:spTree>
    <p:extLst>
      <p:ext uri="{BB962C8B-B14F-4D97-AF65-F5344CB8AC3E}">
        <p14:creationId xmlns:p14="http://schemas.microsoft.com/office/powerpoint/2010/main" val="11848183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
            <a:extLst>
              <a:ext uri="{FF2B5EF4-FFF2-40B4-BE49-F238E27FC236}">
                <a16:creationId xmlns="" xmlns:a16="http://schemas.microsoft.com/office/drawing/2014/main" id="{F05D7F60-372A-4CF4-8F15-FD48C9228B64}"/>
              </a:ext>
            </a:extLst>
          </p:cNvPr>
          <p:cNvSpPr txBox="1">
            <a:spLocks/>
          </p:cNvSpPr>
          <p:nvPr/>
        </p:nvSpPr>
        <p:spPr>
          <a:xfrm>
            <a:off x="11636577" y="6990028"/>
            <a:ext cx="432000" cy="21600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B37290F3-BA30-9341-A10E-737EC97582C1}" type="slidenum">
              <a:rPr lang="es-CL" smtClean="0"/>
              <a:pPr/>
              <a:t>11</a:t>
            </a:fld>
            <a:endParaRPr lang="es-CL" dirty="0"/>
          </a:p>
        </p:txBody>
      </p:sp>
      <p:sp>
        <p:nvSpPr>
          <p:cNvPr id="12" name="Marcador de texto 4">
            <a:extLst>
              <a:ext uri="{FF2B5EF4-FFF2-40B4-BE49-F238E27FC236}">
                <a16:creationId xmlns="" xmlns:a16="http://schemas.microsoft.com/office/drawing/2014/main" id="{B12B621A-677C-8E47-96F2-B8B3990CE272}"/>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1</a:t>
            </a:r>
            <a:endParaRPr lang="es-CL" dirty="0">
              <a:solidFill>
                <a:prstClr val="white">
                  <a:lumMod val="95000"/>
                </a:prstClr>
              </a:solidFill>
            </a:endParaRPr>
          </a:p>
        </p:txBody>
      </p:sp>
      <p:sp>
        <p:nvSpPr>
          <p:cNvPr id="13" name="Marcador de texto 4">
            <a:extLst>
              <a:ext uri="{FF2B5EF4-FFF2-40B4-BE49-F238E27FC236}">
                <a16:creationId xmlns="" xmlns:a16="http://schemas.microsoft.com/office/drawing/2014/main" id="{05EE18C7-3F24-EC4F-9C06-0B94EFEF786F}"/>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2</a:t>
            </a:r>
            <a:endParaRPr lang="es-CL" dirty="0">
              <a:solidFill>
                <a:prstClr val="white">
                  <a:lumMod val="95000"/>
                </a:prstClr>
              </a:solidFill>
            </a:endParaRPr>
          </a:p>
        </p:txBody>
      </p:sp>
      <p:sp>
        <p:nvSpPr>
          <p:cNvPr id="14" name="Marcador de texto 4">
            <a:extLst>
              <a:ext uri="{FF2B5EF4-FFF2-40B4-BE49-F238E27FC236}">
                <a16:creationId xmlns="" xmlns:a16="http://schemas.microsoft.com/office/drawing/2014/main" id="{6A5D74FC-6BB2-754B-96D4-3ADB51AA8E19}"/>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t>3</a:t>
            </a:r>
            <a:endParaRPr lang="es-CL" dirty="0"/>
          </a:p>
        </p:txBody>
      </p:sp>
      <p:sp>
        <p:nvSpPr>
          <p:cNvPr id="15" name="Marcador de texto 7">
            <a:extLst>
              <a:ext uri="{FF2B5EF4-FFF2-40B4-BE49-F238E27FC236}">
                <a16:creationId xmlns="" xmlns:a16="http://schemas.microsoft.com/office/drawing/2014/main" id="{8EDABF3F-180A-684D-99DB-4D5FEFFEFC22}"/>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rgbClr val="006D36"/>
                </a:solidFill>
              </a:rPr>
              <a:t>Etapas implementación</a:t>
            </a:r>
            <a:endParaRPr lang="es-CL" dirty="0">
              <a:solidFill>
                <a:srgbClr val="006D36"/>
              </a:solidFill>
            </a:endParaRPr>
          </a:p>
        </p:txBody>
      </p:sp>
      <p:sp>
        <p:nvSpPr>
          <p:cNvPr id="16" name="Marcador de texto 7">
            <a:extLst>
              <a:ext uri="{FF2B5EF4-FFF2-40B4-BE49-F238E27FC236}">
                <a16:creationId xmlns="" xmlns:a16="http://schemas.microsoft.com/office/drawing/2014/main" id="{CC47074C-BE64-F645-A7D7-4FEA7C8D8000}"/>
              </a:ext>
            </a:extLst>
          </p:cNvPr>
          <p:cNvSpPr txBox="1">
            <a:spLocks/>
          </p:cNvSpPr>
          <p:nvPr/>
        </p:nvSpPr>
        <p:spPr>
          <a:xfrm>
            <a:off x="7189779" y="2191654"/>
            <a:ext cx="4878797"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Metodología </a:t>
            </a:r>
            <a:r>
              <a:rPr lang="es-ES" dirty="0" smtClean="0">
                <a:solidFill>
                  <a:prstClr val="white">
                    <a:lumMod val="95000"/>
                  </a:prstClr>
                </a:solidFill>
              </a:rPr>
              <a:t>Empresa </a:t>
            </a:r>
          </a:p>
        </p:txBody>
      </p:sp>
      <p:sp>
        <p:nvSpPr>
          <p:cNvPr id="17" name="Marcador de texto 7">
            <a:extLst>
              <a:ext uri="{FF2B5EF4-FFF2-40B4-BE49-F238E27FC236}">
                <a16:creationId xmlns="" xmlns:a16="http://schemas.microsoft.com/office/drawing/2014/main" id="{86AE43C6-FDB9-C044-B2A0-27B5B49C4F8D}"/>
              </a:ext>
            </a:extLst>
          </p:cNvPr>
          <p:cNvSpPr txBox="1">
            <a:spLocks/>
          </p:cNvSpPr>
          <p:nvPr/>
        </p:nvSpPr>
        <p:spPr>
          <a:xfrm>
            <a:off x="7214846" y="1108636"/>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prstClr val="white">
                    <a:lumMod val="95000"/>
                  </a:prstClr>
                </a:solidFill>
              </a:rPr>
              <a:t>Contexto</a:t>
            </a:r>
            <a:endParaRPr lang="es-ES" dirty="0">
              <a:solidFill>
                <a:prstClr val="white">
                  <a:lumMod val="95000"/>
                </a:prstClr>
              </a:solidFill>
            </a:endParaRPr>
          </a:p>
        </p:txBody>
      </p:sp>
      <p:sp>
        <p:nvSpPr>
          <p:cNvPr id="20" name="Marcador de texto 7">
            <a:extLst>
              <a:ext uri="{FF2B5EF4-FFF2-40B4-BE49-F238E27FC236}">
                <a16:creationId xmlns="" xmlns:a16="http://schemas.microsoft.com/office/drawing/2014/main" id="{9E866F1C-78CA-9546-BAC2-977BC1814B41}"/>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prstClr val="white">
                    <a:lumMod val="95000"/>
                  </a:prstClr>
                </a:solidFill>
              </a:rPr>
              <a:t>Justificación de la metodología</a:t>
            </a:r>
            <a:endParaRPr lang="es-CL" dirty="0">
              <a:solidFill>
                <a:prstClr val="white">
                  <a:lumMod val="95000"/>
                </a:prstClr>
              </a:solidFill>
            </a:endParaRPr>
          </a:p>
        </p:txBody>
      </p:sp>
      <p:sp>
        <p:nvSpPr>
          <p:cNvPr id="22" name="Marcador de texto 7">
            <a:extLst>
              <a:ext uri="{FF2B5EF4-FFF2-40B4-BE49-F238E27FC236}">
                <a16:creationId xmlns="" xmlns:a16="http://schemas.microsoft.com/office/drawing/2014/main" id="{0D1762C9-9A40-6A49-9D06-9D62F5347ACC}"/>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prstClr val="white">
                    <a:lumMod val="95000"/>
                  </a:prstClr>
                </a:solidFill>
              </a:rPr>
              <a:t>Informe nómina de expuestos (INE) y vigilancia de la salud</a:t>
            </a:r>
            <a:endParaRPr lang="es-CL" dirty="0">
              <a:solidFill>
                <a:prstClr val="white">
                  <a:lumMod val="95000"/>
                </a:prstClr>
              </a:solidFill>
            </a:endParaRPr>
          </a:p>
        </p:txBody>
      </p:sp>
      <p:sp>
        <p:nvSpPr>
          <p:cNvPr id="23" name="Marcador de texto 7">
            <a:extLst>
              <a:ext uri="{FF2B5EF4-FFF2-40B4-BE49-F238E27FC236}">
                <a16:creationId xmlns="" xmlns:a16="http://schemas.microsoft.com/office/drawing/2014/main" id="{ABA0A3C8-3A70-6547-A792-01A78798071E}"/>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Uso de herramientas disponibles</a:t>
            </a:r>
            <a:endParaRPr lang="es-CL" dirty="0">
              <a:solidFill>
                <a:srgbClr val="006D36"/>
              </a:solidFill>
            </a:endParaRPr>
          </a:p>
        </p:txBody>
      </p:sp>
      <p:sp>
        <p:nvSpPr>
          <p:cNvPr id="24" name="Marcador de texto 7">
            <a:extLst>
              <a:ext uri="{FF2B5EF4-FFF2-40B4-BE49-F238E27FC236}">
                <a16:creationId xmlns=""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sz="6800" dirty="0">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18" name="Marcador de texto 4">
            <a:extLst>
              <a:ext uri="{FF2B5EF4-FFF2-40B4-BE49-F238E27FC236}">
                <a16:creationId xmlns="" xmlns:a16="http://schemas.microsoft.com/office/drawing/2014/main" id="{FB7B9E74-A57E-40FA-2D1A-6219140DA6DC}"/>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4</a:t>
            </a:r>
            <a:endParaRPr lang="es-CL" dirty="0">
              <a:solidFill>
                <a:prstClr val="white">
                  <a:lumMod val="95000"/>
                </a:prstClr>
              </a:solidFill>
            </a:endParaRPr>
          </a:p>
        </p:txBody>
      </p:sp>
      <p:sp>
        <p:nvSpPr>
          <p:cNvPr id="26" name="Marcador de texto 7">
            <a:extLst>
              <a:ext uri="{FF2B5EF4-FFF2-40B4-BE49-F238E27FC236}">
                <a16:creationId xmlns="" xmlns:a16="http://schemas.microsoft.com/office/drawing/2014/main" id="{E55114CB-EEB3-6966-F755-0D8141581879}"/>
              </a:ext>
            </a:extLst>
          </p:cNvPr>
          <p:cNvSpPr txBox="1">
            <a:spLocks/>
          </p:cNvSpPr>
          <p:nvPr/>
        </p:nvSpPr>
        <p:spPr>
          <a:xfrm>
            <a:off x="7214846" y="4586996"/>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prstClr val="white">
                    <a:lumMod val="95000"/>
                  </a:prstClr>
                </a:solidFill>
              </a:rPr>
              <a:t>Referencia bibliográfica</a:t>
            </a:r>
            <a:endParaRPr lang="es-CL" dirty="0">
              <a:solidFill>
                <a:prstClr val="white">
                  <a:lumMod val="95000"/>
                </a:prstClr>
              </a:solidFill>
            </a:endParaRPr>
          </a:p>
        </p:txBody>
      </p:sp>
    </p:spTree>
    <p:extLst>
      <p:ext uri="{BB962C8B-B14F-4D97-AF65-F5344CB8AC3E}">
        <p14:creationId xmlns:p14="http://schemas.microsoft.com/office/powerpoint/2010/main" val="79524342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AE29494C-1716-4420-A82E-C7689C682073}"/>
              </a:ext>
            </a:extLst>
          </p:cNvPr>
          <p:cNvSpPr>
            <a:spLocks noGrp="1"/>
          </p:cNvSpPr>
          <p:nvPr>
            <p:ph type="sldNum" sz="quarter" idx="63"/>
          </p:nvPr>
        </p:nvSpPr>
        <p:spPr>
          <a:xfrm>
            <a:off x="11563624" y="6498587"/>
            <a:ext cx="371548" cy="240348"/>
          </a:xfrm>
        </p:spPr>
        <p:txBody>
          <a:bodyPr anchor="ctr" anchorCtr="0"/>
          <a:lstStyle/>
          <a:p>
            <a:pPr algn="ctr"/>
            <a:fld id="{B37290F3-BA30-9341-A10E-737EC97582C1}" type="slidenum">
              <a:rPr lang="es-CL" sz="1100" smtClean="0">
                <a:solidFill>
                  <a:srgbClr val="000000">
                    <a:lumMod val="75000"/>
                    <a:lumOff val="25000"/>
                  </a:srgbClr>
                </a:solidFill>
              </a:rPr>
              <a:pPr algn="ctr"/>
              <a:t>12</a:t>
            </a:fld>
            <a:endParaRPr lang="es-CL" sz="1100" dirty="0">
              <a:solidFill>
                <a:srgbClr val="000000">
                  <a:lumMod val="75000"/>
                  <a:lumOff val="25000"/>
                </a:srgbClr>
              </a:solidFill>
            </a:endParaRPr>
          </a:p>
        </p:txBody>
      </p:sp>
      <p:sp>
        <p:nvSpPr>
          <p:cNvPr id="3" name="Marcador de texto 2">
            <a:extLst>
              <a:ext uri="{FF2B5EF4-FFF2-40B4-BE49-F238E27FC236}">
                <a16:creationId xmlns="" xmlns:a16="http://schemas.microsoft.com/office/drawing/2014/main" id="{2935F146-CB9A-4576-94F9-0BBF4C1D4E66}"/>
              </a:ext>
            </a:extLst>
          </p:cNvPr>
          <p:cNvSpPr>
            <a:spLocks noGrp="1"/>
          </p:cNvSpPr>
          <p:nvPr>
            <p:ph type="body" sz="quarter" idx="61"/>
          </p:nvPr>
        </p:nvSpPr>
        <p:spPr/>
        <p:txBody>
          <a:bodyPr/>
          <a:lstStyle/>
          <a:p>
            <a:r>
              <a:rPr lang="es-CL" dirty="0" smtClean="0">
                <a:solidFill>
                  <a:schemeClr val="accent1"/>
                </a:solidFill>
              </a:rPr>
              <a:t>Etapas de implementación </a:t>
            </a:r>
            <a:endParaRPr lang="es-CL" dirty="0">
              <a:solidFill>
                <a:schemeClr val="accent1"/>
              </a:solidFill>
            </a:endParaRPr>
          </a:p>
        </p:txBody>
      </p:sp>
      <p:sp>
        <p:nvSpPr>
          <p:cNvPr id="4" name="Marcador de texto 3">
            <a:extLst>
              <a:ext uri="{FF2B5EF4-FFF2-40B4-BE49-F238E27FC236}">
                <a16:creationId xmlns="" xmlns:a16="http://schemas.microsoft.com/office/drawing/2014/main" id="{8ACF2CB9-74B3-4818-8439-113410568180}"/>
              </a:ext>
            </a:extLst>
          </p:cNvPr>
          <p:cNvSpPr>
            <a:spLocks noGrp="1"/>
          </p:cNvSpPr>
          <p:nvPr>
            <p:ph type="body" sz="quarter" idx="62"/>
          </p:nvPr>
        </p:nvSpPr>
        <p:spPr>
          <a:xfrm>
            <a:off x="449264" y="807565"/>
            <a:ext cx="8347074" cy="288000"/>
          </a:xfrm>
        </p:spPr>
        <p:txBody>
          <a:bodyPr/>
          <a:lstStyle/>
          <a:p>
            <a:r>
              <a:rPr lang="es-ES" b="1" dirty="0" smtClean="0"/>
              <a:t>Informe nómina de expuestos y vigilancia de la salud</a:t>
            </a:r>
            <a:endParaRPr lang="es-ES" b="1" dirty="0"/>
          </a:p>
        </p:txBody>
      </p:sp>
      <p:sp>
        <p:nvSpPr>
          <p:cNvPr id="27" name="Marcador de texto 49">
            <a:extLst>
              <a:ext uri="{FF2B5EF4-FFF2-40B4-BE49-F238E27FC236}">
                <a16:creationId xmlns="" xmlns:a16="http://schemas.microsoft.com/office/drawing/2014/main" id="{9743B8AC-E5B9-4EC4-8B55-A11817164CE3}"/>
              </a:ext>
            </a:extLst>
          </p:cNvPr>
          <p:cNvSpPr txBox="1">
            <a:spLocks/>
          </p:cNvSpPr>
          <p:nvPr/>
        </p:nvSpPr>
        <p:spPr>
          <a:xfrm>
            <a:off x="381610" y="2099950"/>
            <a:ext cx="5125061" cy="738664"/>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1050" dirty="0" smtClean="0">
                <a:solidFill>
                  <a:srgbClr val="616161"/>
                </a:solidFill>
                <a:cs typeface="Arial" charset="0"/>
              </a:rPr>
              <a:t>Implementar </a:t>
            </a:r>
            <a:r>
              <a:rPr lang="es-CL" sz="1050" dirty="0">
                <a:solidFill>
                  <a:srgbClr val="616161"/>
                </a:solidFill>
                <a:cs typeface="Arial" charset="0"/>
              </a:rPr>
              <a:t>el proceso de vigilancia ambiental de acuerdo a cada agente de riesgo (físico, químico, biológico o ergonómico según corresponda</a:t>
            </a:r>
            <a:r>
              <a:rPr lang="es-CL" sz="1050" dirty="0" smtClean="0">
                <a:solidFill>
                  <a:srgbClr val="616161"/>
                </a:solidFill>
                <a:cs typeface="Arial" charset="0"/>
              </a:rPr>
              <a:t>) presente </a:t>
            </a:r>
            <a:r>
              <a:rPr lang="es-CL" sz="1050" dirty="0">
                <a:solidFill>
                  <a:srgbClr val="616161"/>
                </a:solidFill>
                <a:cs typeface="Arial" charset="0"/>
              </a:rPr>
              <a:t>en su </a:t>
            </a:r>
            <a:r>
              <a:rPr lang="es-CL" sz="1050" dirty="0" smtClean="0">
                <a:solidFill>
                  <a:srgbClr val="616161"/>
                </a:solidFill>
                <a:cs typeface="Arial" charset="0"/>
              </a:rPr>
              <a:t>empresa, de tal manera identificar, evaluar y controlar los riesgos presentes que puedan generar alguna enfermedad profesional.</a:t>
            </a:r>
            <a:endParaRPr lang="es-CL" sz="1050" dirty="0">
              <a:solidFill>
                <a:srgbClr val="616161"/>
              </a:solidFill>
              <a:cs typeface="Arial" charset="0"/>
            </a:endParaRPr>
          </a:p>
        </p:txBody>
      </p:sp>
      <p:cxnSp>
        <p:nvCxnSpPr>
          <p:cNvPr id="35" name="28 Conector recto">
            <a:extLst>
              <a:ext uri="{FF2B5EF4-FFF2-40B4-BE49-F238E27FC236}">
                <a16:creationId xmlns="" xmlns:a16="http://schemas.microsoft.com/office/drawing/2014/main" id="{41E95B8A-B194-482F-BA72-940554B46E7E}"/>
              </a:ext>
            </a:extLst>
          </p:cNvPr>
          <p:cNvCxnSpPr>
            <a:cxnSpLocks/>
          </p:cNvCxnSpPr>
          <p:nvPr/>
        </p:nvCxnSpPr>
        <p:spPr>
          <a:xfrm>
            <a:off x="411516" y="2027501"/>
            <a:ext cx="507298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Marcador de texto 49">
            <a:extLst>
              <a:ext uri="{FF2B5EF4-FFF2-40B4-BE49-F238E27FC236}">
                <a16:creationId xmlns="" xmlns:a16="http://schemas.microsoft.com/office/drawing/2014/main" id="{9979ED58-E96C-4E7B-89F6-C70B56CBD0EA}"/>
              </a:ext>
            </a:extLst>
          </p:cNvPr>
          <p:cNvSpPr txBox="1">
            <a:spLocks/>
          </p:cNvSpPr>
          <p:nvPr/>
        </p:nvSpPr>
        <p:spPr>
          <a:xfrm>
            <a:off x="381610" y="1744452"/>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Objetivo</a:t>
            </a:r>
          </a:p>
        </p:txBody>
      </p:sp>
      <p:sp>
        <p:nvSpPr>
          <p:cNvPr id="34" name="Marcador de texto 49">
            <a:extLst>
              <a:ext uri="{FF2B5EF4-FFF2-40B4-BE49-F238E27FC236}">
                <a16:creationId xmlns="" xmlns:a16="http://schemas.microsoft.com/office/drawing/2014/main" id="{12D04B37-EE51-40A7-8D98-DE9B7AD48305}"/>
              </a:ext>
            </a:extLst>
          </p:cNvPr>
          <p:cNvSpPr txBox="1">
            <a:spLocks/>
          </p:cNvSpPr>
          <p:nvPr/>
        </p:nvSpPr>
        <p:spPr>
          <a:xfrm>
            <a:off x="452130" y="3654443"/>
            <a:ext cx="5124783" cy="415498"/>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
                <a:srgbClr val="13C045"/>
              </a:buClr>
            </a:pPr>
            <a:r>
              <a:rPr lang="es-ES" sz="1050" dirty="0">
                <a:solidFill>
                  <a:srgbClr val="000000">
                    <a:lumMod val="75000"/>
                    <a:lumOff val="25000"/>
                  </a:srgbClr>
                </a:solidFill>
              </a:rPr>
              <a:t>La alta dirección de la </a:t>
            </a:r>
            <a:r>
              <a:rPr lang="es-ES" sz="1050" dirty="0" smtClean="0">
                <a:solidFill>
                  <a:srgbClr val="000000">
                    <a:lumMod val="75000"/>
                    <a:lumOff val="25000"/>
                  </a:srgbClr>
                </a:solidFill>
              </a:rPr>
              <a:t>empresa, o alguna jefatura o mando medio que se haya designado en el centro </a:t>
            </a:r>
            <a:r>
              <a:rPr lang="es-ES" sz="1050" dirty="0">
                <a:solidFill>
                  <a:srgbClr val="000000">
                    <a:lumMod val="75000"/>
                    <a:lumOff val="25000"/>
                  </a:srgbClr>
                </a:solidFill>
              </a:rPr>
              <a:t>de </a:t>
            </a:r>
            <a:r>
              <a:rPr lang="es-ES" sz="1050" dirty="0" smtClean="0">
                <a:solidFill>
                  <a:srgbClr val="000000">
                    <a:lumMod val="75000"/>
                    <a:lumOff val="25000"/>
                  </a:srgbClr>
                </a:solidFill>
              </a:rPr>
              <a:t>trabajo, para la gestión de salud ocupacional.</a:t>
            </a:r>
            <a:endParaRPr lang="es-ES" sz="1050" dirty="0">
              <a:solidFill>
                <a:srgbClr val="000000">
                  <a:lumMod val="75000"/>
                  <a:lumOff val="25000"/>
                </a:srgbClr>
              </a:solidFill>
            </a:endParaRPr>
          </a:p>
        </p:txBody>
      </p:sp>
      <p:cxnSp>
        <p:nvCxnSpPr>
          <p:cNvPr id="46" name="28 Conector recto">
            <a:extLst>
              <a:ext uri="{FF2B5EF4-FFF2-40B4-BE49-F238E27FC236}">
                <a16:creationId xmlns="" xmlns:a16="http://schemas.microsoft.com/office/drawing/2014/main" id="{34370D01-7D41-4D77-90EE-46F4ACFFB59F}"/>
              </a:ext>
            </a:extLst>
          </p:cNvPr>
          <p:cNvCxnSpPr>
            <a:cxnSpLocks/>
          </p:cNvCxnSpPr>
          <p:nvPr/>
        </p:nvCxnSpPr>
        <p:spPr>
          <a:xfrm>
            <a:off x="452130" y="3477579"/>
            <a:ext cx="503237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Marcador de texto 49">
            <a:extLst>
              <a:ext uri="{FF2B5EF4-FFF2-40B4-BE49-F238E27FC236}">
                <a16:creationId xmlns="" xmlns:a16="http://schemas.microsoft.com/office/drawing/2014/main" id="{1A7E25DF-FDC6-4BDD-B172-6232C31A6109}"/>
              </a:ext>
            </a:extLst>
          </p:cNvPr>
          <p:cNvSpPr txBox="1">
            <a:spLocks/>
          </p:cNvSpPr>
          <p:nvPr/>
        </p:nvSpPr>
        <p:spPr>
          <a:xfrm>
            <a:off x="411516" y="3156769"/>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¿Quién lo hace?</a:t>
            </a:r>
          </a:p>
        </p:txBody>
      </p:sp>
      <p:cxnSp>
        <p:nvCxnSpPr>
          <p:cNvPr id="50" name="28 Conector recto">
            <a:extLst>
              <a:ext uri="{FF2B5EF4-FFF2-40B4-BE49-F238E27FC236}">
                <a16:creationId xmlns="" xmlns:a16="http://schemas.microsoft.com/office/drawing/2014/main" id="{19940561-ABC8-473D-B97F-1C29072B35DD}"/>
              </a:ext>
            </a:extLst>
          </p:cNvPr>
          <p:cNvCxnSpPr>
            <a:cxnSpLocks/>
          </p:cNvCxnSpPr>
          <p:nvPr/>
        </p:nvCxnSpPr>
        <p:spPr>
          <a:xfrm flipV="1">
            <a:off x="442914" y="4765897"/>
            <a:ext cx="5063757" cy="1"/>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Marcador de texto 49">
            <a:extLst>
              <a:ext uri="{FF2B5EF4-FFF2-40B4-BE49-F238E27FC236}">
                <a16:creationId xmlns="" xmlns:a16="http://schemas.microsoft.com/office/drawing/2014/main" id="{3CABB239-ADAD-4E2F-990B-8BEAB7637C7E}"/>
              </a:ext>
            </a:extLst>
          </p:cNvPr>
          <p:cNvSpPr txBox="1">
            <a:spLocks/>
          </p:cNvSpPr>
          <p:nvPr/>
        </p:nvSpPr>
        <p:spPr>
          <a:xfrm>
            <a:off x="442914" y="4497091"/>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¿Cómo lo realiza?</a:t>
            </a:r>
          </a:p>
        </p:txBody>
      </p:sp>
      <p:sp>
        <p:nvSpPr>
          <p:cNvPr id="52" name="Marcador de texto 49">
            <a:extLst>
              <a:ext uri="{FF2B5EF4-FFF2-40B4-BE49-F238E27FC236}">
                <a16:creationId xmlns="" xmlns:a16="http://schemas.microsoft.com/office/drawing/2014/main" id="{1A568573-D57C-4F17-82B2-43B2A72786D4}"/>
              </a:ext>
            </a:extLst>
          </p:cNvPr>
          <p:cNvSpPr txBox="1">
            <a:spLocks/>
          </p:cNvSpPr>
          <p:nvPr/>
        </p:nvSpPr>
        <p:spPr>
          <a:xfrm>
            <a:off x="5930860" y="2099950"/>
            <a:ext cx="5041261" cy="577081"/>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nSpc>
                <a:spcPct val="100000"/>
              </a:lnSpc>
              <a:spcBef>
                <a:spcPts val="0"/>
              </a:spcBef>
              <a:buClr>
                <a:srgbClr val="13C045"/>
              </a:buClr>
              <a:buFont typeface="Arial" panose="020B0604020202020204" pitchFamily="34" charset="0"/>
              <a:buChar char="•"/>
            </a:pPr>
            <a:r>
              <a:rPr lang="es-MX" sz="1050" dirty="0">
                <a:solidFill>
                  <a:srgbClr val="000000">
                    <a:lumMod val="75000"/>
                    <a:lumOff val="25000"/>
                  </a:srgbClr>
                </a:solidFill>
              </a:rPr>
              <a:t>Guía para la completitud de la nómina de trabajadores </a:t>
            </a:r>
            <a:r>
              <a:rPr lang="es-MX" sz="1050" dirty="0" smtClean="0">
                <a:solidFill>
                  <a:srgbClr val="000000">
                    <a:lumMod val="75000"/>
                    <a:lumOff val="25000"/>
                  </a:srgbClr>
                </a:solidFill>
              </a:rPr>
              <a:t>expuestos.</a:t>
            </a:r>
            <a:endParaRPr lang="es-MX" sz="1050" dirty="0">
              <a:solidFill>
                <a:srgbClr val="000000">
                  <a:lumMod val="75000"/>
                  <a:lumOff val="25000"/>
                </a:srgbClr>
              </a:solidFill>
            </a:endParaRPr>
          </a:p>
          <a:p>
            <a:pPr marL="180975" indent="-180975">
              <a:lnSpc>
                <a:spcPct val="100000"/>
              </a:lnSpc>
              <a:spcBef>
                <a:spcPts val="0"/>
              </a:spcBef>
              <a:buClr>
                <a:srgbClr val="13C045"/>
              </a:buClr>
              <a:buFont typeface="Arial" panose="020B0604020202020204" pitchFamily="34" charset="0"/>
              <a:buChar char="•"/>
            </a:pPr>
            <a:r>
              <a:rPr lang="es-MX" sz="1050" dirty="0" smtClean="0">
                <a:solidFill>
                  <a:srgbClr val="000000">
                    <a:lumMod val="75000"/>
                    <a:lumOff val="25000"/>
                  </a:srgbClr>
                </a:solidFill>
              </a:rPr>
              <a:t>Ficha de agentes de riesgos.</a:t>
            </a:r>
          </a:p>
          <a:p>
            <a:pPr marL="180975" indent="-180975">
              <a:lnSpc>
                <a:spcPct val="100000"/>
              </a:lnSpc>
              <a:spcBef>
                <a:spcPts val="0"/>
              </a:spcBef>
              <a:buClr>
                <a:srgbClr val="13C045"/>
              </a:buClr>
              <a:buFont typeface="Arial" panose="020B0604020202020204" pitchFamily="34" charset="0"/>
              <a:buChar char="•"/>
            </a:pPr>
            <a:r>
              <a:rPr lang="es-MX" sz="1050" dirty="0" smtClean="0">
                <a:solidFill>
                  <a:srgbClr val="000000">
                    <a:lumMod val="75000"/>
                    <a:lumOff val="25000"/>
                  </a:srgbClr>
                </a:solidFill>
              </a:rPr>
              <a:t>Ficha marco normativo.</a:t>
            </a:r>
          </a:p>
        </p:txBody>
      </p:sp>
      <p:cxnSp>
        <p:nvCxnSpPr>
          <p:cNvPr id="53" name="28 Conector recto">
            <a:extLst>
              <a:ext uri="{FF2B5EF4-FFF2-40B4-BE49-F238E27FC236}">
                <a16:creationId xmlns="" xmlns:a16="http://schemas.microsoft.com/office/drawing/2014/main" id="{D68437CB-FE15-4B1D-A0A7-5C04A4024D23}"/>
              </a:ext>
            </a:extLst>
          </p:cNvPr>
          <p:cNvCxnSpPr>
            <a:cxnSpLocks/>
          </p:cNvCxnSpPr>
          <p:nvPr/>
        </p:nvCxnSpPr>
        <p:spPr>
          <a:xfrm>
            <a:off x="5937429" y="2054865"/>
            <a:ext cx="481635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Marcador de texto 49">
            <a:extLst>
              <a:ext uri="{FF2B5EF4-FFF2-40B4-BE49-F238E27FC236}">
                <a16:creationId xmlns="" xmlns:a16="http://schemas.microsoft.com/office/drawing/2014/main" id="{4296C725-1511-42F2-89E4-8E5C9C485BE7}"/>
              </a:ext>
            </a:extLst>
          </p:cNvPr>
          <p:cNvSpPr txBox="1">
            <a:spLocks/>
          </p:cNvSpPr>
          <p:nvPr/>
        </p:nvSpPr>
        <p:spPr>
          <a:xfrm>
            <a:off x="6038091" y="1758664"/>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Herramientas</a:t>
            </a:r>
          </a:p>
        </p:txBody>
      </p:sp>
      <p:sp>
        <p:nvSpPr>
          <p:cNvPr id="31" name="Marcador de texto 49">
            <a:extLst>
              <a:ext uri="{FF2B5EF4-FFF2-40B4-BE49-F238E27FC236}">
                <a16:creationId xmlns="" xmlns:a16="http://schemas.microsoft.com/office/drawing/2014/main" id="{56752A43-01F7-458D-A6AD-0A0C589AAD65}"/>
              </a:ext>
            </a:extLst>
          </p:cNvPr>
          <p:cNvSpPr txBox="1">
            <a:spLocks/>
          </p:cNvSpPr>
          <p:nvPr/>
        </p:nvSpPr>
        <p:spPr>
          <a:xfrm>
            <a:off x="442912" y="1181083"/>
            <a:ext cx="1368000" cy="428997"/>
          </a:xfrm>
          <a:prstGeom prst="homePlate">
            <a:avLst/>
          </a:prstGeom>
          <a:solidFill>
            <a:schemeClr val="accent1"/>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MX" dirty="0" smtClean="0"/>
              <a:t>Proceso </a:t>
            </a:r>
            <a:r>
              <a:rPr lang="es-MX" dirty="0"/>
              <a:t>de vigilancia ambiental</a:t>
            </a:r>
          </a:p>
        </p:txBody>
      </p:sp>
      <p:sp>
        <p:nvSpPr>
          <p:cNvPr id="37" name="Marcador de texto 49">
            <a:extLst>
              <a:ext uri="{FF2B5EF4-FFF2-40B4-BE49-F238E27FC236}">
                <a16:creationId xmlns="" xmlns:a16="http://schemas.microsoft.com/office/drawing/2014/main" id="{DC4E0039-C9DF-4FE3-90A8-87894F2B16DC}"/>
              </a:ext>
            </a:extLst>
          </p:cNvPr>
          <p:cNvSpPr txBox="1">
            <a:spLocks/>
          </p:cNvSpPr>
          <p:nvPr/>
        </p:nvSpPr>
        <p:spPr>
          <a:xfrm>
            <a:off x="1920826" y="1173607"/>
            <a:ext cx="1368000" cy="443947"/>
          </a:xfrm>
          <a:prstGeom prst="homePlate">
            <a:avLst/>
          </a:prstGeom>
          <a:solidFill>
            <a:schemeClr val="accent4">
              <a:lumMod val="20000"/>
              <a:lumOff val="80000"/>
            </a:schemeClr>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MX" dirty="0"/>
              <a:t>Confeccione nómina de trabajadores expuestos</a:t>
            </a:r>
          </a:p>
        </p:txBody>
      </p:sp>
      <p:sp>
        <p:nvSpPr>
          <p:cNvPr id="39" name="Marcador de texto 49">
            <a:extLst>
              <a:ext uri="{FF2B5EF4-FFF2-40B4-BE49-F238E27FC236}">
                <a16:creationId xmlns="" xmlns:a16="http://schemas.microsoft.com/office/drawing/2014/main" id="{A3928B4E-5773-4F83-82A5-ED4D15C3A3A1}"/>
              </a:ext>
            </a:extLst>
          </p:cNvPr>
          <p:cNvSpPr txBox="1">
            <a:spLocks/>
          </p:cNvSpPr>
          <p:nvPr/>
        </p:nvSpPr>
        <p:spPr>
          <a:xfrm>
            <a:off x="3397262" y="1172070"/>
            <a:ext cx="1368000" cy="447782"/>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ES" sz="900" b="0" dirty="0" smtClean="0">
                <a:solidFill>
                  <a:prstClr val="white"/>
                </a:solidFill>
              </a:rPr>
              <a:t>Envíe nómina de trabajadores expuestos</a:t>
            </a:r>
            <a:endParaRPr lang="es-ES" sz="900" b="0" dirty="0">
              <a:solidFill>
                <a:prstClr val="white"/>
              </a:solidFill>
            </a:endParaRPr>
          </a:p>
        </p:txBody>
      </p:sp>
      <p:pic>
        <p:nvPicPr>
          <p:cNvPr id="5" name="Imagen 4"/>
          <p:cNvPicPr>
            <a:picLocks noChangeAspect="1"/>
          </p:cNvPicPr>
          <p:nvPr/>
        </p:nvPicPr>
        <p:blipFill>
          <a:blip r:embed="rId2"/>
          <a:stretch>
            <a:fillRect/>
          </a:stretch>
        </p:blipFill>
        <p:spPr>
          <a:xfrm>
            <a:off x="8135143" y="3326715"/>
            <a:ext cx="1765627" cy="2350402"/>
          </a:xfrm>
          <a:prstGeom prst="rect">
            <a:avLst/>
          </a:prstGeom>
        </p:spPr>
      </p:pic>
      <p:pic>
        <p:nvPicPr>
          <p:cNvPr id="6" name="Imagen 5"/>
          <p:cNvPicPr>
            <a:picLocks noChangeAspect="1"/>
          </p:cNvPicPr>
          <p:nvPr/>
        </p:nvPicPr>
        <p:blipFill>
          <a:blip r:embed="rId3"/>
          <a:stretch>
            <a:fillRect/>
          </a:stretch>
        </p:blipFill>
        <p:spPr>
          <a:xfrm>
            <a:off x="10089982" y="3303802"/>
            <a:ext cx="1799671" cy="2396228"/>
          </a:xfrm>
          <a:prstGeom prst="rect">
            <a:avLst/>
          </a:prstGeom>
        </p:spPr>
      </p:pic>
      <p:pic>
        <p:nvPicPr>
          <p:cNvPr id="7" name="Imagen 6"/>
          <p:cNvPicPr>
            <a:picLocks noChangeAspect="1"/>
          </p:cNvPicPr>
          <p:nvPr/>
        </p:nvPicPr>
        <p:blipFill>
          <a:blip r:embed="rId4"/>
          <a:stretch>
            <a:fillRect/>
          </a:stretch>
        </p:blipFill>
        <p:spPr>
          <a:xfrm>
            <a:off x="6128938" y="3326715"/>
            <a:ext cx="1816305" cy="2335249"/>
          </a:xfrm>
          <a:prstGeom prst="rect">
            <a:avLst/>
          </a:prstGeom>
        </p:spPr>
      </p:pic>
      <p:sp>
        <p:nvSpPr>
          <p:cNvPr id="26" name="Marcador de texto 49">
            <a:extLst>
              <a:ext uri="{FF2B5EF4-FFF2-40B4-BE49-F238E27FC236}">
                <a16:creationId xmlns="" xmlns:a16="http://schemas.microsoft.com/office/drawing/2014/main" id="{A3928B4E-5773-4F83-82A5-ED4D15C3A3A1}"/>
              </a:ext>
            </a:extLst>
          </p:cNvPr>
          <p:cNvSpPr txBox="1">
            <a:spLocks/>
          </p:cNvSpPr>
          <p:nvPr/>
        </p:nvSpPr>
        <p:spPr>
          <a:xfrm>
            <a:off x="4822671" y="1172070"/>
            <a:ext cx="1368000" cy="436234"/>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ES" sz="900" b="0" dirty="0" smtClean="0">
                <a:solidFill>
                  <a:prstClr val="white"/>
                </a:solidFill>
              </a:rPr>
              <a:t>Programa de vigilancia de la salud</a:t>
            </a:r>
            <a:endParaRPr lang="es-ES" sz="900" b="0" dirty="0">
              <a:solidFill>
                <a:prstClr val="white"/>
              </a:solidFill>
            </a:endParaRPr>
          </a:p>
        </p:txBody>
      </p:sp>
      <p:sp>
        <p:nvSpPr>
          <p:cNvPr id="10" name="Rectángulo 9"/>
          <p:cNvSpPr/>
          <p:nvPr/>
        </p:nvSpPr>
        <p:spPr>
          <a:xfrm>
            <a:off x="449262" y="4942761"/>
            <a:ext cx="5057409" cy="1546577"/>
          </a:xfrm>
          <a:prstGeom prst="rect">
            <a:avLst/>
          </a:prstGeom>
        </p:spPr>
        <p:txBody>
          <a:bodyPr wrap="square">
            <a:spAutoFit/>
          </a:bodyPr>
          <a:lstStyle/>
          <a:p>
            <a:pPr algn="just" defTabSz="916777">
              <a:lnSpc>
                <a:spcPct val="100000"/>
              </a:lnSpc>
              <a:spcBef>
                <a:spcPts val="0"/>
              </a:spcBef>
              <a:buClr>
                <a:srgbClr val="83B727"/>
              </a:buClr>
              <a:defRPr/>
            </a:pPr>
            <a:r>
              <a:rPr lang="es-CL" sz="1050" kern="1200" dirty="0">
                <a:solidFill>
                  <a:srgbClr val="000000">
                    <a:lumMod val="75000"/>
                    <a:lumOff val="25000"/>
                  </a:srgbClr>
                </a:solidFill>
              </a:rPr>
              <a:t>Implemente el proceso de vigilancia ambiental de acuerdo a cada agente de riesgo presente en su empresa (agente físico, químico, biológico o ergonómico según corresponda), lo que implica realizar la identificación de cada agente de riesgo, la organización y planificación, caracterizar los agentes, evaluar el riesgo de cada uno de ellos (con apoyo de achs si se requiere), implemente las medidas de control que le prescriba </a:t>
            </a:r>
            <a:r>
              <a:rPr lang="es-CL" sz="1050" kern="1200" dirty="0" smtClean="0">
                <a:solidFill>
                  <a:srgbClr val="000000">
                    <a:lumMod val="75000"/>
                    <a:lumOff val="25000"/>
                  </a:srgbClr>
                </a:solidFill>
              </a:rPr>
              <a:t>ACHS </a:t>
            </a:r>
            <a:r>
              <a:rPr lang="es-CL" sz="1050" kern="1200" dirty="0">
                <a:solidFill>
                  <a:srgbClr val="000000">
                    <a:lumMod val="75000"/>
                    <a:lumOff val="25000"/>
                  </a:srgbClr>
                </a:solidFill>
              </a:rPr>
              <a:t>y sólo una vez que </a:t>
            </a:r>
            <a:r>
              <a:rPr lang="es-CL" sz="1050" kern="1200" dirty="0" smtClean="0">
                <a:solidFill>
                  <a:srgbClr val="000000">
                    <a:lumMod val="75000"/>
                    <a:lumOff val="25000"/>
                  </a:srgbClr>
                </a:solidFill>
              </a:rPr>
              <a:t>haya </a:t>
            </a:r>
            <a:r>
              <a:rPr lang="es-CL" sz="1050" kern="1200" dirty="0">
                <a:solidFill>
                  <a:srgbClr val="000000">
                    <a:lumMod val="75000"/>
                    <a:lumOff val="25000"/>
                  </a:srgbClr>
                </a:solidFill>
              </a:rPr>
              <a:t>implementado esas medidas, solicite reevaluación </a:t>
            </a:r>
            <a:r>
              <a:rPr lang="es-CL" sz="1050" kern="1200" dirty="0" smtClean="0">
                <a:solidFill>
                  <a:srgbClr val="000000">
                    <a:lumMod val="75000"/>
                    <a:lumOff val="25000"/>
                  </a:srgbClr>
                </a:solidFill>
              </a:rPr>
              <a:t>según </a:t>
            </a:r>
            <a:r>
              <a:rPr lang="es-CL" sz="1050" kern="1200" dirty="0">
                <a:solidFill>
                  <a:srgbClr val="000000">
                    <a:lumMod val="75000"/>
                    <a:lumOff val="25000"/>
                  </a:srgbClr>
                </a:solidFill>
              </a:rPr>
              <a:t>cada agente de riesgo identificado. </a:t>
            </a:r>
            <a:endParaRPr lang="es-CL" sz="1050" kern="1200" dirty="0" smtClean="0">
              <a:solidFill>
                <a:srgbClr val="000000">
                  <a:lumMod val="75000"/>
                  <a:lumOff val="25000"/>
                </a:srgbClr>
              </a:solidFill>
            </a:endParaRPr>
          </a:p>
          <a:p>
            <a:pPr algn="just" defTabSz="916777">
              <a:lnSpc>
                <a:spcPct val="100000"/>
              </a:lnSpc>
              <a:spcBef>
                <a:spcPts val="0"/>
              </a:spcBef>
              <a:buClr>
                <a:srgbClr val="83B727"/>
              </a:buClr>
              <a:defRPr/>
            </a:pPr>
            <a:r>
              <a:rPr lang="es-CL" sz="1050" kern="1200" dirty="0" smtClean="0">
                <a:solidFill>
                  <a:srgbClr val="000000">
                    <a:lumMod val="75000"/>
                    <a:lumOff val="25000"/>
                  </a:srgbClr>
                </a:solidFill>
              </a:rPr>
              <a:t>Revise el material de apoyo normativo para asegurar el cumplimiento de lo allí dispuesto.</a:t>
            </a:r>
            <a:endParaRPr lang="es-CL" sz="1050" kern="1200" dirty="0">
              <a:solidFill>
                <a:srgbClr val="000000">
                  <a:lumMod val="75000"/>
                  <a:lumOff val="25000"/>
                </a:srgbClr>
              </a:solidFill>
            </a:endParaRPr>
          </a:p>
        </p:txBody>
      </p:sp>
    </p:spTree>
    <p:extLst>
      <p:ext uri="{BB962C8B-B14F-4D97-AF65-F5344CB8AC3E}">
        <p14:creationId xmlns:p14="http://schemas.microsoft.com/office/powerpoint/2010/main" val="7275541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AE29494C-1716-4420-A82E-C7689C682073}"/>
              </a:ext>
            </a:extLst>
          </p:cNvPr>
          <p:cNvSpPr>
            <a:spLocks noGrp="1"/>
          </p:cNvSpPr>
          <p:nvPr>
            <p:ph type="sldNum" sz="quarter" idx="63"/>
          </p:nvPr>
        </p:nvSpPr>
        <p:spPr>
          <a:xfrm>
            <a:off x="11563624" y="6498587"/>
            <a:ext cx="371548" cy="240348"/>
          </a:xfrm>
        </p:spPr>
        <p:txBody>
          <a:bodyPr anchor="ctr" anchorCtr="0"/>
          <a:lstStyle/>
          <a:p>
            <a:pPr algn="ctr"/>
            <a:fld id="{B37290F3-BA30-9341-A10E-737EC97582C1}" type="slidenum">
              <a:rPr lang="es-CL" sz="1100" smtClean="0">
                <a:solidFill>
                  <a:srgbClr val="000000">
                    <a:lumMod val="75000"/>
                    <a:lumOff val="25000"/>
                  </a:srgbClr>
                </a:solidFill>
              </a:rPr>
              <a:pPr algn="ctr"/>
              <a:t>13</a:t>
            </a:fld>
            <a:endParaRPr lang="es-CL" sz="1100" dirty="0">
              <a:solidFill>
                <a:srgbClr val="000000">
                  <a:lumMod val="75000"/>
                  <a:lumOff val="25000"/>
                </a:srgbClr>
              </a:solidFill>
            </a:endParaRPr>
          </a:p>
        </p:txBody>
      </p:sp>
      <p:sp>
        <p:nvSpPr>
          <p:cNvPr id="4" name="Marcador de texto 3">
            <a:extLst>
              <a:ext uri="{FF2B5EF4-FFF2-40B4-BE49-F238E27FC236}">
                <a16:creationId xmlns="" xmlns:a16="http://schemas.microsoft.com/office/drawing/2014/main" id="{8ACF2CB9-74B3-4818-8439-113410568180}"/>
              </a:ext>
            </a:extLst>
          </p:cNvPr>
          <p:cNvSpPr>
            <a:spLocks noGrp="1"/>
          </p:cNvSpPr>
          <p:nvPr>
            <p:ph type="body" sz="quarter" idx="62"/>
          </p:nvPr>
        </p:nvSpPr>
        <p:spPr>
          <a:xfrm>
            <a:off x="449264" y="807565"/>
            <a:ext cx="8347074" cy="288000"/>
          </a:xfrm>
        </p:spPr>
        <p:txBody>
          <a:bodyPr/>
          <a:lstStyle/>
          <a:p>
            <a:r>
              <a:rPr lang="es-ES" b="1" dirty="0" smtClean="0"/>
              <a:t>Informe nómina de expuestos y vigilancia de la salud</a:t>
            </a:r>
            <a:endParaRPr lang="es-ES" b="1" dirty="0"/>
          </a:p>
        </p:txBody>
      </p:sp>
      <p:sp>
        <p:nvSpPr>
          <p:cNvPr id="27" name="Marcador de texto 49">
            <a:extLst>
              <a:ext uri="{FF2B5EF4-FFF2-40B4-BE49-F238E27FC236}">
                <a16:creationId xmlns="" xmlns:a16="http://schemas.microsoft.com/office/drawing/2014/main" id="{9743B8AC-E5B9-4EC4-8B55-A11817164CE3}"/>
              </a:ext>
            </a:extLst>
          </p:cNvPr>
          <p:cNvSpPr txBox="1">
            <a:spLocks/>
          </p:cNvSpPr>
          <p:nvPr/>
        </p:nvSpPr>
        <p:spPr>
          <a:xfrm>
            <a:off x="381610" y="2099950"/>
            <a:ext cx="5125061" cy="577081"/>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1050" dirty="0">
                <a:solidFill>
                  <a:srgbClr val="616161"/>
                </a:solidFill>
                <a:cs typeface="Arial" charset="0"/>
              </a:rPr>
              <a:t>Informar oportuna y </a:t>
            </a:r>
            <a:r>
              <a:rPr lang="es-CL" sz="1050" dirty="0" smtClean="0">
                <a:solidFill>
                  <a:srgbClr val="616161"/>
                </a:solidFill>
                <a:cs typeface="Arial" charset="0"/>
              </a:rPr>
              <a:t>completamente </a:t>
            </a:r>
            <a:r>
              <a:rPr lang="es-CL" sz="1050" dirty="0">
                <a:solidFill>
                  <a:srgbClr val="616161"/>
                </a:solidFill>
                <a:cs typeface="Arial" charset="0"/>
              </a:rPr>
              <a:t>la nómina de trabajadores expuestos al agente de riesgos identificado o </a:t>
            </a:r>
            <a:r>
              <a:rPr lang="es-CL" sz="1050" dirty="0" smtClean="0">
                <a:solidFill>
                  <a:srgbClr val="616161"/>
                </a:solidFill>
                <a:cs typeface="Arial" charset="0"/>
              </a:rPr>
              <a:t>evaluado, a la ACHS, </a:t>
            </a:r>
            <a:r>
              <a:rPr lang="es-CL" sz="1050" dirty="0">
                <a:solidFill>
                  <a:srgbClr val="616161"/>
                </a:solidFill>
                <a:cs typeface="Arial" charset="0"/>
              </a:rPr>
              <a:t>para </a:t>
            </a:r>
            <a:r>
              <a:rPr lang="es-CL" sz="1050" dirty="0" smtClean="0">
                <a:solidFill>
                  <a:srgbClr val="616161"/>
                </a:solidFill>
                <a:cs typeface="Arial" charset="0"/>
              </a:rPr>
              <a:t>gestionar adecuadamente el programa de vigilancia de la salud de esos trabajadores.</a:t>
            </a:r>
            <a:endParaRPr lang="es-CL" sz="1050" dirty="0">
              <a:solidFill>
                <a:srgbClr val="616161"/>
              </a:solidFill>
              <a:cs typeface="Arial" charset="0"/>
            </a:endParaRPr>
          </a:p>
        </p:txBody>
      </p:sp>
      <p:cxnSp>
        <p:nvCxnSpPr>
          <p:cNvPr id="35" name="28 Conector recto">
            <a:extLst>
              <a:ext uri="{FF2B5EF4-FFF2-40B4-BE49-F238E27FC236}">
                <a16:creationId xmlns="" xmlns:a16="http://schemas.microsoft.com/office/drawing/2014/main" id="{41E95B8A-B194-482F-BA72-940554B46E7E}"/>
              </a:ext>
            </a:extLst>
          </p:cNvPr>
          <p:cNvCxnSpPr>
            <a:cxnSpLocks/>
          </p:cNvCxnSpPr>
          <p:nvPr/>
        </p:nvCxnSpPr>
        <p:spPr>
          <a:xfrm>
            <a:off x="411516" y="2027501"/>
            <a:ext cx="507298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Marcador de texto 49">
            <a:extLst>
              <a:ext uri="{FF2B5EF4-FFF2-40B4-BE49-F238E27FC236}">
                <a16:creationId xmlns="" xmlns:a16="http://schemas.microsoft.com/office/drawing/2014/main" id="{9979ED58-E96C-4E7B-89F6-C70B56CBD0EA}"/>
              </a:ext>
            </a:extLst>
          </p:cNvPr>
          <p:cNvSpPr txBox="1">
            <a:spLocks/>
          </p:cNvSpPr>
          <p:nvPr/>
        </p:nvSpPr>
        <p:spPr>
          <a:xfrm>
            <a:off x="373416" y="1742523"/>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Objetivo</a:t>
            </a:r>
          </a:p>
        </p:txBody>
      </p:sp>
      <p:cxnSp>
        <p:nvCxnSpPr>
          <p:cNvPr id="46" name="28 Conector recto">
            <a:extLst>
              <a:ext uri="{FF2B5EF4-FFF2-40B4-BE49-F238E27FC236}">
                <a16:creationId xmlns="" xmlns:a16="http://schemas.microsoft.com/office/drawing/2014/main" id="{34370D01-7D41-4D77-90EE-46F4ACFFB59F}"/>
              </a:ext>
            </a:extLst>
          </p:cNvPr>
          <p:cNvCxnSpPr>
            <a:cxnSpLocks/>
          </p:cNvCxnSpPr>
          <p:nvPr/>
        </p:nvCxnSpPr>
        <p:spPr>
          <a:xfrm>
            <a:off x="474300" y="3477569"/>
            <a:ext cx="503237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Marcador de texto 49">
            <a:extLst>
              <a:ext uri="{FF2B5EF4-FFF2-40B4-BE49-F238E27FC236}">
                <a16:creationId xmlns="" xmlns:a16="http://schemas.microsoft.com/office/drawing/2014/main" id="{1A7E25DF-FDC6-4BDD-B172-6232C31A6109}"/>
              </a:ext>
            </a:extLst>
          </p:cNvPr>
          <p:cNvSpPr txBox="1">
            <a:spLocks/>
          </p:cNvSpPr>
          <p:nvPr/>
        </p:nvSpPr>
        <p:spPr>
          <a:xfrm>
            <a:off x="411516" y="3167718"/>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¿Quién lo hace?</a:t>
            </a:r>
          </a:p>
        </p:txBody>
      </p:sp>
      <p:sp>
        <p:nvSpPr>
          <p:cNvPr id="49" name="Marcador de texto 49">
            <a:extLst>
              <a:ext uri="{FF2B5EF4-FFF2-40B4-BE49-F238E27FC236}">
                <a16:creationId xmlns="" xmlns:a16="http://schemas.microsoft.com/office/drawing/2014/main" id="{EF9BD3B7-0ABC-449C-962B-00FF75258B9A}"/>
              </a:ext>
            </a:extLst>
          </p:cNvPr>
          <p:cNvSpPr txBox="1">
            <a:spLocks/>
          </p:cNvSpPr>
          <p:nvPr/>
        </p:nvSpPr>
        <p:spPr>
          <a:xfrm>
            <a:off x="442912" y="5096439"/>
            <a:ext cx="5131412" cy="1384995"/>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1050" dirty="0">
                <a:solidFill>
                  <a:srgbClr val="616161"/>
                </a:solidFill>
                <a:cs typeface="Arial" charset="0"/>
              </a:rPr>
              <a:t>En caso </a:t>
            </a:r>
            <a:r>
              <a:rPr lang="es-CL" sz="1050" dirty="0" smtClean="0">
                <a:solidFill>
                  <a:srgbClr val="616161"/>
                </a:solidFill>
                <a:cs typeface="Arial" charset="0"/>
              </a:rPr>
              <a:t>de existir </a:t>
            </a:r>
            <a:r>
              <a:rPr lang="es-CL" sz="1050" dirty="0">
                <a:solidFill>
                  <a:srgbClr val="616161"/>
                </a:solidFill>
                <a:cs typeface="Arial" charset="0"/>
              </a:rPr>
              <a:t>exposición al agente de riesgo identificado y evaluado, </a:t>
            </a:r>
            <a:r>
              <a:rPr lang="es-CL" sz="1050" dirty="0" smtClean="0">
                <a:solidFill>
                  <a:srgbClr val="616161"/>
                </a:solidFill>
                <a:cs typeface="Arial" charset="0"/>
              </a:rPr>
              <a:t>confeccione </a:t>
            </a:r>
            <a:r>
              <a:rPr lang="es-CL" sz="1050" dirty="0">
                <a:solidFill>
                  <a:srgbClr val="616161"/>
                </a:solidFill>
                <a:cs typeface="Arial" charset="0"/>
              </a:rPr>
              <a:t>la nómina de trabajadores </a:t>
            </a:r>
            <a:r>
              <a:rPr lang="es-CL" sz="1050" dirty="0" smtClean="0">
                <a:solidFill>
                  <a:srgbClr val="616161"/>
                </a:solidFill>
                <a:cs typeface="Arial" charset="0"/>
              </a:rPr>
              <a:t>expuestos según formato achs definido (excel nómina de trabajadores expuestos); Lo </a:t>
            </a:r>
            <a:r>
              <a:rPr lang="es-CL" sz="1050" dirty="0">
                <a:solidFill>
                  <a:srgbClr val="616161"/>
                </a:solidFill>
                <a:cs typeface="Arial" charset="0"/>
              </a:rPr>
              <a:t>que vendrá </a:t>
            </a:r>
            <a:r>
              <a:rPr lang="es-CL" sz="1050" dirty="0" smtClean="0">
                <a:solidFill>
                  <a:srgbClr val="616161"/>
                </a:solidFill>
                <a:cs typeface="Arial" charset="0"/>
              </a:rPr>
              <a:t>también indicado </a:t>
            </a:r>
            <a:r>
              <a:rPr lang="es-CL" sz="1050" dirty="0">
                <a:solidFill>
                  <a:srgbClr val="616161"/>
                </a:solidFill>
                <a:cs typeface="Arial" charset="0"/>
              </a:rPr>
              <a:t>en el informe técnico de evaluación de riesgos </a:t>
            </a:r>
            <a:r>
              <a:rPr lang="es-CL" sz="1050" dirty="0" smtClean="0">
                <a:solidFill>
                  <a:srgbClr val="616161"/>
                </a:solidFill>
                <a:cs typeface="Arial" charset="0"/>
              </a:rPr>
              <a:t>achs, </a:t>
            </a:r>
            <a:r>
              <a:rPr lang="es-CL" sz="1050" dirty="0">
                <a:solidFill>
                  <a:srgbClr val="616161"/>
                </a:solidFill>
                <a:cs typeface="Arial" charset="0"/>
              </a:rPr>
              <a:t>en caso que se haya realizado la respectiva </a:t>
            </a:r>
            <a:r>
              <a:rPr lang="es-CL" sz="1050" dirty="0" smtClean="0">
                <a:solidFill>
                  <a:srgbClr val="616161"/>
                </a:solidFill>
                <a:cs typeface="Arial" charset="0"/>
              </a:rPr>
              <a:t>evaluación de riesgos. Rellene </a:t>
            </a:r>
            <a:r>
              <a:rPr lang="es-CL" sz="1050" dirty="0">
                <a:solidFill>
                  <a:srgbClr val="616161"/>
                </a:solidFill>
                <a:cs typeface="Arial" charset="0"/>
              </a:rPr>
              <a:t>el documento excel respectivo según instructivo </a:t>
            </a:r>
            <a:r>
              <a:rPr lang="es-CL" sz="1050" dirty="0" smtClean="0">
                <a:solidFill>
                  <a:srgbClr val="616161"/>
                </a:solidFill>
                <a:cs typeface="Arial" charset="0"/>
              </a:rPr>
              <a:t>para la completitud de la nómina de trabajadores expuestos, </a:t>
            </a:r>
            <a:r>
              <a:rPr lang="es-CL" sz="1050" dirty="0">
                <a:solidFill>
                  <a:srgbClr val="616161"/>
                </a:solidFill>
                <a:cs typeface="Arial" charset="0"/>
              </a:rPr>
              <a:t>asegurando la correcta completitud de la </a:t>
            </a:r>
            <a:r>
              <a:rPr lang="es-CL" sz="1050" dirty="0" smtClean="0">
                <a:solidFill>
                  <a:srgbClr val="616161"/>
                </a:solidFill>
                <a:cs typeface="Arial" charset="0"/>
              </a:rPr>
              <a:t>información. En caso de dudas, consulte el material de preguntas frecuentes.</a:t>
            </a:r>
            <a:endParaRPr lang="es-CL" sz="1050" dirty="0">
              <a:solidFill>
                <a:srgbClr val="616161"/>
              </a:solidFill>
              <a:cs typeface="Arial" charset="0"/>
            </a:endParaRPr>
          </a:p>
        </p:txBody>
      </p:sp>
      <p:cxnSp>
        <p:nvCxnSpPr>
          <p:cNvPr id="50" name="28 Conector recto">
            <a:extLst>
              <a:ext uri="{FF2B5EF4-FFF2-40B4-BE49-F238E27FC236}">
                <a16:creationId xmlns="" xmlns:a16="http://schemas.microsoft.com/office/drawing/2014/main" id="{19940561-ABC8-473D-B97F-1C29072B35DD}"/>
              </a:ext>
            </a:extLst>
          </p:cNvPr>
          <p:cNvCxnSpPr>
            <a:cxnSpLocks/>
          </p:cNvCxnSpPr>
          <p:nvPr/>
        </p:nvCxnSpPr>
        <p:spPr>
          <a:xfrm flipV="1">
            <a:off x="442914" y="5083459"/>
            <a:ext cx="5131410" cy="1"/>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Marcador de texto 49">
            <a:extLst>
              <a:ext uri="{FF2B5EF4-FFF2-40B4-BE49-F238E27FC236}">
                <a16:creationId xmlns="" xmlns:a16="http://schemas.microsoft.com/office/drawing/2014/main" id="{3CABB239-ADAD-4E2F-990B-8BEAB7637C7E}"/>
              </a:ext>
            </a:extLst>
          </p:cNvPr>
          <p:cNvSpPr txBox="1">
            <a:spLocks/>
          </p:cNvSpPr>
          <p:nvPr/>
        </p:nvSpPr>
        <p:spPr>
          <a:xfrm>
            <a:off x="442914" y="4655873"/>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¿Cómo lo realiza?</a:t>
            </a:r>
          </a:p>
        </p:txBody>
      </p:sp>
      <p:sp>
        <p:nvSpPr>
          <p:cNvPr id="52" name="Marcador de texto 49">
            <a:extLst>
              <a:ext uri="{FF2B5EF4-FFF2-40B4-BE49-F238E27FC236}">
                <a16:creationId xmlns="" xmlns:a16="http://schemas.microsoft.com/office/drawing/2014/main" id="{1A568573-D57C-4F17-82B2-43B2A72786D4}"/>
              </a:ext>
            </a:extLst>
          </p:cNvPr>
          <p:cNvSpPr txBox="1">
            <a:spLocks/>
          </p:cNvSpPr>
          <p:nvPr/>
        </p:nvSpPr>
        <p:spPr>
          <a:xfrm>
            <a:off x="5948557" y="2099950"/>
            <a:ext cx="5041261" cy="261610"/>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nSpc>
                <a:spcPct val="100000"/>
              </a:lnSpc>
              <a:spcBef>
                <a:spcPts val="0"/>
              </a:spcBef>
              <a:buClr>
                <a:srgbClr val="13C045"/>
              </a:buClr>
              <a:buFont typeface="Arial" panose="020B0604020202020204" pitchFamily="34" charset="0"/>
              <a:buChar char="•"/>
            </a:pPr>
            <a:r>
              <a:rPr lang="es-MX" sz="1050" dirty="0">
                <a:solidFill>
                  <a:srgbClr val="000000">
                    <a:lumMod val="75000"/>
                    <a:lumOff val="25000"/>
                  </a:srgbClr>
                </a:solidFill>
              </a:rPr>
              <a:t>Guía para la completitud de la nómina de trabajadores </a:t>
            </a:r>
            <a:r>
              <a:rPr lang="es-MX" sz="1050" dirty="0" smtClean="0">
                <a:solidFill>
                  <a:srgbClr val="000000">
                    <a:lumMod val="75000"/>
                    <a:lumOff val="25000"/>
                  </a:srgbClr>
                </a:solidFill>
              </a:rPr>
              <a:t>expuestos.</a:t>
            </a:r>
            <a:endParaRPr lang="es-MX" sz="1050" dirty="0">
              <a:solidFill>
                <a:srgbClr val="000000">
                  <a:lumMod val="75000"/>
                  <a:lumOff val="25000"/>
                </a:srgbClr>
              </a:solidFill>
            </a:endParaRPr>
          </a:p>
        </p:txBody>
      </p:sp>
      <p:cxnSp>
        <p:nvCxnSpPr>
          <p:cNvPr id="53" name="28 Conector recto">
            <a:extLst>
              <a:ext uri="{FF2B5EF4-FFF2-40B4-BE49-F238E27FC236}">
                <a16:creationId xmlns="" xmlns:a16="http://schemas.microsoft.com/office/drawing/2014/main" id="{D68437CB-FE15-4B1D-A0A7-5C04A4024D23}"/>
              </a:ext>
            </a:extLst>
          </p:cNvPr>
          <p:cNvCxnSpPr>
            <a:cxnSpLocks/>
          </p:cNvCxnSpPr>
          <p:nvPr/>
        </p:nvCxnSpPr>
        <p:spPr>
          <a:xfrm flipV="1">
            <a:off x="5937429" y="2027278"/>
            <a:ext cx="4711521" cy="1693"/>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Marcador de texto 49">
            <a:extLst>
              <a:ext uri="{FF2B5EF4-FFF2-40B4-BE49-F238E27FC236}">
                <a16:creationId xmlns="" xmlns:a16="http://schemas.microsoft.com/office/drawing/2014/main" id="{4296C725-1511-42F2-89E4-8E5C9C485BE7}"/>
              </a:ext>
            </a:extLst>
          </p:cNvPr>
          <p:cNvSpPr txBox="1">
            <a:spLocks/>
          </p:cNvSpPr>
          <p:nvPr/>
        </p:nvSpPr>
        <p:spPr>
          <a:xfrm>
            <a:off x="6038091" y="1758664"/>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Herramientas</a:t>
            </a:r>
          </a:p>
        </p:txBody>
      </p:sp>
      <p:sp>
        <p:nvSpPr>
          <p:cNvPr id="25" name="Marcador de texto 2">
            <a:extLst>
              <a:ext uri="{FF2B5EF4-FFF2-40B4-BE49-F238E27FC236}">
                <a16:creationId xmlns="" xmlns:a16="http://schemas.microsoft.com/office/drawing/2014/main" id="{2935F146-CB9A-4576-94F9-0BBF4C1D4E66}"/>
              </a:ext>
            </a:extLst>
          </p:cNvPr>
          <p:cNvSpPr>
            <a:spLocks noGrp="1"/>
          </p:cNvSpPr>
          <p:nvPr>
            <p:ph type="body" sz="quarter" idx="61"/>
          </p:nvPr>
        </p:nvSpPr>
        <p:spPr>
          <a:xfrm>
            <a:off x="449262" y="466648"/>
            <a:ext cx="8347075" cy="288000"/>
          </a:xfrm>
        </p:spPr>
        <p:txBody>
          <a:bodyPr/>
          <a:lstStyle/>
          <a:p>
            <a:r>
              <a:rPr lang="es-CL" dirty="0" smtClean="0">
                <a:solidFill>
                  <a:schemeClr val="accent1"/>
                </a:solidFill>
              </a:rPr>
              <a:t>Etapas de implementación </a:t>
            </a:r>
            <a:endParaRPr lang="es-CL" dirty="0">
              <a:solidFill>
                <a:schemeClr val="accent1"/>
              </a:solidFill>
            </a:endParaRPr>
          </a:p>
        </p:txBody>
      </p:sp>
      <p:sp>
        <p:nvSpPr>
          <p:cNvPr id="41" name="Marcador de texto 49">
            <a:extLst>
              <a:ext uri="{FF2B5EF4-FFF2-40B4-BE49-F238E27FC236}">
                <a16:creationId xmlns="" xmlns:a16="http://schemas.microsoft.com/office/drawing/2014/main" id="{56752A43-01F7-458D-A6AD-0A0C589AAD65}"/>
              </a:ext>
            </a:extLst>
          </p:cNvPr>
          <p:cNvSpPr txBox="1">
            <a:spLocks/>
          </p:cNvSpPr>
          <p:nvPr/>
        </p:nvSpPr>
        <p:spPr>
          <a:xfrm>
            <a:off x="442912" y="1181083"/>
            <a:ext cx="1368000" cy="428997"/>
          </a:xfrm>
          <a:prstGeom prst="homePlate">
            <a:avLst/>
          </a:prstGeom>
          <a:solidFill>
            <a:schemeClr val="accent4">
              <a:lumMod val="20000"/>
              <a:lumOff val="80000"/>
            </a:schemeClr>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MX" dirty="0"/>
              <a:t>Proceso de vigilancia ambiental</a:t>
            </a:r>
          </a:p>
        </p:txBody>
      </p:sp>
      <p:sp>
        <p:nvSpPr>
          <p:cNvPr id="42" name="Marcador de texto 49">
            <a:extLst>
              <a:ext uri="{FF2B5EF4-FFF2-40B4-BE49-F238E27FC236}">
                <a16:creationId xmlns="" xmlns:a16="http://schemas.microsoft.com/office/drawing/2014/main" id="{DC4E0039-C9DF-4FE3-90A8-87894F2B16DC}"/>
              </a:ext>
            </a:extLst>
          </p:cNvPr>
          <p:cNvSpPr txBox="1">
            <a:spLocks/>
          </p:cNvSpPr>
          <p:nvPr/>
        </p:nvSpPr>
        <p:spPr>
          <a:xfrm>
            <a:off x="1920826" y="1173607"/>
            <a:ext cx="1368000" cy="443947"/>
          </a:xfrm>
          <a:prstGeom prst="homePlate">
            <a:avLst/>
          </a:prstGeom>
          <a:solidFill>
            <a:schemeClr val="accent1"/>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MX" dirty="0"/>
              <a:t>Confeccione nómina de trabajadores expuestos</a:t>
            </a:r>
          </a:p>
        </p:txBody>
      </p:sp>
      <p:sp>
        <p:nvSpPr>
          <p:cNvPr id="43" name="Marcador de texto 49">
            <a:extLst>
              <a:ext uri="{FF2B5EF4-FFF2-40B4-BE49-F238E27FC236}">
                <a16:creationId xmlns="" xmlns:a16="http://schemas.microsoft.com/office/drawing/2014/main" id="{A3928B4E-5773-4F83-82A5-ED4D15C3A3A1}"/>
              </a:ext>
            </a:extLst>
          </p:cNvPr>
          <p:cNvSpPr txBox="1">
            <a:spLocks/>
          </p:cNvSpPr>
          <p:nvPr/>
        </p:nvSpPr>
        <p:spPr>
          <a:xfrm>
            <a:off x="3397262" y="1172070"/>
            <a:ext cx="1368000" cy="447782"/>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ES" sz="900" b="0" dirty="0" smtClean="0">
                <a:solidFill>
                  <a:prstClr val="white"/>
                </a:solidFill>
              </a:rPr>
              <a:t>Envíe nómina de trabajadores expuestos</a:t>
            </a:r>
            <a:endParaRPr lang="es-ES" sz="900" b="0" dirty="0">
              <a:solidFill>
                <a:prstClr val="white"/>
              </a:solidFill>
            </a:endParaRPr>
          </a:p>
        </p:txBody>
      </p:sp>
      <p:sp>
        <p:nvSpPr>
          <p:cNvPr id="44" name="Marcador de texto 49">
            <a:extLst>
              <a:ext uri="{FF2B5EF4-FFF2-40B4-BE49-F238E27FC236}">
                <a16:creationId xmlns="" xmlns:a16="http://schemas.microsoft.com/office/drawing/2014/main" id="{A3928B4E-5773-4F83-82A5-ED4D15C3A3A1}"/>
              </a:ext>
            </a:extLst>
          </p:cNvPr>
          <p:cNvSpPr txBox="1">
            <a:spLocks/>
          </p:cNvSpPr>
          <p:nvPr/>
        </p:nvSpPr>
        <p:spPr>
          <a:xfrm>
            <a:off x="4822671" y="1172070"/>
            <a:ext cx="1368000" cy="436234"/>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ES" sz="900" b="0" dirty="0" smtClean="0">
                <a:solidFill>
                  <a:prstClr val="white"/>
                </a:solidFill>
              </a:rPr>
              <a:t>Programa de vigilancia de la salud</a:t>
            </a:r>
            <a:endParaRPr lang="es-ES" sz="900" b="0" dirty="0">
              <a:solidFill>
                <a:prstClr val="white"/>
              </a:solidFill>
            </a:endParaRPr>
          </a:p>
        </p:txBody>
      </p:sp>
      <p:pic>
        <p:nvPicPr>
          <p:cNvPr id="45" name="Imagen 44"/>
          <p:cNvPicPr>
            <a:picLocks noChangeAspect="1"/>
          </p:cNvPicPr>
          <p:nvPr/>
        </p:nvPicPr>
        <p:blipFill>
          <a:blip r:embed="rId2"/>
          <a:stretch>
            <a:fillRect/>
          </a:stretch>
        </p:blipFill>
        <p:spPr>
          <a:xfrm>
            <a:off x="5680958" y="3310632"/>
            <a:ext cx="1816305" cy="2335249"/>
          </a:xfrm>
          <a:prstGeom prst="rect">
            <a:avLst/>
          </a:prstGeom>
        </p:spPr>
      </p:pic>
      <p:pic>
        <p:nvPicPr>
          <p:cNvPr id="47" name="Imagen 46"/>
          <p:cNvPicPr>
            <a:picLocks noChangeAspect="1"/>
          </p:cNvPicPr>
          <p:nvPr/>
        </p:nvPicPr>
        <p:blipFill>
          <a:blip r:embed="rId3"/>
          <a:stretch>
            <a:fillRect/>
          </a:stretch>
        </p:blipFill>
        <p:spPr>
          <a:xfrm>
            <a:off x="7554434" y="3678198"/>
            <a:ext cx="2572181" cy="1425302"/>
          </a:xfrm>
          <a:prstGeom prst="rect">
            <a:avLst/>
          </a:prstGeom>
        </p:spPr>
      </p:pic>
      <p:pic>
        <p:nvPicPr>
          <p:cNvPr id="55" name="Imagen 54"/>
          <p:cNvPicPr>
            <a:picLocks noChangeAspect="1"/>
          </p:cNvPicPr>
          <p:nvPr/>
        </p:nvPicPr>
        <p:blipFill>
          <a:blip r:embed="rId4"/>
          <a:stretch>
            <a:fillRect/>
          </a:stretch>
        </p:blipFill>
        <p:spPr>
          <a:xfrm>
            <a:off x="10194268" y="3206668"/>
            <a:ext cx="1957913" cy="2543175"/>
          </a:xfrm>
          <a:prstGeom prst="rect">
            <a:avLst/>
          </a:prstGeom>
        </p:spPr>
      </p:pic>
      <p:sp>
        <p:nvSpPr>
          <p:cNvPr id="24" name="Marcador de texto 49">
            <a:extLst>
              <a:ext uri="{FF2B5EF4-FFF2-40B4-BE49-F238E27FC236}">
                <a16:creationId xmlns="" xmlns:a16="http://schemas.microsoft.com/office/drawing/2014/main" id="{12D04B37-EE51-40A7-8D98-DE9B7AD48305}"/>
              </a:ext>
            </a:extLst>
          </p:cNvPr>
          <p:cNvSpPr txBox="1">
            <a:spLocks/>
          </p:cNvSpPr>
          <p:nvPr/>
        </p:nvSpPr>
        <p:spPr>
          <a:xfrm>
            <a:off x="452130" y="3654443"/>
            <a:ext cx="5124783" cy="415498"/>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
                <a:srgbClr val="13C045"/>
              </a:buClr>
            </a:pPr>
            <a:r>
              <a:rPr lang="es-ES" sz="1050" dirty="0">
                <a:solidFill>
                  <a:srgbClr val="000000">
                    <a:lumMod val="75000"/>
                    <a:lumOff val="25000"/>
                  </a:srgbClr>
                </a:solidFill>
              </a:rPr>
              <a:t>La alta dirección de la </a:t>
            </a:r>
            <a:r>
              <a:rPr lang="es-ES" sz="1050" dirty="0" smtClean="0">
                <a:solidFill>
                  <a:srgbClr val="000000">
                    <a:lumMod val="75000"/>
                    <a:lumOff val="25000"/>
                  </a:srgbClr>
                </a:solidFill>
              </a:rPr>
              <a:t>empresa, o alguna jefatura o mando medio que se haya designado en el centro </a:t>
            </a:r>
            <a:r>
              <a:rPr lang="es-ES" sz="1050" dirty="0">
                <a:solidFill>
                  <a:srgbClr val="000000">
                    <a:lumMod val="75000"/>
                    <a:lumOff val="25000"/>
                  </a:srgbClr>
                </a:solidFill>
              </a:rPr>
              <a:t>de </a:t>
            </a:r>
            <a:r>
              <a:rPr lang="es-ES" sz="1050" dirty="0" smtClean="0">
                <a:solidFill>
                  <a:srgbClr val="000000">
                    <a:lumMod val="75000"/>
                    <a:lumOff val="25000"/>
                  </a:srgbClr>
                </a:solidFill>
              </a:rPr>
              <a:t>trabajo, para la gestión de salud ocupacional.</a:t>
            </a:r>
            <a:endParaRPr lang="es-ES" sz="1050" dirty="0">
              <a:solidFill>
                <a:srgbClr val="000000">
                  <a:lumMod val="75000"/>
                  <a:lumOff val="25000"/>
                </a:srgbClr>
              </a:solidFill>
            </a:endParaRPr>
          </a:p>
        </p:txBody>
      </p:sp>
    </p:spTree>
    <p:extLst>
      <p:ext uri="{BB962C8B-B14F-4D97-AF65-F5344CB8AC3E}">
        <p14:creationId xmlns:p14="http://schemas.microsoft.com/office/powerpoint/2010/main" val="18432273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AE29494C-1716-4420-A82E-C7689C682073}"/>
              </a:ext>
            </a:extLst>
          </p:cNvPr>
          <p:cNvSpPr>
            <a:spLocks noGrp="1"/>
          </p:cNvSpPr>
          <p:nvPr>
            <p:ph type="sldNum" sz="quarter" idx="63"/>
          </p:nvPr>
        </p:nvSpPr>
        <p:spPr>
          <a:xfrm>
            <a:off x="11563624" y="6498587"/>
            <a:ext cx="371548" cy="240348"/>
          </a:xfrm>
        </p:spPr>
        <p:txBody>
          <a:bodyPr anchor="ctr" anchorCtr="0"/>
          <a:lstStyle/>
          <a:p>
            <a:pPr algn="ctr"/>
            <a:fld id="{B37290F3-BA30-9341-A10E-737EC97582C1}" type="slidenum">
              <a:rPr lang="es-CL" sz="1100" smtClean="0">
                <a:solidFill>
                  <a:srgbClr val="000000">
                    <a:lumMod val="75000"/>
                    <a:lumOff val="25000"/>
                  </a:srgbClr>
                </a:solidFill>
              </a:rPr>
              <a:pPr algn="ctr"/>
              <a:t>14</a:t>
            </a:fld>
            <a:endParaRPr lang="es-CL" sz="1100" dirty="0">
              <a:solidFill>
                <a:srgbClr val="000000">
                  <a:lumMod val="75000"/>
                  <a:lumOff val="25000"/>
                </a:srgbClr>
              </a:solidFill>
            </a:endParaRPr>
          </a:p>
        </p:txBody>
      </p:sp>
      <p:sp>
        <p:nvSpPr>
          <p:cNvPr id="4" name="Marcador de texto 3">
            <a:extLst>
              <a:ext uri="{FF2B5EF4-FFF2-40B4-BE49-F238E27FC236}">
                <a16:creationId xmlns="" xmlns:a16="http://schemas.microsoft.com/office/drawing/2014/main" id="{8ACF2CB9-74B3-4818-8439-113410568180}"/>
              </a:ext>
            </a:extLst>
          </p:cNvPr>
          <p:cNvSpPr>
            <a:spLocks noGrp="1"/>
          </p:cNvSpPr>
          <p:nvPr>
            <p:ph type="body" sz="quarter" idx="62"/>
          </p:nvPr>
        </p:nvSpPr>
        <p:spPr>
          <a:xfrm>
            <a:off x="452130" y="807565"/>
            <a:ext cx="8347074" cy="288000"/>
          </a:xfrm>
        </p:spPr>
        <p:txBody>
          <a:bodyPr/>
          <a:lstStyle/>
          <a:p>
            <a:r>
              <a:rPr lang="es-ES" b="1" dirty="0" smtClean="0"/>
              <a:t>Informe nómina de expuestos y vigilancia de la salud</a:t>
            </a:r>
            <a:endParaRPr lang="es-ES" b="1" dirty="0"/>
          </a:p>
        </p:txBody>
      </p:sp>
      <p:cxnSp>
        <p:nvCxnSpPr>
          <p:cNvPr id="35" name="28 Conector recto">
            <a:extLst>
              <a:ext uri="{FF2B5EF4-FFF2-40B4-BE49-F238E27FC236}">
                <a16:creationId xmlns="" xmlns:a16="http://schemas.microsoft.com/office/drawing/2014/main" id="{41E95B8A-B194-482F-BA72-940554B46E7E}"/>
              </a:ext>
            </a:extLst>
          </p:cNvPr>
          <p:cNvCxnSpPr>
            <a:cxnSpLocks/>
          </p:cNvCxnSpPr>
          <p:nvPr/>
        </p:nvCxnSpPr>
        <p:spPr>
          <a:xfrm>
            <a:off x="411516" y="2027501"/>
            <a:ext cx="507298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Marcador de texto 49">
            <a:extLst>
              <a:ext uri="{FF2B5EF4-FFF2-40B4-BE49-F238E27FC236}">
                <a16:creationId xmlns="" xmlns:a16="http://schemas.microsoft.com/office/drawing/2014/main" id="{9979ED58-E96C-4E7B-89F6-C70B56CBD0EA}"/>
              </a:ext>
            </a:extLst>
          </p:cNvPr>
          <p:cNvSpPr txBox="1">
            <a:spLocks/>
          </p:cNvSpPr>
          <p:nvPr/>
        </p:nvSpPr>
        <p:spPr>
          <a:xfrm>
            <a:off x="373416" y="1742523"/>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Objetivo</a:t>
            </a:r>
          </a:p>
        </p:txBody>
      </p:sp>
      <p:cxnSp>
        <p:nvCxnSpPr>
          <p:cNvPr id="46" name="28 Conector recto">
            <a:extLst>
              <a:ext uri="{FF2B5EF4-FFF2-40B4-BE49-F238E27FC236}">
                <a16:creationId xmlns="" xmlns:a16="http://schemas.microsoft.com/office/drawing/2014/main" id="{34370D01-7D41-4D77-90EE-46F4ACFFB59F}"/>
              </a:ext>
            </a:extLst>
          </p:cNvPr>
          <p:cNvCxnSpPr>
            <a:cxnSpLocks/>
          </p:cNvCxnSpPr>
          <p:nvPr/>
        </p:nvCxnSpPr>
        <p:spPr>
          <a:xfrm>
            <a:off x="452130" y="3346156"/>
            <a:ext cx="503237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Marcador de texto 49">
            <a:extLst>
              <a:ext uri="{FF2B5EF4-FFF2-40B4-BE49-F238E27FC236}">
                <a16:creationId xmlns="" xmlns:a16="http://schemas.microsoft.com/office/drawing/2014/main" id="{1A7E25DF-FDC6-4BDD-B172-6232C31A6109}"/>
              </a:ext>
            </a:extLst>
          </p:cNvPr>
          <p:cNvSpPr txBox="1">
            <a:spLocks/>
          </p:cNvSpPr>
          <p:nvPr/>
        </p:nvSpPr>
        <p:spPr>
          <a:xfrm>
            <a:off x="411516" y="3025346"/>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¿Quién lo hace?</a:t>
            </a:r>
          </a:p>
        </p:txBody>
      </p:sp>
      <p:cxnSp>
        <p:nvCxnSpPr>
          <p:cNvPr id="50" name="28 Conector recto">
            <a:extLst>
              <a:ext uri="{FF2B5EF4-FFF2-40B4-BE49-F238E27FC236}">
                <a16:creationId xmlns="" xmlns:a16="http://schemas.microsoft.com/office/drawing/2014/main" id="{19940561-ABC8-473D-B97F-1C29072B35DD}"/>
              </a:ext>
            </a:extLst>
          </p:cNvPr>
          <p:cNvCxnSpPr>
            <a:cxnSpLocks/>
          </p:cNvCxnSpPr>
          <p:nvPr/>
        </p:nvCxnSpPr>
        <p:spPr>
          <a:xfrm flipV="1">
            <a:off x="442914" y="4612570"/>
            <a:ext cx="5063757" cy="1"/>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Marcador de texto 49">
            <a:extLst>
              <a:ext uri="{FF2B5EF4-FFF2-40B4-BE49-F238E27FC236}">
                <a16:creationId xmlns="" xmlns:a16="http://schemas.microsoft.com/office/drawing/2014/main" id="{3CABB239-ADAD-4E2F-990B-8BEAB7637C7E}"/>
              </a:ext>
            </a:extLst>
          </p:cNvPr>
          <p:cNvSpPr txBox="1">
            <a:spLocks/>
          </p:cNvSpPr>
          <p:nvPr/>
        </p:nvSpPr>
        <p:spPr>
          <a:xfrm>
            <a:off x="442914" y="4343764"/>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¿Cómo lo realiza?</a:t>
            </a:r>
          </a:p>
        </p:txBody>
      </p:sp>
      <p:sp>
        <p:nvSpPr>
          <p:cNvPr id="52" name="Marcador de texto 49">
            <a:extLst>
              <a:ext uri="{FF2B5EF4-FFF2-40B4-BE49-F238E27FC236}">
                <a16:creationId xmlns="" xmlns:a16="http://schemas.microsoft.com/office/drawing/2014/main" id="{1A568573-D57C-4F17-82B2-43B2A72786D4}"/>
              </a:ext>
            </a:extLst>
          </p:cNvPr>
          <p:cNvSpPr txBox="1">
            <a:spLocks/>
          </p:cNvSpPr>
          <p:nvPr/>
        </p:nvSpPr>
        <p:spPr>
          <a:xfrm>
            <a:off x="5948557" y="2099950"/>
            <a:ext cx="5041261" cy="415498"/>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Clr>
                <a:srgbClr val="13C045"/>
              </a:buClr>
              <a:buFont typeface="Arial" panose="020B0604020202020204" pitchFamily="34" charset="0"/>
              <a:buChar char="•"/>
              <a:defRPr/>
            </a:pPr>
            <a:r>
              <a:rPr lang="es-MX" sz="1050" dirty="0">
                <a:solidFill>
                  <a:srgbClr val="000000">
                    <a:lumMod val="75000"/>
                    <a:lumOff val="25000"/>
                  </a:srgbClr>
                </a:solidFill>
              </a:rPr>
              <a:t>Guía para la completitud de la nómina de trabajadores </a:t>
            </a:r>
            <a:r>
              <a:rPr lang="es-MX" sz="1050" dirty="0" smtClean="0">
                <a:solidFill>
                  <a:srgbClr val="000000">
                    <a:lumMod val="75000"/>
                    <a:lumOff val="25000"/>
                  </a:srgbClr>
                </a:solidFill>
              </a:rPr>
              <a:t>expuestos.</a:t>
            </a:r>
          </a:p>
          <a:p>
            <a:pPr marL="180000" indent="-180000">
              <a:lnSpc>
                <a:spcPct val="100000"/>
              </a:lnSpc>
              <a:spcBef>
                <a:spcPts val="0"/>
              </a:spcBef>
              <a:buClr>
                <a:srgbClr val="13C045"/>
              </a:buClr>
              <a:buFont typeface="Arial" panose="020B0604020202020204" pitchFamily="34" charset="0"/>
              <a:buChar char="•"/>
              <a:defRPr/>
            </a:pPr>
            <a:r>
              <a:rPr lang="es-CL" sz="1050" dirty="0" smtClean="0">
                <a:solidFill>
                  <a:srgbClr val="616161"/>
                </a:solidFill>
                <a:cs typeface="Arial" charset="0"/>
              </a:rPr>
              <a:t>Instructivo </a:t>
            </a:r>
            <a:r>
              <a:rPr lang="es-CL" sz="1050" dirty="0">
                <a:solidFill>
                  <a:srgbClr val="616161"/>
                </a:solidFill>
                <a:cs typeface="Arial" charset="0"/>
              </a:rPr>
              <a:t>para la completitud de la nómina de trabajadores </a:t>
            </a:r>
            <a:r>
              <a:rPr lang="es-CL" sz="1050" dirty="0" smtClean="0">
                <a:solidFill>
                  <a:srgbClr val="616161"/>
                </a:solidFill>
                <a:cs typeface="Arial" charset="0"/>
              </a:rPr>
              <a:t>expuestos.</a:t>
            </a:r>
            <a:endParaRPr lang="es-CL" sz="1050" dirty="0">
              <a:solidFill>
                <a:srgbClr val="616161"/>
              </a:solidFill>
              <a:cs typeface="Arial" charset="0"/>
            </a:endParaRPr>
          </a:p>
        </p:txBody>
      </p:sp>
      <p:cxnSp>
        <p:nvCxnSpPr>
          <p:cNvPr id="53" name="28 Conector recto">
            <a:extLst>
              <a:ext uri="{FF2B5EF4-FFF2-40B4-BE49-F238E27FC236}">
                <a16:creationId xmlns="" xmlns:a16="http://schemas.microsoft.com/office/drawing/2014/main" id="{D68437CB-FE15-4B1D-A0A7-5C04A4024D23}"/>
              </a:ext>
            </a:extLst>
          </p:cNvPr>
          <p:cNvCxnSpPr>
            <a:cxnSpLocks/>
          </p:cNvCxnSpPr>
          <p:nvPr/>
        </p:nvCxnSpPr>
        <p:spPr>
          <a:xfrm>
            <a:off x="5937429" y="2039028"/>
            <a:ext cx="475612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Marcador de texto 49">
            <a:extLst>
              <a:ext uri="{FF2B5EF4-FFF2-40B4-BE49-F238E27FC236}">
                <a16:creationId xmlns="" xmlns:a16="http://schemas.microsoft.com/office/drawing/2014/main" id="{4296C725-1511-42F2-89E4-8E5C9C485BE7}"/>
              </a:ext>
            </a:extLst>
          </p:cNvPr>
          <p:cNvSpPr txBox="1">
            <a:spLocks/>
          </p:cNvSpPr>
          <p:nvPr/>
        </p:nvSpPr>
        <p:spPr>
          <a:xfrm>
            <a:off x="6038091" y="1758664"/>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Herramientas</a:t>
            </a:r>
          </a:p>
        </p:txBody>
      </p:sp>
      <p:pic>
        <p:nvPicPr>
          <p:cNvPr id="7" name="Imagen 6"/>
          <p:cNvPicPr>
            <a:picLocks noChangeAspect="1"/>
          </p:cNvPicPr>
          <p:nvPr/>
        </p:nvPicPr>
        <p:blipFill>
          <a:blip r:embed="rId2"/>
          <a:stretch>
            <a:fillRect/>
          </a:stretch>
        </p:blipFill>
        <p:spPr>
          <a:xfrm>
            <a:off x="6381812" y="3168260"/>
            <a:ext cx="1816305" cy="2335249"/>
          </a:xfrm>
          <a:prstGeom prst="rect">
            <a:avLst/>
          </a:prstGeom>
        </p:spPr>
      </p:pic>
      <p:pic>
        <p:nvPicPr>
          <p:cNvPr id="5" name="Imagen 4"/>
          <p:cNvPicPr>
            <a:picLocks noChangeAspect="1"/>
          </p:cNvPicPr>
          <p:nvPr/>
        </p:nvPicPr>
        <p:blipFill>
          <a:blip r:embed="rId3"/>
          <a:stretch>
            <a:fillRect/>
          </a:stretch>
        </p:blipFill>
        <p:spPr>
          <a:xfrm>
            <a:off x="8255288" y="3535826"/>
            <a:ext cx="2572181" cy="1425302"/>
          </a:xfrm>
          <a:prstGeom prst="rect">
            <a:avLst/>
          </a:prstGeom>
        </p:spPr>
      </p:pic>
      <p:sp>
        <p:nvSpPr>
          <p:cNvPr id="28" name="Marcador de texto 2">
            <a:extLst>
              <a:ext uri="{FF2B5EF4-FFF2-40B4-BE49-F238E27FC236}">
                <a16:creationId xmlns="" xmlns:a16="http://schemas.microsoft.com/office/drawing/2014/main" id="{2935F146-CB9A-4576-94F9-0BBF4C1D4E66}"/>
              </a:ext>
            </a:extLst>
          </p:cNvPr>
          <p:cNvSpPr>
            <a:spLocks noGrp="1"/>
          </p:cNvSpPr>
          <p:nvPr>
            <p:ph type="body" sz="quarter" idx="61"/>
          </p:nvPr>
        </p:nvSpPr>
        <p:spPr>
          <a:xfrm>
            <a:off x="449262" y="466648"/>
            <a:ext cx="8347075" cy="288000"/>
          </a:xfrm>
        </p:spPr>
        <p:txBody>
          <a:bodyPr/>
          <a:lstStyle/>
          <a:p>
            <a:r>
              <a:rPr lang="es-CL" dirty="0" smtClean="0">
                <a:solidFill>
                  <a:schemeClr val="accent1"/>
                </a:solidFill>
              </a:rPr>
              <a:t>Etapas de implementación </a:t>
            </a:r>
            <a:endParaRPr lang="es-CL" dirty="0">
              <a:solidFill>
                <a:schemeClr val="accent1"/>
              </a:solidFill>
            </a:endParaRPr>
          </a:p>
        </p:txBody>
      </p:sp>
      <p:sp>
        <p:nvSpPr>
          <p:cNvPr id="42" name="Marcador de texto 49">
            <a:extLst>
              <a:ext uri="{FF2B5EF4-FFF2-40B4-BE49-F238E27FC236}">
                <a16:creationId xmlns="" xmlns:a16="http://schemas.microsoft.com/office/drawing/2014/main" id="{56752A43-01F7-458D-A6AD-0A0C589AAD65}"/>
              </a:ext>
            </a:extLst>
          </p:cNvPr>
          <p:cNvSpPr txBox="1">
            <a:spLocks/>
          </p:cNvSpPr>
          <p:nvPr/>
        </p:nvSpPr>
        <p:spPr>
          <a:xfrm>
            <a:off x="442912" y="1181083"/>
            <a:ext cx="1368000" cy="428997"/>
          </a:xfrm>
          <a:prstGeom prst="homePlate">
            <a:avLst/>
          </a:prstGeom>
          <a:solidFill>
            <a:schemeClr val="accent4">
              <a:lumMod val="20000"/>
              <a:lumOff val="80000"/>
            </a:schemeClr>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MX" dirty="0"/>
              <a:t>Proceso de vigilancia ambiental</a:t>
            </a:r>
          </a:p>
        </p:txBody>
      </p:sp>
      <p:sp>
        <p:nvSpPr>
          <p:cNvPr id="43" name="Marcador de texto 49">
            <a:extLst>
              <a:ext uri="{FF2B5EF4-FFF2-40B4-BE49-F238E27FC236}">
                <a16:creationId xmlns="" xmlns:a16="http://schemas.microsoft.com/office/drawing/2014/main" id="{DC4E0039-C9DF-4FE3-90A8-87894F2B16DC}"/>
              </a:ext>
            </a:extLst>
          </p:cNvPr>
          <p:cNvSpPr txBox="1">
            <a:spLocks/>
          </p:cNvSpPr>
          <p:nvPr/>
        </p:nvSpPr>
        <p:spPr>
          <a:xfrm>
            <a:off x="1920826" y="1173607"/>
            <a:ext cx="1368000" cy="443947"/>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MX" sz="900" b="0" dirty="0" smtClean="0">
                <a:solidFill>
                  <a:prstClr val="white"/>
                </a:solidFill>
              </a:rPr>
              <a:t>Confeccione nómina de trabajadores expuestos</a:t>
            </a:r>
            <a:endParaRPr lang="es-MX" sz="900" b="0" dirty="0">
              <a:solidFill>
                <a:prstClr val="white"/>
              </a:solidFill>
            </a:endParaRPr>
          </a:p>
        </p:txBody>
      </p:sp>
      <p:sp>
        <p:nvSpPr>
          <p:cNvPr id="44" name="Marcador de texto 49">
            <a:extLst>
              <a:ext uri="{FF2B5EF4-FFF2-40B4-BE49-F238E27FC236}">
                <a16:creationId xmlns="" xmlns:a16="http://schemas.microsoft.com/office/drawing/2014/main" id="{A3928B4E-5773-4F83-82A5-ED4D15C3A3A1}"/>
              </a:ext>
            </a:extLst>
          </p:cNvPr>
          <p:cNvSpPr txBox="1">
            <a:spLocks/>
          </p:cNvSpPr>
          <p:nvPr/>
        </p:nvSpPr>
        <p:spPr>
          <a:xfrm>
            <a:off x="3397262" y="1172070"/>
            <a:ext cx="1368000" cy="447782"/>
          </a:xfrm>
          <a:prstGeom prst="homePlate">
            <a:avLst/>
          </a:prstGeom>
          <a:solidFill>
            <a:schemeClr val="accent1"/>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ES" dirty="0"/>
              <a:t>Envíe nómina de trabajadores expuestos</a:t>
            </a:r>
          </a:p>
        </p:txBody>
      </p:sp>
      <p:sp>
        <p:nvSpPr>
          <p:cNvPr id="45" name="Marcador de texto 49">
            <a:extLst>
              <a:ext uri="{FF2B5EF4-FFF2-40B4-BE49-F238E27FC236}">
                <a16:creationId xmlns="" xmlns:a16="http://schemas.microsoft.com/office/drawing/2014/main" id="{A3928B4E-5773-4F83-82A5-ED4D15C3A3A1}"/>
              </a:ext>
            </a:extLst>
          </p:cNvPr>
          <p:cNvSpPr txBox="1">
            <a:spLocks/>
          </p:cNvSpPr>
          <p:nvPr/>
        </p:nvSpPr>
        <p:spPr>
          <a:xfrm>
            <a:off x="4822671" y="1172070"/>
            <a:ext cx="1368000" cy="436234"/>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ES" sz="900" b="0" dirty="0" smtClean="0">
                <a:solidFill>
                  <a:prstClr val="white"/>
                </a:solidFill>
              </a:rPr>
              <a:t>Programa de vigilancia de la salud</a:t>
            </a:r>
            <a:endParaRPr lang="es-ES" sz="900" b="0" dirty="0">
              <a:solidFill>
                <a:prstClr val="white"/>
              </a:solidFill>
            </a:endParaRPr>
          </a:p>
        </p:txBody>
      </p:sp>
      <p:sp>
        <p:nvSpPr>
          <p:cNvPr id="55" name="Marcador de texto 49">
            <a:extLst>
              <a:ext uri="{FF2B5EF4-FFF2-40B4-BE49-F238E27FC236}">
                <a16:creationId xmlns="" xmlns:a16="http://schemas.microsoft.com/office/drawing/2014/main" id="{9743B8AC-E5B9-4EC4-8B55-A11817164CE3}"/>
              </a:ext>
            </a:extLst>
          </p:cNvPr>
          <p:cNvSpPr txBox="1">
            <a:spLocks/>
          </p:cNvSpPr>
          <p:nvPr/>
        </p:nvSpPr>
        <p:spPr>
          <a:xfrm>
            <a:off x="381610" y="2099950"/>
            <a:ext cx="5125061" cy="577081"/>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1050" dirty="0" smtClean="0">
                <a:solidFill>
                  <a:srgbClr val="616161"/>
                </a:solidFill>
                <a:cs typeface="Arial" charset="0"/>
              </a:rPr>
              <a:t>Enviar a la achs oportunamente la nómina de trabajadores expuestos a los distintos agentes de riesgos presentes en la empresa para dar inicio al programa de vigilancia de la salud.</a:t>
            </a:r>
          </a:p>
        </p:txBody>
      </p:sp>
      <p:sp>
        <p:nvSpPr>
          <p:cNvPr id="56" name="Marcador de texto 49">
            <a:extLst>
              <a:ext uri="{FF2B5EF4-FFF2-40B4-BE49-F238E27FC236}">
                <a16:creationId xmlns="" xmlns:a16="http://schemas.microsoft.com/office/drawing/2014/main" id="{EF9BD3B7-0ABC-449C-962B-00FF75258B9A}"/>
              </a:ext>
            </a:extLst>
          </p:cNvPr>
          <p:cNvSpPr txBox="1">
            <a:spLocks/>
          </p:cNvSpPr>
          <p:nvPr/>
        </p:nvSpPr>
        <p:spPr>
          <a:xfrm>
            <a:off x="411516" y="4672870"/>
            <a:ext cx="5131412" cy="1223412"/>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1050" dirty="0">
                <a:solidFill>
                  <a:srgbClr val="616161"/>
                </a:solidFill>
                <a:cs typeface="Arial" charset="0"/>
              </a:rPr>
              <a:t>Una vez que complete </a:t>
            </a:r>
            <a:r>
              <a:rPr lang="es-CL" sz="1050" dirty="0" smtClean="0">
                <a:solidFill>
                  <a:srgbClr val="616161"/>
                </a:solidFill>
                <a:cs typeface="Arial" charset="0"/>
              </a:rPr>
              <a:t>el documento excel de nómina de trabajadores expuestos, con </a:t>
            </a:r>
            <a:r>
              <a:rPr lang="es-CL" sz="1050" dirty="0">
                <a:solidFill>
                  <a:srgbClr val="616161"/>
                </a:solidFill>
                <a:cs typeface="Arial" charset="0"/>
              </a:rPr>
              <a:t>todos los datos </a:t>
            </a:r>
            <a:r>
              <a:rPr lang="es-CL" sz="1050" dirty="0" smtClean="0">
                <a:solidFill>
                  <a:srgbClr val="616161"/>
                </a:solidFill>
                <a:cs typeface="Arial" charset="0"/>
              </a:rPr>
              <a:t>requeridos, envíe esta información, por </a:t>
            </a:r>
            <a:r>
              <a:rPr lang="es-CL" sz="1050" dirty="0">
                <a:solidFill>
                  <a:srgbClr val="616161"/>
                </a:solidFill>
                <a:cs typeface="Arial" charset="0"/>
              </a:rPr>
              <a:t>mail a su experto a</a:t>
            </a:r>
            <a:r>
              <a:rPr lang="es-CL" sz="1050" dirty="0" smtClean="0">
                <a:solidFill>
                  <a:srgbClr val="616161"/>
                </a:solidFill>
                <a:cs typeface="Arial" charset="0"/>
              </a:rPr>
              <a:t>chs </a:t>
            </a:r>
            <a:r>
              <a:rPr lang="es-CL" sz="1050" dirty="0">
                <a:solidFill>
                  <a:srgbClr val="616161"/>
                </a:solidFill>
                <a:cs typeface="Arial" charset="0"/>
              </a:rPr>
              <a:t>para su validación. </a:t>
            </a:r>
            <a:r>
              <a:rPr lang="es-CL" sz="1050" dirty="0" smtClean="0">
                <a:solidFill>
                  <a:srgbClr val="616161"/>
                </a:solidFill>
                <a:cs typeface="Arial" charset="0"/>
              </a:rPr>
              <a:t>En </a:t>
            </a:r>
            <a:r>
              <a:rPr lang="es-CL" sz="1050" dirty="0">
                <a:solidFill>
                  <a:srgbClr val="616161"/>
                </a:solidFill>
                <a:cs typeface="Arial" charset="0"/>
              </a:rPr>
              <a:t>caso de </a:t>
            </a:r>
            <a:r>
              <a:rPr lang="es-CL" sz="1050" dirty="0" smtClean="0">
                <a:solidFill>
                  <a:srgbClr val="616161"/>
                </a:solidFill>
                <a:cs typeface="Arial" charset="0"/>
              </a:rPr>
              <a:t>detectar algún error en esa validación, le será devuelto el documento excel para su corrección. Recuerde </a:t>
            </a:r>
            <a:r>
              <a:rPr lang="es-CL" sz="1050" dirty="0">
                <a:solidFill>
                  <a:srgbClr val="616161"/>
                </a:solidFill>
                <a:cs typeface="Arial" charset="0"/>
              </a:rPr>
              <a:t>que el plazo de envío de la nómina de trabajadores expuestos es de 10 días desde que recepciona el informe técnico. Una vez validada la nómina se da inicio al programa de vigilancia de la salud para sus trabajadores informados.</a:t>
            </a:r>
          </a:p>
        </p:txBody>
      </p:sp>
      <p:sp>
        <p:nvSpPr>
          <p:cNvPr id="23" name="Marcador de texto 49">
            <a:extLst>
              <a:ext uri="{FF2B5EF4-FFF2-40B4-BE49-F238E27FC236}">
                <a16:creationId xmlns="" xmlns:a16="http://schemas.microsoft.com/office/drawing/2014/main" id="{12D04B37-EE51-40A7-8D98-DE9B7AD48305}"/>
              </a:ext>
            </a:extLst>
          </p:cNvPr>
          <p:cNvSpPr txBox="1">
            <a:spLocks/>
          </p:cNvSpPr>
          <p:nvPr/>
        </p:nvSpPr>
        <p:spPr>
          <a:xfrm>
            <a:off x="452130" y="3654443"/>
            <a:ext cx="5124783" cy="415498"/>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
                <a:srgbClr val="13C045"/>
              </a:buClr>
            </a:pPr>
            <a:r>
              <a:rPr lang="es-ES" sz="1050" dirty="0">
                <a:solidFill>
                  <a:srgbClr val="000000">
                    <a:lumMod val="75000"/>
                    <a:lumOff val="25000"/>
                  </a:srgbClr>
                </a:solidFill>
              </a:rPr>
              <a:t>La alta dirección de la </a:t>
            </a:r>
            <a:r>
              <a:rPr lang="es-ES" sz="1050" dirty="0" smtClean="0">
                <a:solidFill>
                  <a:srgbClr val="000000">
                    <a:lumMod val="75000"/>
                    <a:lumOff val="25000"/>
                  </a:srgbClr>
                </a:solidFill>
              </a:rPr>
              <a:t>empresa, o alguna jefatura o mando medio que se haya designado en el centro </a:t>
            </a:r>
            <a:r>
              <a:rPr lang="es-ES" sz="1050" dirty="0">
                <a:solidFill>
                  <a:srgbClr val="000000">
                    <a:lumMod val="75000"/>
                    <a:lumOff val="25000"/>
                  </a:srgbClr>
                </a:solidFill>
              </a:rPr>
              <a:t>de </a:t>
            </a:r>
            <a:r>
              <a:rPr lang="es-ES" sz="1050" dirty="0" smtClean="0">
                <a:solidFill>
                  <a:srgbClr val="000000">
                    <a:lumMod val="75000"/>
                    <a:lumOff val="25000"/>
                  </a:srgbClr>
                </a:solidFill>
              </a:rPr>
              <a:t>trabajo, para la gestión de salud ocupacional.</a:t>
            </a:r>
            <a:endParaRPr lang="es-ES" sz="1050" dirty="0">
              <a:solidFill>
                <a:srgbClr val="000000">
                  <a:lumMod val="75000"/>
                  <a:lumOff val="25000"/>
                </a:srgbClr>
              </a:solidFill>
            </a:endParaRPr>
          </a:p>
        </p:txBody>
      </p:sp>
    </p:spTree>
    <p:extLst>
      <p:ext uri="{BB962C8B-B14F-4D97-AF65-F5344CB8AC3E}">
        <p14:creationId xmlns:p14="http://schemas.microsoft.com/office/powerpoint/2010/main" val="37972176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AE29494C-1716-4420-A82E-C7689C682073}"/>
              </a:ext>
            </a:extLst>
          </p:cNvPr>
          <p:cNvSpPr>
            <a:spLocks noGrp="1"/>
          </p:cNvSpPr>
          <p:nvPr>
            <p:ph type="sldNum" sz="quarter" idx="63"/>
          </p:nvPr>
        </p:nvSpPr>
        <p:spPr>
          <a:xfrm>
            <a:off x="11563624" y="6498587"/>
            <a:ext cx="371548" cy="240348"/>
          </a:xfrm>
        </p:spPr>
        <p:txBody>
          <a:bodyPr anchor="ctr" anchorCtr="0"/>
          <a:lstStyle/>
          <a:p>
            <a:pPr algn="ctr"/>
            <a:fld id="{B37290F3-BA30-9341-A10E-737EC97582C1}" type="slidenum">
              <a:rPr lang="es-CL" sz="1100" smtClean="0">
                <a:solidFill>
                  <a:srgbClr val="000000">
                    <a:lumMod val="75000"/>
                    <a:lumOff val="25000"/>
                  </a:srgbClr>
                </a:solidFill>
              </a:rPr>
              <a:pPr algn="ctr"/>
              <a:t>15</a:t>
            </a:fld>
            <a:endParaRPr lang="es-CL" sz="1100" dirty="0">
              <a:solidFill>
                <a:srgbClr val="000000">
                  <a:lumMod val="75000"/>
                  <a:lumOff val="25000"/>
                </a:srgbClr>
              </a:solidFill>
            </a:endParaRPr>
          </a:p>
        </p:txBody>
      </p:sp>
      <p:sp>
        <p:nvSpPr>
          <p:cNvPr id="4" name="Marcador de texto 3">
            <a:extLst>
              <a:ext uri="{FF2B5EF4-FFF2-40B4-BE49-F238E27FC236}">
                <a16:creationId xmlns="" xmlns:a16="http://schemas.microsoft.com/office/drawing/2014/main" id="{8ACF2CB9-74B3-4818-8439-113410568180}"/>
              </a:ext>
            </a:extLst>
          </p:cNvPr>
          <p:cNvSpPr>
            <a:spLocks noGrp="1"/>
          </p:cNvSpPr>
          <p:nvPr>
            <p:ph type="body" sz="quarter" idx="62"/>
          </p:nvPr>
        </p:nvSpPr>
        <p:spPr>
          <a:xfrm>
            <a:off x="449264" y="807565"/>
            <a:ext cx="8347074" cy="288000"/>
          </a:xfrm>
        </p:spPr>
        <p:txBody>
          <a:bodyPr/>
          <a:lstStyle/>
          <a:p>
            <a:r>
              <a:rPr lang="es-ES" b="1" dirty="0" smtClean="0"/>
              <a:t>Informe nómina de expuestos y vigilancia de la salud</a:t>
            </a:r>
            <a:endParaRPr lang="es-ES" b="1" dirty="0"/>
          </a:p>
        </p:txBody>
      </p:sp>
      <p:sp>
        <p:nvSpPr>
          <p:cNvPr id="27" name="Marcador de texto 49">
            <a:extLst>
              <a:ext uri="{FF2B5EF4-FFF2-40B4-BE49-F238E27FC236}">
                <a16:creationId xmlns="" xmlns:a16="http://schemas.microsoft.com/office/drawing/2014/main" id="{9743B8AC-E5B9-4EC4-8B55-A11817164CE3}"/>
              </a:ext>
            </a:extLst>
          </p:cNvPr>
          <p:cNvSpPr txBox="1">
            <a:spLocks/>
          </p:cNvSpPr>
          <p:nvPr/>
        </p:nvSpPr>
        <p:spPr>
          <a:xfrm>
            <a:off x="381610" y="2099950"/>
            <a:ext cx="5125061" cy="738664"/>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457200">
              <a:lnSpc>
                <a:spcPct val="100000"/>
              </a:lnSpc>
              <a:spcBef>
                <a:spcPts val="0"/>
              </a:spcBef>
              <a:tabLst>
                <a:tab pos="10848975" algn="l"/>
              </a:tabLst>
            </a:pPr>
            <a:r>
              <a:rPr lang="es-MX" sz="1050" dirty="0" smtClean="0">
                <a:solidFill>
                  <a:srgbClr val="646569"/>
                </a:solidFill>
                <a:latin typeface="Arial" panose="020B0604020202020204" pitchFamily="34" charset="0"/>
                <a:cs typeface="Arial" panose="020B0604020202020204" pitchFamily="34" charset="0"/>
              </a:rPr>
              <a:t>Realizar </a:t>
            </a:r>
            <a:r>
              <a:rPr lang="es-MX" sz="1050" dirty="0">
                <a:solidFill>
                  <a:srgbClr val="646569"/>
                </a:solidFill>
                <a:latin typeface="Arial" panose="020B0604020202020204" pitchFamily="34" charset="0"/>
                <a:cs typeface="Arial" panose="020B0604020202020204" pitchFamily="34" charset="0"/>
              </a:rPr>
              <a:t>el seguimiento del estado de salud de los </a:t>
            </a:r>
            <a:r>
              <a:rPr lang="es-MX" sz="1050" dirty="0" smtClean="0">
                <a:solidFill>
                  <a:srgbClr val="646569"/>
                </a:solidFill>
                <a:latin typeface="Arial" panose="020B0604020202020204" pitchFamily="34" charset="0"/>
                <a:cs typeface="Arial" panose="020B0604020202020204" pitchFamily="34" charset="0"/>
              </a:rPr>
              <a:t>trabajadores expuestos a algún agente de riesgo, </a:t>
            </a:r>
            <a:r>
              <a:rPr lang="es-MX" sz="1050" dirty="0">
                <a:solidFill>
                  <a:srgbClr val="646569"/>
                </a:solidFill>
                <a:latin typeface="Arial" panose="020B0604020202020204" pitchFamily="34" charset="0"/>
                <a:cs typeface="Arial" panose="020B0604020202020204" pitchFamily="34" charset="0"/>
              </a:rPr>
              <a:t>para prevenir o identificar alteraciones de su estado de salud relacionados con sus actividades laborales, que pueden causar alguna enfermedad </a:t>
            </a:r>
            <a:r>
              <a:rPr lang="es-MX" sz="1050" dirty="0" smtClean="0">
                <a:solidFill>
                  <a:srgbClr val="646569"/>
                </a:solidFill>
                <a:latin typeface="Arial" panose="020B0604020202020204" pitchFamily="34" charset="0"/>
                <a:cs typeface="Arial" panose="020B0604020202020204" pitchFamily="34" charset="0"/>
              </a:rPr>
              <a:t>profesional.</a:t>
            </a:r>
            <a:endParaRPr lang="es-MX" sz="1050" dirty="0">
              <a:solidFill>
                <a:srgbClr val="646569"/>
              </a:solidFill>
              <a:latin typeface="Arial" panose="020B0604020202020204" pitchFamily="34" charset="0"/>
              <a:cs typeface="Arial" panose="020B0604020202020204" pitchFamily="34" charset="0"/>
            </a:endParaRPr>
          </a:p>
        </p:txBody>
      </p:sp>
      <p:cxnSp>
        <p:nvCxnSpPr>
          <p:cNvPr id="35" name="28 Conector recto">
            <a:extLst>
              <a:ext uri="{FF2B5EF4-FFF2-40B4-BE49-F238E27FC236}">
                <a16:creationId xmlns="" xmlns:a16="http://schemas.microsoft.com/office/drawing/2014/main" id="{41E95B8A-B194-482F-BA72-940554B46E7E}"/>
              </a:ext>
            </a:extLst>
          </p:cNvPr>
          <p:cNvCxnSpPr>
            <a:cxnSpLocks/>
          </p:cNvCxnSpPr>
          <p:nvPr/>
        </p:nvCxnSpPr>
        <p:spPr>
          <a:xfrm>
            <a:off x="411516" y="2027501"/>
            <a:ext cx="507298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Marcador de texto 49">
            <a:extLst>
              <a:ext uri="{FF2B5EF4-FFF2-40B4-BE49-F238E27FC236}">
                <a16:creationId xmlns="" xmlns:a16="http://schemas.microsoft.com/office/drawing/2014/main" id="{9979ED58-E96C-4E7B-89F6-C70B56CBD0EA}"/>
              </a:ext>
            </a:extLst>
          </p:cNvPr>
          <p:cNvSpPr txBox="1">
            <a:spLocks/>
          </p:cNvSpPr>
          <p:nvPr/>
        </p:nvSpPr>
        <p:spPr>
          <a:xfrm>
            <a:off x="373416" y="1742523"/>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Objetivo</a:t>
            </a:r>
          </a:p>
        </p:txBody>
      </p:sp>
      <p:sp>
        <p:nvSpPr>
          <p:cNvPr id="34" name="Marcador de texto 49">
            <a:extLst>
              <a:ext uri="{FF2B5EF4-FFF2-40B4-BE49-F238E27FC236}">
                <a16:creationId xmlns="" xmlns:a16="http://schemas.microsoft.com/office/drawing/2014/main" id="{12D04B37-EE51-40A7-8D98-DE9B7AD48305}"/>
              </a:ext>
            </a:extLst>
          </p:cNvPr>
          <p:cNvSpPr txBox="1">
            <a:spLocks/>
          </p:cNvSpPr>
          <p:nvPr/>
        </p:nvSpPr>
        <p:spPr>
          <a:xfrm>
            <a:off x="381888" y="3391865"/>
            <a:ext cx="5124783" cy="253916"/>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Clr>
                <a:srgbClr val="13C045"/>
              </a:buClr>
            </a:pPr>
            <a:r>
              <a:rPr lang="es-ES" sz="1050" dirty="0" smtClean="0">
                <a:solidFill>
                  <a:srgbClr val="000000">
                    <a:lumMod val="75000"/>
                    <a:lumOff val="25000"/>
                  </a:srgbClr>
                </a:solidFill>
              </a:rPr>
              <a:t>Área de salud ACHS.</a:t>
            </a:r>
            <a:endParaRPr lang="es-ES" sz="1050" dirty="0">
              <a:solidFill>
                <a:srgbClr val="000000">
                  <a:lumMod val="75000"/>
                  <a:lumOff val="25000"/>
                </a:srgbClr>
              </a:solidFill>
            </a:endParaRPr>
          </a:p>
        </p:txBody>
      </p:sp>
      <p:cxnSp>
        <p:nvCxnSpPr>
          <p:cNvPr id="46" name="28 Conector recto">
            <a:extLst>
              <a:ext uri="{FF2B5EF4-FFF2-40B4-BE49-F238E27FC236}">
                <a16:creationId xmlns="" xmlns:a16="http://schemas.microsoft.com/office/drawing/2014/main" id="{34370D01-7D41-4D77-90EE-46F4ACFFB59F}"/>
              </a:ext>
            </a:extLst>
          </p:cNvPr>
          <p:cNvCxnSpPr>
            <a:cxnSpLocks/>
          </p:cNvCxnSpPr>
          <p:nvPr/>
        </p:nvCxnSpPr>
        <p:spPr>
          <a:xfrm>
            <a:off x="452130" y="3228208"/>
            <a:ext cx="5032371"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Marcador de texto 49">
            <a:extLst>
              <a:ext uri="{FF2B5EF4-FFF2-40B4-BE49-F238E27FC236}">
                <a16:creationId xmlns="" xmlns:a16="http://schemas.microsoft.com/office/drawing/2014/main" id="{1A7E25DF-FDC6-4BDD-B172-6232C31A6109}"/>
              </a:ext>
            </a:extLst>
          </p:cNvPr>
          <p:cNvSpPr txBox="1">
            <a:spLocks/>
          </p:cNvSpPr>
          <p:nvPr/>
        </p:nvSpPr>
        <p:spPr>
          <a:xfrm>
            <a:off x="411516" y="2907398"/>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¿Quién lo hace?</a:t>
            </a:r>
          </a:p>
        </p:txBody>
      </p:sp>
      <p:sp>
        <p:nvSpPr>
          <p:cNvPr id="49" name="Marcador de texto 49">
            <a:extLst>
              <a:ext uri="{FF2B5EF4-FFF2-40B4-BE49-F238E27FC236}">
                <a16:creationId xmlns="" xmlns:a16="http://schemas.microsoft.com/office/drawing/2014/main" id="{EF9BD3B7-0ABC-449C-962B-00FF75258B9A}"/>
              </a:ext>
            </a:extLst>
          </p:cNvPr>
          <p:cNvSpPr txBox="1">
            <a:spLocks/>
          </p:cNvSpPr>
          <p:nvPr/>
        </p:nvSpPr>
        <p:spPr>
          <a:xfrm>
            <a:off x="411516" y="4624239"/>
            <a:ext cx="5131412" cy="1223412"/>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916777">
              <a:lnSpc>
                <a:spcPct val="100000"/>
              </a:lnSpc>
              <a:spcBef>
                <a:spcPts val="0"/>
              </a:spcBef>
              <a:buClr>
                <a:srgbClr val="83B727"/>
              </a:buClr>
              <a:defRPr/>
            </a:pPr>
            <a:r>
              <a:rPr lang="es-CL" sz="1050" dirty="0">
                <a:solidFill>
                  <a:srgbClr val="616161"/>
                </a:solidFill>
                <a:cs typeface="Arial" charset="0"/>
              </a:rPr>
              <a:t>Una vez </a:t>
            </a:r>
            <a:r>
              <a:rPr lang="es-CL" sz="1050" dirty="0" smtClean="0">
                <a:solidFill>
                  <a:srgbClr val="616161"/>
                </a:solidFill>
                <a:cs typeface="Arial" charset="0"/>
              </a:rPr>
              <a:t>recibida y </a:t>
            </a:r>
            <a:r>
              <a:rPr lang="es-CL" sz="1050" dirty="0">
                <a:solidFill>
                  <a:srgbClr val="616161"/>
                </a:solidFill>
                <a:cs typeface="Arial" charset="0"/>
              </a:rPr>
              <a:t>validada la nómina de trabajadores expuestos que haya enviado al experto achs, se da inicio al programa de vigilancia de la salud para sus trabajadores informados. Donde son citados por personal de salud, quienes realizan la evaluación de salud correspondientes según el agente de riesgo al cual estén expuestos. Se entregará el resultado tanto a la empresa como al propio trabajador </a:t>
            </a:r>
            <a:r>
              <a:rPr lang="es-MX" sz="1050" dirty="0">
                <a:solidFill>
                  <a:srgbClr val="646569"/>
                </a:solidFill>
                <a:latin typeface="Arial" panose="020B0604020202020204" pitchFamily="34" charset="0"/>
                <a:ea typeface="Tahoma" panose="020B0604030504040204" pitchFamily="34" charset="0"/>
                <a:cs typeface="Arial" panose="020B0604020202020204" pitchFamily="34" charset="0"/>
              </a:rPr>
              <a:t>respetando la Ley 19.628 (*). Posteriormente achs realiza el seguimiento y da continuidad al programa de vigilancia de la salud.</a:t>
            </a:r>
            <a:endParaRPr lang="es-CL" sz="1050" dirty="0">
              <a:solidFill>
                <a:srgbClr val="616161"/>
              </a:solidFill>
              <a:cs typeface="Arial" charset="0"/>
            </a:endParaRPr>
          </a:p>
        </p:txBody>
      </p:sp>
      <p:cxnSp>
        <p:nvCxnSpPr>
          <p:cNvPr id="50" name="28 Conector recto">
            <a:extLst>
              <a:ext uri="{FF2B5EF4-FFF2-40B4-BE49-F238E27FC236}">
                <a16:creationId xmlns="" xmlns:a16="http://schemas.microsoft.com/office/drawing/2014/main" id="{19940561-ABC8-473D-B97F-1C29072B35DD}"/>
              </a:ext>
            </a:extLst>
          </p:cNvPr>
          <p:cNvCxnSpPr>
            <a:cxnSpLocks/>
          </p:cNvCxnSpPr>
          <p:nvPr/>
        </p:nvCxnSpPr>
        <p:spPr>
          <a:xfrm>
            <a:off x="442914" y="4471752"/>
            <a:ext cx="5041587" cy="2188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Marcador de texto 49">
            <a:extLst>
              <a:ext uri="{FF2B5EF4-FFF2-40B4-BE49-F238E27FC236}">
                <a16:creationId xmlns="" xmlns:a16="http://schemas.microsoft.com/office/drawing/2014/main" id="{3CABB239-ADAD-4E2F-990B-8BEAB7637C7E}"/>
              </a:ext>
            </a:extLst>
          </p:cNvPr>
          <p:cNvSpPr txBox="1">
            <a:spLocks/>
          </p:cNvSpPr>
          <p:nvPr/>
        </p:nvSpPr>
        <p:spPr>
          <a:xfrm>
            <a:off x="442912" y="4154952"/>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¿Cómo lo realiza?</a:t>
            </a:r>
          </a:p>
        </p:txBody>
      </p:sp>
      <p:sp>
        <p:nvSpPr>
          <p:cNvPr id="52" name="Marcador de texto 49">
            <a:extLst>
              <a:ext uri="{FF2B5EF4-FFF2-40B4-BE49-F238E27FC236}">
                <a16:creationId xmlns="" xmlns:a16="http://schemas.microsoft.com/office/drawing/2014/main" id="{1A568573-D57C-4F17-82B2-43B2A72786D4}"/>
              </a:ext>
            </a:extLst>
          </p:cNvPr>
          <p:cNvSpPr txBox="1">
            <a:spLocks/>
          </p:cNvSpPr>
          <p:nvPr/>
        </p:nvSpPr>
        <p:spPr>
          <a:xfrm>
            <a:off x="5948557" y="2099950"/>
            <a:ext cx="5041261" cy="253916"/>
          </a:xfrm>
          <a:prstGeom prst="rect">
            <a:avLst/>
          </a:prstGeom>
          <a:noFill/>
        </p:spPr>
        <p:txBody>
          <a:bodyPr wrap="square" anchor="t" anchorCtr="0">
            <a:sp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Clr>
                <a:srgbClr val="13C045"/>
              </a:buClr>
              <a:buFont typeface="Arial" panose="020B0604020202020204" pitchFamily="34" charset="0"/>
              <a:buChar char="•"/>
              <a:defRPr/>
            </a:pPr>
            <a:r>
              <a:rPr lang="es-MX" sz="1050" dirty="0">
                <a:solidFill>
                  <a:srgbClr val="000000">
                    <a:lumMod val="75000"/>
                    <a:lumOff val="25000"/>
                  </a:srgbClr>
                </a:solidFill>
              </a:rPr>
              <a:t>Guía para la completitud de la nómina de trabajadores </a:t>
            </a:r>
            <a:r>
              <a:rPr lang="es-MX" sz="1050" dirty="0" smtClean="0">
                <a:solidFill>
                  <a:srgbClr val="000000">
                    <a:lumMod val="75000"/>
                    <a:lumOff val="25000"/>
                  </a:srgbClr>
                </a:solidFill>
              </a:rPr>
              <a:t>expuestos.</a:t>
            </a:r>
          </a:p>
        </p:txBody>
      </p:sp>
      <p:cxnSp>
        <p:nvCxnSpPr>
          <p:cNvPr id="53" name="28 Conector recto">
            <a:extLst>
              <a:ext uri="{FF2B5EF4-FFF2-40B4-BE49-F238E27FC236}">
                <a16:creationId xmlns="" xmlns:a16="http://schemas.microsoft.com/office/drawing/2014/main" id="{D68437CB-FE15-4B1D-A0A7-5C04A4024D23}"/>
              </a:ext>
            </a:extLst>
          </p:cNvPr>
          <p:cNvCxnSpPr>
            <a:cxnSpLocks/>
          </p:cNvCxnSpPr>
          <p:nvPr/>
        </p:nvCxnSpPr>
        <p:spPr>
          <a:xfrm>
            <a:off x="5937429" y="2025889"/>
            <a:ext cx="4756123" cy="1612"/>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Marcador de texto 49">
            <a:extLst>
              <a:ext uri="{FF2B5EF4-FFF2-40B4-BE49-F238E27FC236}">
                <a16:creationId xmlns="" xmlns:a16="http://schemas.microsoft.com/office/drawing/2014/main" id="{4296C725-1511-42F2-89E4-8E5C9C485BE7}"/>
              </a:ext>
            </a:extLst>
          </p:cNvPr>
          <p:cNvSpPr txBox="1">
            <a:spLocks/>
          </p:cNvSpPr>
          <p:nvPr/>
        </p:nvSpPr>
        <p:spPr>
          <a:xfrm>
            <a:off x="6038091" y="1758664"/>
            <a:ext cx="1998000" cy="219443"/>
          </a:xfrm>
          <a:prstGeom prst="rect">
            <a:avLst/>
          </a:prstGeom>
          <a:noFill/>
        </p:spPr>
        <p:txBody>
          <a:bodyP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300" b="1"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3C045"/>
              </a:buClr>
            </a:pPr>
            <a:r>
              <a:rPr lang="es-ES" sz="1500" dirty="0">
                <a:solidFill>
                  <a:srgbClr val="000000">
                    <a:lumMod val="75000"/>
                    <a:lumOff val="25000"/>
                  </a:srgbClr>
                </a:solidFill>
              </a:rPr>
              <a:t>Herramientas</a:t>
            </a:r>
          </a:p>
        </p:txBody>
      </p:sp>
      <p:pic>
        <p:nvPicPr>
          <p:cNvPr id="7" name="Imagen 6"/>
          <p:cNvPicPr>
            <a:picLocks noChangeAspect="1"/>
          </p:cNvPicPr>
          <p:nvPr/>
        </p:nvPicPr>
        <p:blipFill>
          <a:blip r:embed="rId2"/>
          <a:stretch>
            <a:fillRect/>
          </a:stretch>
        </p:blipFill>
        <p:spPr>
          <a:xfrm>
            <a:off x="7407337" y="3206770"/>
            <a:ext cx="1816305" cy="2335249"/>
          </a:xfrm>
          <a:prstGeom prst="rect">
            <a:avLst/>
          </a:prstGeom>
        </p:spPr>
      </p:pic>
      <p:sp>
        <p:nvSpPr>
          <p:cNvPr id="30" name="Marcador de texto 2">
            <a:extLst>
              <a:ext uri="{FF2B5EF4-FFF2-40B4-BE49-F238E27FC236}">
                <a16:creationId xmlns="" xmlns:a16="http://schemas.microsoft.com/office/drawing/2014/main" id="{2935F146-CB9A-4576-94F9-0BBF4C1D4E66}"/>
              </a:ext>
            </a:extLst>
          </p:cNvPr>
          <p:cNvSpPr>
            <a:spLocks noGrp="1"/>
          </p:cNvSpPr>
          <p:nvPr>
            <p:ph type="body" sz="quarter" idx="61"/>
          </p:nvPr>
        </p:nvSpPr>
        <p:spPr>
          <a:xfrm>
            <a:off x="449262" y="466648"/>
            <a:ext cx="8347075" cy="288000"/>
          </a:xfrm>
        </p:spPr>
        <p:txBody>
          <a:bodyPr/>
          <a:lstStyle/>
          <a:p>
            <a:r>
              <a:rPr lang="es-CL" dirty="0" smtClean="0">
                <a:solidFill>
                  <a:schemeClr val="accent1"/>
                </a:solidFill>
              </a:rPr>
              <a:t>Etapas de implementación </a:t>
            </a:r>
            <a:endParaRPr lang="es-CL" dirty="0">
              <a:solidFill>
                <a:schemeClr val="accent1"/>
              </a:solidFill>
            </a:endParaRPr>
          </a:p>
        </p:txBody>
      </p:sp>
      <p:sp>
        <p:nvSpPr>
          <p:cNvPr id="43" name="Marcador de texto 49">
            <a:extLst>
              <a:ext uri="{FF2B5EF4-FFF2-40B4-BE49-F238E27FC236}">
                <a16:creationId xmlns="" xmlns:a16="http://schemas.microsoft.com/office/drawing/2014/main" id="{56752A43-01F7-458D-A6AD-0A0C589AAD65}"/>
              </a:ext>
            </a:extLst>
          </p:cNvPr>
          <p:cNvSpPr txBox="1">
            <a:spLocks/>
          </p:cNvSpPr>
          <p:nvPr/>
        </p:nvSpPr>
        <p:spPr>
          <a:xfrm>
            <a:off x="442912" y="1181083"/>
            <a:ext cx="1368000" cy="428997"/>
          </a:xfrm>
          <a:prstGeom prst="homePlate">
            <a:avLst/>
          </a:prstGeom>
          <a:solidFill>
            <a:schemeClr val="accent4">
              <a:lumMod val="20000"/>
              <a:lumOff val="80000"/>
            </a:schemeClr>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MX" dirty="0"/>
              <a:t>Proceso de vigilancia ambiental</a:t>
            </a:r>
          </a:p>
        </p:txBody>
      </p:sp>
      <p:sp>
        <p:nvSpPr>
          <p:cNvPr id="44" name="Marcador de texto 49">
            <a:extLst>
              <a:ext uri="{FF2B5EF4-FFF2-40B4-BE49-F238E27FC236}">
                <a16:creationId xmlns="" xmlns:a16="http://schemas.microsoft.com/office/drawing/2014/main" id="{DC4E0039-C9DF-4FE3-90A8-87894F2B16DC}"/>
              </a:ext>
            </a:extLst>
          </p:cNvPr>
          <p:cNvSpPr txBox="1">
            <a:spLocks/>
          </p:cNvSpPr>
          <p:nvPr/>
        </p:nvSpPr>
        <p:spPr>
          <a:xfrm>
            <a:off x="1920826" y="1173607"/>
            <a:ext cx="1368000" cy="443947"/>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MX" sz="900" b="0" dirty="0" smtClean="0">
                <a:solidFill>
                  <a:prstClr val="white"/>
                </a:solidFill>
              </a:rPr>
              <a:t>Confeccione nómina de trabajadores expuestos</a:t>
            </a:r>
            <a:endParaRPr lang="es-MX" sz="900" b="0" dirty="0">
              <a:solidFill>
                <a:prstClr val="white"/>
              </a:solidFill>
            </a:endParaRPr>
          </a:p>
        </p:txBody>
      </p:sp>
      <p:sp>
        <p:nvSpPr>
          <p:cNvPr id="45" name="Marcador de texto 49">
            <a:extLst>
              <a:ext uri="{FF2B5EF4-FFF2-40B4-BE49-F238E27FC236}">
                <a16:creationId xmlns="" xmlns:a16="http://schemas.microsoft.com/office/drawing/2014/main" id="{A3928B4E-5773-4F83-82A5-ED4D15C3A3A1}"/>
              </a:ext>
            </a:extLst>
          </p:cNvPr>
          <p:cNvSpPr txBox="1">
            <a:spLocks/>
          </p:cNvSpPr>
          <p:nvPr/>
        </p:nvSpPr>
        <p:spPr>
          <a:xfrm>
            <a:off x="3397262" y="1172070"/>
            <a:ext cx="1368000" cy="447782"/>
          </a:xfrm>
          <a:prstGeom prst="homePlate">
            <a:avLst/>
          </a:prstGeom>
          <a:solidFill>
            <a:schemeClr val="accent4">
              <a:lumMod val="20000"/>
              <a:lumOff val="80000"/>
            </a:schemeClr>
          </a:solidFill>
        </p:spPr>
        <p:txBody>
          <a:bodyPr anchor="ctr">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100"/>
              </a:lnSpc>
              <a:spcBef>
                <a:spcPts val="0"/>
              </a:spcBef>
              <a:buClr>
                <a:srgbClr val="13C045"/>
              </a:buClr>
            </a:pPr>
            <a:r>
              <a:rPr lang="es-ES" sz="900" b="0" dirty="0" smtClean="0">
                <a:solidFill>
                  <a:prstClr val="white"/>
                </a:solidFill>
              </a:rPr>
              <a:t>Envíe nómina de trabajadores expuestos</a:t>
            </a:r>
            <a:endParaRPr lang="es-ES" sz="900" b="0" dirty="0">
              <a:solidFill>
                <a:prstClr val="white"/>
              </a:solidFill>
            </a:endParaRPr>
          </a:p>
        </p:txBody>
      </p:sp>
      <p:sp>
        <p:nvSpPr>
          <p:cNvPr id="47" name="Marcador de texto 49">
            <a:extLst>
              <a:ext uri="{FF2B5EF4-FFF2-40B4-BE49-F238E27FC236}">
                <a16:creationId xmlns="" xmlns:a16="http://schemas.microsoft.com/office/drawing/2014/main" id="{A3928B4E-5773-4F83-82A5-ED4D15C3A3A1}"/>
              </a:ext>
            </a:extLst>
          </p:cNvPr>
          <p:cNvSpPr txBox="1">
            <a:spLocks/>
          </p:cNvSpPr>
          <p:nvPr/>
        </p:nvSpPr>
        <p:spPr>
          <a:xfrm>
            <a:off x="4822671" y="1172070"/>
            <a:ext cx="1368000" cy="436234"/>
          </a:xfrm>
          <a:prstGeom prst="homePlate">
            <a:avLst/>
          </a:prstGeom>
          <a:solidFill>
            <a:schemeClr val="accent1"/>
          </a:solidFill>
        </p:spPr>
        <p:txBody>
          <a:bodyPr anchor="ctr">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4400" eaLnBrk="1" hangingPunct="1">
              <a:lnSpc>
                <a:spcPts val="1100"/>
              </a:lnSpc>
              <a:spcBef>
                <a:spcPts val="0"/>
              </a:spcBef>
              <a:buClr>
                <a:srgbClr val="13C045"/>
              </a:buClr>
              <a:buFont typeface="Wingdings" panose="05000000000000000000" pitchFamily="2" charset="2"/>
              <a:defRPr sz="900" kern="1200">
                <a:solidFill>
                  <a:prstClr val="white"/>
                </a:solidFill>
              </a:defRPr>
            </a:lvl1pPr>
            <a:lvl2pPr marL="6858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2pPr>
            <a:lvl3pPr marL="11430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3pPr>
            <a:lvl4pPr marL="16002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4pPr>
            <a:lvl5pPr marL="2057400" indent="-228600" defTabSz="914400" eaLnBrk="1" hangingPunct="1">
              <a:spcBef>
                <a:spcPts val="500"/>
              </a:spcBef>
              <a:buClr>
                <a:schemeClr val="accent1"/>
              </a:buClr>
              <a:buFont typeface="Arial" panose="020B0604020202020204" pitchFamily="34" charset="0"/>
              <a:buChar char="۔"/>
              <a:defRPr sz="1400" kern="1200">
                <a:solidFill>
                  <a:schemeClr val="accent3">
                    <a:lumMod val="75000"/>
                    <a:lumOff val="25000"/>
                  </a:schemeClr>
                </a:solidFill>
              </a:defRPr>
            </a:lvl5pPr>
            <a:lvl6pPr marL="2514600" indent="-228600" defTabSz="914400" eaLnBrk="1" hangingPunct="1">
              <a:spcBef>
                <a:spcPts val="500"/>
              </a:spcBef>
              <a:buFont typeface="Arial" panose="020B0604020202020204" pitchFamily="34" charset="0"/>
              <a:buChar char="•"/>
              <a:defRPr sz="1800" kern="1200">
                <a:solidFill>
                  <a:schemeClr val="tx1"/>
                </a:solidFill>
              </a:defRPr>
            </a:lvl6pPr>
            <a:lvl7pPr marL="2971800" indent="-228600" defTabSz="914400" eaLnBrk="1" hangingPunct="1">
              <a:spcBef>
                <a:spcPts val="500"/>
              </a:spcBef>
              <a:buFont typeface="Arial" panose="020B0604020202020204" pitchFamily="34" charset="0"/>
              <a:buChar char="•"/>
              <a:defRPr sz="1800" kern="1200">
                <a:solidFill>
                  <a:schemeClr val="tx1"/>
                </a:solidFill>
              </a:defRPr>
            </a:lvl7pPr>
            <a:lvl8pPr marL="3429000" indent="-228600" defTabSz="914400" eaLnBrk="1" hangingPunct="1">
              <a:spcBef>
                <a:spcPts val="500"/>
              </a:spcBef>
              <a:buFont typeface="Arial" panose="020B0604020202020204" pitchFamily="34" charset="0"/>
              <a:buChar char="•"/>
              <a:defRPr sz="1800" kern="1200">
                <a:solidFill>
                  <a:schemeClr val="tx1"/>
                </a:solidFill>
              </a:defRPr>
            </a:lvl8pPr>
            <a:lvl9pPr marL="3886200" indent="-228600" defTabSz="914400" eaLnBrk="1" hangingPunct="1">
              <a:spcBef>
                <a:spcPts val="500"/>
              </a:spcBef>
              <a:buFont typeface="Arial" panose="020B0604020202020204" pitchFamily="34" charset="0"/>
              <a:buChar char="•"/>
              <a:defRPr sz="1800" kern="1200">
                <a:solidFill>
                  <a:schemeClr val="tx1"/>
                </a:solidFill>
              </a:defRPr>
            </a:lvl9pPr>
          </a:lstStyle>
          <a:p>
            <a:r>
              <a:rPr lang="es-ES" dirty="0"/>
              <a:t>Programa de vigilancia de la salud</a:t>
            </a:r>
          </a:p>
        </p:txBody>
      </p:sp>
    </p:spTree>
    <p:extLst>
      <p:ext uri="{BB962C8B-B14F-4D97-AF65-F5344CB8AC3E}">
        <p14:creationId xmlns:p14="http://schemas.microsoft.com/office/powerpoint/2010/main" val="3762883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
            <a:extLst>
              <a:ext uri="{FF2B5EF4-FFF2-40B4-BE49-F238E27FC236}">
                <a16:creationId xmlns="" xmlns:a16="http://schemas.microsoft.com/office/drawing/2014/main" id="{F05D7F60-372A-4CF4-8F15-FD48C9228B64}"/>
              </a:ext>
            </a:extLst>
          </p:cNvPr>
          <p:cNvSpPr txBox="1">
            <a:spLocks/>
          </p:cNvSpPr>
          <p:nvPr/>
        </p:nvSpPr>
        <p:spPr>
          <a:xfrm>
            <a:off x="11420577" y="6170221"/>
            <a:ext cx="432000" cy="21600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endParaRPr lang="es-CL" dirty="0"/>
          </a:p>
        </p:txBody>
      </p:sp>
      <p:sp>
        <p:nvSpPr>
          <p:cNvPr id="12" name="Marcador de texto 4">
            <a:extLst>
              <a:ext uri="{FF2B5EF4-FFF2-40B4-BE49-F238E27FC236}">
                <a16:creationId xmlns="" xmlns:a16="http://schemas.microsoft.com/office/drawing/2014/main" id="{B12B621A-677C-8E47-96F2-B8B3990CE272}"/>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1</a:t>
            </a:r>
            <a:endParaRPr lang="es-CL" dirty="0">
              <a:solidFill>
                <a:prstClr val="white">
                  <a:lumMod val="95000"/>
                </a:prstClr>
              </a:solidFill>
            </a:endParaRPr>
          </a:p>
        </p:txBody>
      </p:sp>
      <p:sp>
        <p:nvSpPr>
          <p:cNvPr id="13" name="Marcador de texto 4">
            <a:extLst>
              <a:ext uri="{FF2B5EF4-FFF2-40B4-BE49-F238E27FC236}">
                <a16:creationId xmlns="" xmlns:a16="http://schemas.microsoft.com/office/drawing/2014/main" id="{05EE18C7-3F24-EC4F-9C06-0B94EFEF786F}"/>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2</a:t>
            </a:r>
            <a:endParaRPr lang="es-CL" dirty="0">
              <a:solidFill>
                <a:prstClr val="white">
                  <a:lumMod val="95000"/>
                </a:prstClr>
              </a:solidFill>
            </a:endParaRPr>
          </a:p>
        </p:txBody>
      </p:sp>
      <p:sp>
        <p:nvSpPr>
          <p:cNvPr id="14" name="Marcador de texto 4">
            <a:extLst>
              <a:ext uri="{FF2B5EF4-FFF2-40B4-BE49-F238E27FC236}">
                <a16:creationId xmlns="" xmlns:a16="http://schemas.microsoft.com/office/drawing/2014/main" id="{6A5D74FC-6BB2-754B-96D4-3ADB51AA8E19}"/>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chemeClr val="bg1">
                    <a:lumMod val="95000"/>
                  </a:schemeClr>
                </a:solidFill>
              </a:rPr>
              <a:t>3</a:t>
            </a:r>
            <a:endParaRPr lang="es-CL" dirty="0">
              <a:solidFill>
                <a:schemeClr val="bg1">
                  <a:lumMod val="95000"/>
                </a:schemeClr>
              </a:solidFill>
            </a:endParaRPr>
          </a:p>
        </p:txBody>
      </p:sp>
      <p:sp>
        <p:nvSpPr>
          <p:cNvPr id="15" name="Marcador de texto 7">
            <a:extLst>
              <a:ext uri="{FF2B5EF4-FFF2-40B4-BE49-F238E27FC236}">
                <a16:creationId xmlns="" xmlns:a16="http://schemas.microsoft.com/office/drawing/2014/main" id="{8EDABF3F-180A-684D-99DB-4D5FEFFEFC22}"/>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prstClr val="white">
                    <a:lumMod val="95000"/>
                  </a:prstClr>
                </a:solidFill>
              </a:rPr>
              <a:t>Etapas implementación</a:t>
            </a:r>
            <a:endParaRPr lang="es-CL" dirty="0">
              <a:solidFill>
                <a:prstClr val="white">
                  <a:lumMod val="95000"/>
                </a:prstClr>
              </a:solidFill>
            </a:endParaRPr>
          </a:p>
        </p:txBody>
      </p:sp>
      <p:sp>
        <p:nvSpPr>
          <p:cNvPr id="16" name="Marcador de texto 7">
            <a:extLst>
              <a:ext uri="{FF2B5EF4-FFF2-40B4-BE49-F238E27FC236}">
                <a16:creationId xmlns="" xmlns:a16="http://schemas.microsoft.com/office/drawing/2014/main" id="{CC47074C-BE64-F645-A7D7-4FEA7C8D8000}"/>
              </a:ext>
            </a:extLst>
          </p:cNvPr>
          <p:cNvSpPr txBox="1">
            <a:spLocks/>
          </p:cNvSpPr>
          <p:nvPr/>
        </p:nvSpPr>
        <p:spPr>
          <a:xfrm>
            <a:off x="7189780" y="2191654"/>
            <a:ext cx="4878797"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Metodología </a:t>
            </a:r>
            <a:r>
              <a:rPr lang="es-ES" dirty="0" smtClean="0">
                <a:solidFill>
                  <a:prstClr val="white">
                    <a:lumMod val="95000"/>
                  </a:prstClr>
                </a:solidFill>
              </a:rPr>
              <a:t>Empresa</a:t>
            </a:r>
            <a:endParaRPr lang="es-CL" dirty="0">
              <a:solidFill>
                <a:prstClr val="white">
                  <a:lumMod val="95000"/>
                </a:prstClr>
              </a:solidFill>
            </a:endParaRPr>
          </a:p>
        </p:txBody>
      </p:sp>
      <p:sp>
        <p:nvSpPr>
          <p:cNvPr id="17" name="Marcador de texto 7">
            <a:extLst>
              <a:ext uri="{FF2B5EF4-FFF2-40B4-BE49-F238E27FC236}">
                <a16:creationId xmlns="" xmlns:a16="http://schemas.microsoft.com/office/drawing/2014/main" id="{86AE43C6-FDB9-C044-B2A0-27B5B49C4F8D}"/>
              </a:ext>
            </a:extLst>
          </p:cNvPr>
          <p:cNvSpPr txBox="1">
            <a:spLocks/>
          </p:cNvSpPr>
          <p:nvPr/>
        </p:nvSpPr>
        <p:spPr>
          <a:xfrm>
            <a:off x="7214846" y="1108636"/>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prstClr val="white">
                    <a:lumMod val="95000"/>
                  </a:prstClr>
                </a:solidFill>
              </a:rPr>
              <a:t>Contexto</a:t>
            </a:r>
            <a:endParaRPr lang="es-ES" dirty="0">
              <a:solidFill>
                <a:prstClr val="white">
                  <a:lumMod val="95000"/>
                </a:prstClr>
              </a:solidFill>
            </a:endParaRPr>
          </a:p>
        </p:txBody>
      </p:sp>
      <p:sp>
        <p:nvSpPr>
          <p:cNvPr id="20" name="Marcador de texto 7">
            <a:extLst>
              <a:ext uri="{FF2B5EF4-FFF2-40B4-BE49-F238E27FC236}">
                <a16:creationId xmlns="" xmlns:a16="http://schemas.microsoft.com/office/drawing/2014/main" id="{9E866F1C-78CA-9546-BAC2-977BC1814B41}"/>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prstClr val="white">
                    <a:lumMod val="95000"/>
                  </a:prstClr>
                </a:solidFill>
              </a:rPr>
              <a:t>Justificación de la metodología</a:t>
            </a:r>
            <a:endParaRPr lang="es-CL" dirty="0">
              <a:solidFill>
                <a:prstClr val="white">
                  <a:lumMod val="95000"/>
                </a:prstClr>
              </a:solidFill>
            </a:endParaRPr>
          </a:p>
        </p:txBody>
      </p:sp>
      <p:sp>
        <p:nvSpPr>
          <p:cNvPr id="22" name="Marcador de texto 7">
            <a:extLst>
              <a:ext uri="{FF2B5EF4-FFF2-40B4-BE49-F238E27FC236}">
                <a16:creationId xmlns="" xmlns:a16="http://schemas.microsoft.com/office/drawing/2014/main" id="{0D1762C9-9A40-6A49-9D06-9D62F5347ACC}"/>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prstClr val="white">
                    <a:lumMod val="95000"/>
                  </a:prstClr>
                </a:solidFill>
              </a:rPr>
              <a:t>Informe nómina de expuestos (INE) y vigilancia de la salud</a:t>
            </a:r>
            <a:endParaRPr lang="es-CL" dirty="0">
              <a:solidFill>
                <a:prstClr val="white">
                  <a:lumMod val="95000"/>
                </a:prstClr>
              </a:solidFill>
            </a:endParaRPr>
          </a:p>
        </p:txBody>
      </p:sp>
      <p:sp>
        <p:nvSpPr>
          <p:cNvPr id="23" name="Marcador de texto 7">
            <a:extLst>
              <a:ext uri="{FF2B5EF4-FFF2-40B4-BE49-F238E27FC236}">
                <a16:creationId xmlns="" xmlns:a16="http://schemas.microsoft.com/office/drawing/2014/main" id="{ABA0A3C8-3A70-6547-A792-01A78798071E}"/>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chemeClr val="bg1">
                    <a:lumMod val="95000"/>
                  </a:schemeClr>
                </a:solidFill>
              </a:rPr>
              <a:t>Uso de herramientas disponibles</a:t>
            </a:r>
            <a:endParaRPr lang="es-CL" dirty="0">
              <a:solidFill>
                <a:schemeClr val="bg1">
                  <a:lumMod val="95000"/>
                </a:schemeClr>
              </a:solidFill>
            </a:endParaRPr>
          </a:p>
        </p:txBody>
      </p:sp>
      <p:sp>
        <p:nvSpPr>
          <p:cNvPr id="24" name="Marcador de texto 7">
            <a:extLst>
              <a:ext uri="{FF2B5EF4-FFF2-40B4-BE49-F238E27FC236}">
                <a16:creationId xmlns=""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sz="6800" dirty="0">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18" name="Marcador de texto 4">
            <a:extLst>
              <a:ext uri="{FF2B5EF4-FFF2-40B4-BE49-F238E27FC236}">
                <a16:creationId xmlns="" xmlns:a16="http://schemas.microsoft.com/office/drawing/2014/main" id="{FB7B9E74-A57E-40FA-2D1A-6219140DA6DC}"/>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t>4</a:t>
            </a:r>
            <a:endParaRPr lang="es-CL" dirty="0"/>
          </a:p>
        </p:txBody>
      </p:sp>
      <p:sp>
        <p:nvSpPr>
          <p:cNvPr id="26" name="Marcador de texto 7">
            <a:extLst>
              <a:ext uri="{FF2B5EF4-FFF2-40B4-BE49-F238E27FC236}">
                <a16:creationId xmlns="" xmlns:a16="http://schemas.microsoft.com/office/drawing/2014/main" id="{E55114CB-EEB3-6966-F755-0D8141581879}"/>
              </a:ext>
            </a:extLst>
          </p:cNvPr>
          <p:cNvSpPr txBox="1">
            <a:spLocks/>
          </p:cNvSpPr>
          <p:nvPr/>
        </p:nvSpPr>
        <p:spPr>
          <a:xfrm>
            <a:off x="7214846" y="4586996"/>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006D36"/>
                </a:solidFill>
              </a:rPr>
              <a:t>Referencia bibliográfica</a:t>
            </a:r>
            <a:endParaRPr lang="es-CL" dirty="0">
              <a:solidFill>
                <a:srgbClr val="006D36"/>
              </a:solidFill>
            </a:endParaRPr>
          </a:p>
        </p:txBody>
      </p:sp>
    </p:spTree>
    <p:extLst>
      <p:ext uri="{BB962C8B-B14F-4D97-AF65-F5344CB8AC3E}">
        <p14:creationId xmlns:p14="http://schemas.microsoft.com/office/powerpoint/2010/main" val="157096436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xmlns="" id="{DA8A40D1-079D-4E98-9AAA-D6FEE1CEFD9E}"/>
              </a:ext>
            </a:extLst>
          </p:cNvPr>
          <p:cNvSpPr>
            <a:spLocks noGrp="1"/>
          </p:cNvSpPr>
          <p:nvPr>
            <p:ph type="body" sz="quarter" idx="61"/>
          </p:nvPr>
        </p:nvSpPr>
        <p:spPr/>
        <p:txBody>
          <a:bodyPr/>
          <a:lstStyle/>
          <a:p>
            <a:pPr defTabSz="914400" rtl="0">
              <a:spcBef>
                <a:spcPts val="1000"/>
              </a:spcBef>
              <a:buClr>
                <a:schemeClr val="accent1"/>
              </a:buClr>
            </a:pPr>
            <a:r>
              <a:rPr lang="es-ES" b="1" kern="1200" dirty="0" smtClean="0">
                <a:ea typeface="+mn-ea"/>
              </a:rPr>
              <a:t>Referencia bibliográfica</a:t>
            </a:r>
            <a:endParaRPr lang="es-CL" b="1" kern="1200" dirty="0">
              <a:ea typeface="+mn-ea"/>
            </a:endParaRPr>
          </a:p>
        </p:txBody>
      </p:sp>
      <p:sp>
        <p:nvSpPr>
          <p:cNvPr id="6" name="CuadroTexto 5">
            <a:extLst>
              <a:ext uri="{FF2B5EF4-FFF2-40B4-BE49-F238E27FC236}">
                <a16:creationId xmlns:a16="http://schemas.microsoft.com/office/drawing/2014/main" xmlns="" id="{C05442C8-F7D1-449E-8545-7D732B02EA09}"/>
              </a:ext>
            </a:extLst>
          </p:cNvPr>
          <p:cNvSpPr txBox="1"/>
          <p:nvPr/>
        </p:nvSpPr>
        <p:spPr>
          <a:xfrm>
            <a:off x="904875" y="1895475"/>
            <a:ext cx="9239250" cy="3539430"/>
          </a:xfrm>
          <a:prstGeom prst="rect">
            <a:avLst/>
          </a:prstGeom>
        </p:spPr>
        <p:txBody>
          <a:bodyPr wrap="square" rtlCol="0">
            <a:spAutoFit/>
          </a:bodyPr>
          <a:lstStyle/>
          <a:p>
            <a:pPr marL="285750" indent="-285750" algn="just">
              <a:lnSpc>
                <a:spcPct val="100000"/>
              </a:lnSpc>
              <a:spcBef>
                <a:spcPts val="1200"/>
              </a:spcBef>
              <a:buClr>
                <a:srgbClr val="15BF45"/>
              </a:buClr>
              <a:buFont typeface="Wingdings" panose="05000000000000000000" pitchFamily="2" charset="2"/>
              <a:buChar char="ü"/>
            </a:pPr>
            <a:r>
              <a:rPr lang="es-ES" sz="1400" dirty="0">
                <a:solidFill>
                  <a:srgbClr val="616161"/>
                </a:solidFill>
                <a:latin typeface="Arial" panose="020B0604020202020204" pitchFamily="34" charset="0"/>
                <a:cs typeface="Arial" panose="020B0604020202020204" pitchFamily="34" charset="0"/>
              </a:rPr>
              <a:t>Decreto Supremo (DS) N° 594 / 99, Ministerio de Salud (MINSAL) </a:t>
            </a:r>
          </a:p>
          <a:p>
            <a:pPr marL="285750" indent="-285750" algn="just">
              <a:lnSpc>
                <a:spcPct val="100000"/>
              </a:lnSpc>
              <a:spcBef>
                <a:spcPts val="1200"/>
              </a:spcBef>
              <a:buClr>
                <a:srgbClr val="15BF45"/>
              </a:buClr>
              <a:buFont typeface="Wingdings" panose="05000000000000000000" pitchFamily="2" charset="2"/>
              <a:buChar char="ü"/>
            </a:pPr>
            <a:r>
              <a:rPr lang="es-ES" sz="1400" dirty="0">
                <a:solidFill>
                  <a:srgbClr val="191919">
                    <a:lumMod val="75000"/>
                    <a:lumOff val="25000"/>
                  </a:srgbClr>
                </a:solidFill>
                <a:latin typeface="Arial" panose="020B0604020202020204" pitchFamily="34" charset="0"/>
                <a:cs typeface="Arial" panose="020B0604020202020204" pitchFamily="34" charset="0"/>
              </a:rPr>
              <a:t>Compendio de normas del seguro social de accidentes del Trabajo y enfermedades profesionales, Libro IV. Prestaciones preventivas.</a:t>
            </a:r>
          </a:p>
          <a:p>
            <a:pPr marL="285750" indent="-285750" algn="just">
              <a:lnSpc>
                <a:spcPct val="100000"/>
              </a:lnSpc>
              <a:spcBef>
                <a:spcPts val="1200"/>
              </a:spcBef>
              <a:buClr>
                <a:srgbClr val="15BF45"/>
              </a:buClr>
              <a:buFont typeface="Wingdings" panose="05000000000000000000" pitchFamily="2" charset="2"/>
              <a:buChar char="ü"/>
            </a:pPr>
            <a:r>
              <a:rPr lang="es-ES" sz="1400" dirty="0">
                <a:solidFill>
                  <a:srgbClr val="191919">
                    <a:lumMod val="75000"/>
                    <a:lumOff val="25000"/>
                  </a:srgbClr>
                </a:solidFill>
                <a:latin typeface="Arial" panose="020B0604020202020204" pitchFamily="34" charset="0"/>
                <a:cs typeface="Arial" panose="020B0604020202020204" pitchFamily="34" charset="0"/>
              </a:rPr>
              <a:t>Guía para la identificación y evaluación de riesgos en seguridad en los ambientes de trabajo, versión, 1.0 Dic. 2013  Instituto de salud pública (ISP)</a:t>
            </a:r>
          </a:p>
          <a:p>
            <a:pPr marL="285750" indent="-285750" algn="just">
              <a:lnSpc>
                <a:spcPct val="100000"/>
              </a:lnSpc>
              <a:spcBef>
                <a:spcPts val="1200"/>
              </a:spcBef>
              <a:buClr>
                <a:srgbClr val="15BF45"/>
              </a:buClr>
              <a:buFont typeface="Wingdings" panose="05000000000000000000" pitchFamily="2" charset="2"/>
              <a:buChar char="ü"/>
            </a:pPr>
            <a:r>
              <a:rPr lang="es-ES" sz="1400" dirty="0">
                <a:solidFill>
                  <a:srgbClr val="191919">
                    <a:lumMod val="75000"/>
                    <a:lumOff val="25000"/>
                  </a:srgbClr>
                </a:solidFill>
                <a:latin typeface="Arial" panose="020B0604020202020204" pitchFamily="34" charset="0"/>
                <a:cs typeface="Arial" panose="020B0604020202020204" pitchFamily="34" charset="0"/>
              </a:rPr>
              <a:t>Guía de conceptos básicos e indicadores en seguridad y salud del trabajo Versión 2.0, 2023 Instituto de salud pública (ISP).</a:t>
            </a:r>
          </a:p>
          <a:p>
            <a:pPr marL="285750" indent="-285750" algn="just">
              <a:lnSpc>
                <a:spcPct val="100000"/>
              </a:lnSpc>
              <a:spcBef>
                <a:spcPts val="1200"/>
              </a:spcBef>
              <a:buClr>
                <a:srgbClr val="15BF45"/>
              </a:buClr>
              <a:buFont typeface="Wingdings" panose="05000000000000000000" pitchFamily="2" charset="2"/>
              <a:buChar char="ü"/>
            </a:pPr>
            <a:r>
              <a:rPr lang="es-CL" sz="1400" dirty="0">
                <a:solidFill>
                  <a:srgbClr val="191919">
                    <a:lumMod val="75000"/>
                    <a:lumOff val="25000"/>
                  </a:srgbClr>
                </a:solidFill>
                <a:latin typeface="Arial" panose="020B0604020202020204" pitchFamily="34" charset="0"/>
                <a:cs typeface="Arial" panose="020B0604020202020204" pitchFamily="34" charset="0"/>
              </a:rPr>
              <a:t>20220920_ACHS_ Exámenes vigilancia v1.</a:t>
            </a:r>
          </a:p>
          <a:p>
            <a:pPr marL="285750" indent="-285750" algn="just">
              <a:lnSpc>
                <a:spcPct val="100000"/>
              </a:lnSpc>
              <a:spcBef>
                <a:spcPts val="1200"/>
              </a:spcBef>
              <a:buClr>
                <a:srgbClr val="15BF45"/>
              </a:buClr>
              <a:buFont typeface="Wingdings" panose="05000000000000000000" pitchFamily="2" charset="2"/>
              <a:buChar char="ü"/>
            </a:pPr>
            <a:r>
              <a:rPr lang="es-CL" sz="1400" dirty="0">
                <a:solidFill>
                  <a:srgbClr val="191919">
                    <a:lumMod val="75000"/>
                    <a:lumOff val="25000"/>
                  </a:srgbClr>
                </a:solidFill>
                <a:latin typeface="Arial" panose="020B0604020202020204" pitchFamily="34" charset="0"/>
                <a:cs typeface="Arial" panose="020B0604020202020204" pitchFamily="34" charset="0"/>
              </a:rPr>
              <a:t>Planilla INE elaborada por área despliegue operacional</a:t>
            </a:r>
            <a:r>
              <a:rPr lang="es-CL" sz="1400" dirty="0" smtClean="0">
                <a:solidFill>
                  <a:srgbClr val="191919">
                    <a:lumMod val="75000"/>
                    <a:lumOff val="25000"/>
                  </a:srgbClr>
                </a:solidFill>
                <a:latin typeface="Arial" panose="020B0604020202020204" pitchFamily="34" charset="0"/>
                <a:cs typeface="Arial" panose="020B0604020202020204" pitchFamily="34" charset="0"/>
              </a:rPr>
              <a:t>.</a:t>
            </a:r>
          </a:p>
          <a:p>
            <a:pPr marL="285750" indent="-285750" algn="just">
              <a:lnSpc>
                <a:spcPct val="100000"/>
              </a:lnSpc>
              <a:spcBef>
                <a:spcPts val="1200"/>
              </a:spcBef>
              <a:buClr>
                <a:srgbClr val="15BF45"/>
              </a:buClr>
              <a:buFont typeface="Wingdings" panose="05000000000000000000" pitchFamily="2" charset="2"/>
              <a:buChar char="ü"/>
            </a:pPr>
            <a:r>
              <a:rPr lang="es-CL" sz="1400" dirty="0" smtClean="0">
                <a:solidFill>
                  <a:srgbClr val="191919">
                    <a:lumMod val="75000"/>
                    <a:lumOff val="25000"/>
                  </a:srgbClr>
                </a:solidFill>
                <a:latin typeface="Arial" panose="020B0604020202020204" pitchFamily="34" charset="0"/>
                <a:cs typeface="Arial" panose="020B0604020202020204" pitchFamily="34" charset="0"/>
              </a:rPr>
              <a:t>Información proporcionada por las distintas áreas involucradas en la vigilancia ambiental y de la salud achs.</a:t>
            </a:r>
            <a:endParaRPr lang="es-CL" sz="1400" dirty="0">
              <a:solidFill>
                <a:srgbClr val="191919">
                  <a:lumMod val="75000"/>
                  <a:lumOff val="25000"/>
                </a:srgbClr>
              </a:solidFill>
              <a:latin typeface="Arial" panose="020B0604020202020204" pitchFamily="34" charset="0"/>
              <a:cs typeface="Arial" panose="020B0604020202020204" pitchFamily="34" charset="0"/>
            </a:endParaRPr>
          </a:p>
          <a:p>
            <a:pPr marL="285750" indent="-285750" algn="just">
              <a:lnSpc>
                <a:spcPct val="100000"/>
              </a:lnSpc>
              <a:spcBef>
                <a:spcPts val="1200"/>
              </a:spcBef>
              <a:buClr>
                <a:srgbClr val="15BF45"/>
              </a:buClr>
              <a:buFont typeface="Wingdings" panose="05000000000000000000" pitchFamily="2" charset="2"/>
              <a:buChar char="ü"/>
            </a:pPr>
            <a:r>
              <a:rPr lang="es-CL" sz="1400" dirty="0">
                <a:solidFill>
                  <a:srgbClr val="191919">
                    <a:lumMod val="75000"/>
                    <a:lumOff val="25000"/>
                  </a:srgbClr>
                </a:solidFill>
                <a:latin typeface="Arial" panose="020B0604020202020204" pitchFamily="34" charset="0"/>
                <a:cs typeface="Arial" panose="020B0604020202020204" pitchFamily="34" charset="0"/>
              </a:rPr>
              <a:t>Experiencia profesional y conocimiento de la autora del documento.</a:t>
            </a:r>
            <a:endParaRPr lang="es-ES" sz="1400" dirty="0">
              <a:solidFill>
                <a:schemeClr val="bg2"/>
              </a:solidFill>
            </a:endParaRPr>
          </a:p>
        </p:txBody>
      </p:sp>
      <p:sp>
        <p:nvSpPr>
          <p:cNvPr id="9" name="Marcador de texto 3">
            <a:extLst>
              <a:ext uri="{FF2B5EF4-FFF2-40B4-BE49-F238E27FC236}">
                <a16:creationId xmlns="" xmlns:a16="http://schemas.microsoft.com/office/drawing/2014/main" id="{8ACF2CB9-74B3-4818-8439-113410568180}"/>
              </a:ext>
            </a:extLst>
          </p:cNvPr>
          <p:cNvSpPr>
            <a:spLocks noGrp="1"/>
          </p:cNvSpPr>
          <p:nvPr>
            <p:ph type="body" sz="quarter" idx="62"/>
          </p:nvPr>
        </p:nvSpPr>
        <p:spPr>
          <a:xfrm>
            <a:off x="449264" y="807565"/>
            <a:ext cx="8347074" cy="288000"/>
          </a:xfrm>
        </p:spPr>
        <p:txBody>
          <a:bodyPr/>
          <a:lstStyle/>
          <a:p>
            <a:r>
              <a:rPr lang="es-ES" b="1" dirty="0" smtClean="0"/>
              <a:t>Informe nómina de expuestos y vigilancia de la salud</a:t>
            </a:r>
            <a:endParaRPr lang="es-ES" b="1" dirty="0"/>
          </a:p>
        </p:txBody>
      </p:sp>
    </p:spTree>
    <p:extLst>
      <p:ext uri="{BB962C8B-B14F-4D97-AF65-F5344CB8AC3E}">
        <p14:creationId xmlns:p14="http://schemas.microsoft.com/office/powerpoint/2010/main" val="15344582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15105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5BE45A4E-D486-2045-AB18-53AD1BBAB70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314"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 xmlns:a16="http://schemas.microsoft.com/office/drawing/2014/main" id="{255598F9-B7D4-1047-9AB8-F64BB5659CD8}"/>
              </a:ext>
            </a:extLst>
          </p:cNvPr>
          <p:cNvSpPr/>
          <p:nvPr>
            <p:custDataLst>
              <p:tags r:id="rId3"/>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algn="ctr" defTabSz="825500">
              <a:lnSpc>
                <a:spcPct val="100000"/>
              </a:lnSpc>
              <a:spcBef>
                <a:spcPts val="0"/>
              </a:spcBef>
              <a:defRPr/>
            </a:pPr>
            <a:endParaRPr lang="es-ES" sz="3200" b="1" dirty="0">
              <a:solidFill>
                <a:srgbClr val="FFFFFF"/>
              </a:solidFill>
              <a:ea typeface="Helvetica Neue Medium"/>
              <a:cs typeface="Helvetica Neue Medium"/>
              <a:sym typeface="Arial" panose="020B0604020202020204" pitchFamily="34" charset="0"/>
            </a:endParaRPr>
          </a:p>
        </p:txBody>
      </p:sp>
      <p:pic>
        <p:nvPicPr>
          <p:cNvPr id="26" name="Picture 2">
            <a:extLst>
              <a:ext uri="{FF2B5EF4-FFF2-40B4-BE49-F238E27FC236}">
                <a16:creationId xmlns="" xmlns:a16="http://schemas.microsoft.com/office/drawing/2014/main" id="{112E8231-3BC4-844F-A985-CEAE42D9C9A1}"/>
              </a:ext>
            </a:extLst>
          </p:cNvPr>
          <p:cNvPicPr>
            <a:picLocks noChangeAspect="1"/>
          </p:cNvPicPr>
          <p:nvPr/>
        </p:nvPicPr>
        <p:blipFill rotWithShape="1">
          <a:blip r:embed="rId7"/>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a:defRPr/>
            </a:pPr>
            <a:endParaRPr sz="4800" dirty="0"/>
          </a:p>
        </p:txBody>
      </p:sp>
      <p:sp>
        <p:nvSpPr>
          <p:cNvPr id="27" name="Título 1">
            <a:extLst>
              <a:ext uri="{FF2B5EF4-FFF2-40B4-BE49-F238E27FC236}">
                <a16:creationId xmlns="" xmlns:a16="http://schemas.microsoft.com/office/drawing/2014/main"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 xmlns:a16="http://schemas.microsoft.com/office/drawing/2014/main" id="{81023AC9-736B-C44E-8D8C-45AC06343DCA}"/>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 xmlns:a16="http://schemas.microsoft.com/office/drawing/2014/main" id="{F06EA527-CC12-6245-9685-5326715D2025}"/>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 xmlns:a16="http://schemas.microsoft.com/office/drawing/2014/main" id="{ACA36803-04DE-104D-BE5D-C1B93843A514}"/>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 xmlns:a16="http://schemas.microsoft.com/office/drawing/2014/main" id="{97AB4DA0-1A33-9841-A3A8-96142A86342F}"/>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Etapas de implementación</a:t>
            </a:r>
            <a:endParaRPr lang="es-CL" dirty="0">
              <a:solidFill>
                <a:srgbClr val="006D36"/>
              </a:solidFill>
            </a:endParaRPr>
          </a:p>
        </p:txBody>
      </p:sp>
      <p:sp>
        <p:nvSpPr>
          <p:cNvPr id="32" name="Marcador de texto 7">
            <a:extLst>
              <a:ext uri="{FF2B5EF4-FFF2-40B4-BE49-F238E27FC236}">
                <a16:creationId xmlns="" xmlns:a16="http://schemas.microsoft.com/office/drawing/2014/main" id="{15DB9E6A-BE2E-314D-BE67-7FC237D93197}"/>
              </a:ext>
            </a:extLst>
          </p:cNvPr>
          <p:cNvSpPr txBox="1">
            <a:spLocks/>
          </p:cNvSpPr>
          <p:nvPr/>
        </p:nvSpPr>
        <p:spPr>
          <a:xfrm>
            <a:off x="7189780" y="2198454"/>
            <a:ext cx="4881488"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006D36"/>
                </a:solidFill>
              </a:rPr>
              <a:t>Metodología empresa</a:t>
            </a:r>
            <a:endParaRPr lang="es-CL" dirty="0">
              <a:solidFill>
                <a:srgbClr val="006D36"/>
              </a:solidFill>
            </a:endParaRPr>
          </a:p>
        </p:txBody>
      </p:sp>
      <p:sp>
        <p:nvSpPr>
          <p:cNvPr id="33" name="Marcador de texto 7">
            <a:extLst>
              <a:ext uri="{FF2B5EF4-FFF2-40B4-BE49-F238E27FC236}">
                <a16:creationId xmlns="" xmlns:a16="http://schemas.microsoft.com/office/drawing/2014/main" id="{E1687406-101E-9745-AC62-F55C337E9FB1}"/>
              </a:ext>
            </a:extLst>
          </p:cNvPr>
          <p:cNvSpPr txBox="1">
            <a:spLocks/>
          </p:cNvSpPr>
          <p:nvPr/>
        </p:nvSpPr>
        <p:spPr>
          <a:xfrm>
            <a:off x="7189780" y="103249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Contexto</a:t>
            </a:r>
            <a:endParaRPr lang="es-ES" dirty="0">
              <a:solidFill>
                <a:srgbClr val="006D36"/>
              </a:solidFill>
            </a:endParaRPr>
          </a:p>
        </p:txBody>
      </p:sp>
      <p:sp>
        <p:nvSpPr>
          <p:cNvPr id="34" name="Marcador de texto 7">
            <a:extLst>
              <a:ext uri="{FF2B5EF4-FFF2-40B4-BE49-F238E27FC236}">
                <a16:creationId xmlns="" xmlns:a16="http://schemas.microsoft.com/office/drawing/2014/main" id="{A46A7AF3-130E-3F48-9475-E9E96CEC2930}"/>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rgbClr val="006D36"/>
                </a:solidFill>
              </a:rPr>
              <a:t>Justificación de la metodología</a:t>
            </a:r>
            <a:endParaRPr lang="es-CL" dirty="0">
              <a:solidFill>
                <a:srgbClr val="006D36"/>
              </a:solidFill>
            </a:endParaRPr>
          </a:p>
        </p:txBody>
      </p:sp>
      <p:sp>
        <p:nvSpPr>
          <p:cNvPr id="35" name="Marcador de texto 7">
            <a:extLst>
              <a:ext uri="{FF2B5EF4-FFF2-40B4-BE49-F238E27FC236}">
                <a16:creationId xmlns="" xmlns:a16="http://schemas.microsoft.com/office/drawing/2014/main" id="{BD2BEA51-01A2-B345-854C-0167EFEF50F9}"/>
              </a:ext>
            </a:extLst>
          </p:cNvPr>
          <p:cNvSpPr txBox="1">
            <a:spLocks/>
          </p:cNvSpPr>
          <p:nvPr/>
        </p:nvSpPr>
        <p:spPr>
          <a:xfrm>
            <a:off x="7192882" y="2464328"/>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006D36"/>
                </a:solidFill>
              </a:rPr>
              <a:t>Informe nómina de expuestos y vigilancia de la salud</a:t>
            </a:r>
            <a:endParaRPr lang="es-CL" dirty="0">
              <a:solidFill>
                <a:srgbClr val="006D36"/>
              </a:solidFill>
            </a:endParaRPr>
          </a:p>
        </p:txBody>
      </p:sp>
      <p:sp>
        <p:nvSpPr>
          <p:cNvPr id="36" name="Marcador de texto 7">
            <a:extLst>
              <a:ext uri="{FF2B5EF4-FFF2-40B4-BE49-F238E27FC236}">
                <a16:creationId xmlns="" xmlns:a16="http://schemas.microsoft.com/office/drawing/2014/main" id="{6E52D7B0-090C-5049-873A-870F61553780}"/>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006D36"/>
                </a:solidFill>
              </a:rPr>
              <a:t>Uso de herramientas disponibles</a:t>
            </a:r>
            <a:endParaRPr lang="es-CL" dirty="0">
              <a:solidFill>
                <a:srgbClr val="006D36"/>
              </a:solidFill>
            </a:endParaRPr>
          </a:p>
        </p:txBody>
      </p:sp>
      <p:sp>
        <p:nvSpPr>
          <p:cNvPr id="16" name="Marcador de texto 4">
            <a:extLst>
              <a:ext uri="{FF2B5EF4-FFF2-40B4-BE49-F238E27FC236}">
                <a16:creationId xmlns="" xmlns:a16="http://schemas.microsoft.com/office/drawing/2014/main" id="{5A6A1ADA-6530-9B3A-1CB0-F3FA20927AAC}"/>
              </a:ext>
            </a:extLst>
          </p:cNvPr>
          <p:cNvSpPr txBox="1">
            <a:spLocks/>
          </p:cNvSpPr>
          <p:nvPr/>
        </p:nvSpPr>
        <p:spPr>
          <a:xfrm>
            <a:off x="6589802" y="41446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8" name="Marcador de texto 7">
            <a:extLst>
              <a:ext uri="{FF2B5EF4-FFF2-40B4-BE49-F238E27FC236}">
                <a16:creationId xmlns="" xmlns:a16="http://schemas.microsoft.com/office/drawing/2014/main" id="{7A517885-FFEE-4850-987F-2D89EB73F1B0}"/>
              </a:ext>
            </a:extLst>
          </p:cNvPr>
          <p:cNvSpPr txBox="1">
            <a:spLocks/>
          </p:cNvSpPr>
          <p:nvPr/>
        </p:nvSpPr>
        <p:spPr>
          <a:xfrm>
            <a:off x="7192882" y="4438016"/>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006D36"/>
                </a:solidFill>
              </a:rPr>
              <a:t>Referencia bibliográfica</a:t>
            </a:r>
            <a:endParaRPr lang="es-CL" dirty="0">
              <a:solidFill>
                <a:srgbClr val="006D36"/>
              </a:solidFill>
            </a:endParaRPr>
          </a:p>
        </p:txBody>
      </p:sp>
    </p:spTree>
    <p:extLst>
      <p:ext uri="{BB962C8B-B14F-4D97-AF65-F5344CB8AC3E}">
        <p14:creationId xmlns:p14="http://schemas.microsoft.com/office/powerpoint/2010/main" val="18295825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
            <a:extLst>
              <a:ext uri="{FF2B5EF4-FFF2-40B4-BE49-F238E27FC236}">
                <a16:creationId xmlns="" xmlns:a16="http://schemas.microsoft.com/office/drawing/2014/main" id="{F05D7F60-372A-4CF4-8F15-FD48C9228B64}"/>
              </a:ext>
            </a:extLst>
          </p:cNvPr>
          <p:cNvSpPr txBox="1">
            <a:spLocks/>
          </p:cNvSpPr>
          <p:nvPr/>
        </p:nvSpPr>
        <p:spPr>
          <a:xfrm>
            <a:off x="11636577" y="6990028"/>
            <a:ext cx="432000" cy="21600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B37290F3-BA30-9341-A10E-737EC97582C1}" type="slidenum">
              <a:rPr lang="es-CL" smtClean="0"/>
              <a:pPr/>
              <a:t>3</a:t>
            </a:fld>
            <a:endParaRPr lang="es-CL" dirty="0"/>
          </a:p>
        </p:txBody>
      </p:sp>
      <p:sp>
        <p:nvSpPr>
          <p:cNvPr id="12" name="Marcador de texto 4">
            <a:extLst>
              <a:ext uri="{FF2B5EF4-FFF2-40B4-BE49-F238E27FC236}">
                <a16:creationId xmlns="" xmlns:a16="http://schemas.microsoft.com/office/drawing/2014/main" id="{B12B621A-677C-8E47-96F2-B8B3990CE272}"/>
              </a:ext>
            </a:extLst>
          </p:cNvPr>
          <p:cNvSpPr txBox="1">
            <a:spLocks/>
          </p:cNvSpPr>
          <p:nvPr/>
        </p:nvSpPr>
        <p:spPr>
          <a:xfrm>
            <a:off x="6555556" y="59263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13" name="Marcador de texto 4">
            <a:extLst>
              <a:ext uri="{FF2B5EF4-FFF2-40B4-BE49-F238E27FC236}">
                <a16:creationId xmlns="" xmlns:a16="http://schemas.microsoft.com/office/drawing/2014/main" id="{05EE18C7-3F24-EC4F-9C06-0B94EFEF786F}"/>
              </a:ext>
            </a:extLst>
          </p:cNvPr>
          <p:cNvSpPr txBox="1">
            <a:spLocks/>
          </p:cNvSpPr>
          <p:nvPr/>
        </p:nvSpPr>
        <p:spPr>
          <a:xfrm>
            <a:off x="6555556" y="175507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EAEADE"/>
                </a:solidFill>
              </a:rPr>
              <a:t>2</a:t>
            </a:r>
            <a:endParaRPr lang="es-CL" dirty="0">
              <a:solidFill>
                <a:srgbClr val="EAEADE"/>
              </a:solidFill>
            </a:endParaRPr>
          </a:p>
        </p:txBody>
      </p:sp>
      <p:sp>
        <p:nvSpPr>
          <p:cNvPr id="14" name="Marcador de texto 4">
            <a:extLst>
              <a:ext uri="{FF2B5EF4-FFF2-40B4-BE49-F238E27FC236}">
                <a16:creationId xmlns="" xmlns:a16="http://schemas.microsoft.com/office/drawing/2014/main" id="{6A5D74FC-6BB2-754B-96D4-3ADB51AA8E19}"/>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EAEADE"/>
                </a:solidFill>
              </a:rPr>
              <a:t>3</a:t>
            </a:r>
            <a:endParaRPr lang="es-CL" dirty="0">
              <a:solidFill>
                <a:srgbClr val="EAEADE"/>
              </a:solidFill>
            </a:endParaRPr>
          </a:p>
        </p:txBody>
      </p:sp>
      <p:sp>
        <p:nvSpPr>
          <p:cNvPr id="15" name="Marcador de texto 7">
            <a:extLst>
              <a:ext uri="{FF2B5EF4-FFF2-40B4-BE49-F238E27FC236}">
                <a16:creationId xmlns="" xmlns:a16="http://schemas.microsoft.com/office/drawing/2014/main" id="{8EDABF3F-180A-684D-99DB-4D5FEFFEFC22}"/>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EAEADE"/>
                </a:solidFill>
              </a:rPr>
              <a:t>Etapas implementación</a:t>
            </a:r>
            <a:endParaRPr lang="es-CL" dirty="0">
              <a:solidFill>
                <a:srgbClr val="EAEADE"/>
              </a:solidFill>
            </a:endParaRPr>
          </a:p>
        </p:txBody>
      </p:sp>
      <p:sp>
        <p:nvSpPr>
          <p:cNvPr id="16" name="Marcador de texto 7">
            <a:extLst>
              <a:ext uri="{FF2B5EF4-FFF2-40B4-BE49-F238E27FC236}">
                <a16:creationId xmlns="" xmlns:a16="http://schemas.microsoft.com/office/drawing/2014/main" id="{CC47074C-BE64-F645-A7D7-4FEA7C8D8000}"/>
              </a:ext>
            </a:extLst>
          </p:cNvPr>
          <p:cNvSpPr txBox="1">
            <a:spLocks/>
          </p:cNvSpPr>
          <p:nvPr/>
        </p:nvSpPr>
        <p:spPr>
          <a:xfrm>
            <a:off x="7189780" y="219165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EAEADE"/>
                </a:solidFill>
              </a:rPr>
              <a:t>Metodología </a:t>
            </a:r>
            <a:r>
              <a:rPr lang="es-ES" dirty="0" smtClean="0">
                <a:solidFill>
                  <a:srgbClr val="EAEADE"/>
                </a:solidFill>
              </a:rPr>
              <a:t>empresa</a:t>
            </a:r>
            <a:endParaRPr lang="es-CL" dirty="0">
              <a:solidFill>
                <a:srgbClr val="EAEADE"/>
              </a:solidFill>
            </a:endParaRPr>
          </a:p>
        </p:txBody>
      </p:sp>
      <p:sp>
        <p:nvSpPr>
          <p:cNvPr id="17" name="Marcador de texto 7">
            <a:extLst>
              <a:ext uri="{FF2B5EF4-FFF2-40B4-BE49-F238E27FC236}">
                <a16:creationId xmlns="" xmlns:a16="http://schemas.microsoft.com/office/drawing/2014/main" id="{86AE43C6-FDB9-C044-B2A0-27B5B49C4F8D}"/>
              </a:ext>
            </a:extLst>
          </p:cNvPr>
          <p:cNvSpPr txBox="1">
            <a:spLocks/>
          </p:cNvSpPr>
          <p:nvPr/>
        </p:nvSpPr>
        <p:spPr>
          <a:xfrm>
            <a:off x="7189780" y="103249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Contexto</a:t>
            </a:r>
            <a:endParaRPr lang="es-ES" dirty="0">
              <a:solidFill>
                <a:srgbClr val="006D36"/>
              </a:solidFill>
            </a:endParaRPr>
          </a:p>
        </p:txBody>
      </p:sp>
      <p:sp>
        <p:nvSpPr>
          <p:cNvPr id="20" name="Marcador de texto 7">
            <a:extLst>
              <a:ext uri="{FF2B5EF4-FFF2-40B4-BE49-F238E27FC236}">
                <a16:creationId xmlns="" xmlns:a16="http://schemas.microsoft.com/office/drawing/2014/main" id="{9E866F1C-78CA-9546-BAC2-977BC1814B41}"/>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Justificación de la metodología</a:t>
            </a:r>
            <a:endParaRPr lang="es-CL" dirty="0">
              <a:solidFill>
                <a:srgbClr val="006D36"/>
              </a:solidFill>
            </a:endParaRPr>
          </a:p>
        </p:txBody>
      </p:sp>
      <p:sp>
        <p:nvSpPr>
          <p:cNvPr id="22" name="Marcador de texto 7">
            <a:extLst>
              <a:ext uri="{FF2B5EF4-FFF2-40B4-BE49-F238E27FC236}">
                <a16:creationId xmlns="" xmlns:a16="http://schemas.microsoft.com/office/drawing/2014/main" id="{0D1762C9-9A40-6A49-9D06-9D62F5347ACC}"/>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EAEADE"/>
                </a:solidFill>
              </a:rPr>
              <a:t>Informe  nómina de expuestos (INE) y vigilancia de la salud</a:t>
            </a:r>
            <a:endParaRPr lang="es-CL" dirty="0">
              <a:solidFill>
                <a:srgbClr val="EAEADE"/>
              </a:solidFill>
            </a:endParaRPr>
          </a:p>
        </p:txBody>
      </p:sp>
      <p:sp>
        <p:nvSpPr>
          <p:cNvPr id="23" name="Marcador de texto 7">
            <a:extLst>
              <a:ext uri="{FF2B5EF4-FFF2-40B4-BE49-F238E27FC236}">
                <a16:creationId xmlns="" xmlns:a16="http://schemas.microsoft.com/office/drawing/2014/main" id="{ABA0A3C8-3A70-6547-A792-01A78798071E}"/>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EAEADE"/>
                </a:solidFill>
              </a:rPr>
              <a:t>Uso de herramientas disponibles</a:t>
            </a:r>
            <a:endParaRPr lang="es-CL" dirty="0">
              <a:solidFill>
                <a:srgbClr val="EAEADE"/>
              </a:solidFill>
            </a:endParaRPr>
          </a:p>
        </p:txBody>
      </p:sp>
      <p:sp>
        <p:nvSpPr>
          <p:cNvPr id="24" name="Marcador de texto 7">
            <a:extLst>
              <a:ext uri="{FF2B5EF4-FFF2-40B4-BE49-F238E27FC236}">
                <a16:creationId xmlns=""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sz="6800" dirty="0">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18" name="Marcador de texto 4">
            <a:extLst>
              <a:ext uri="{FF2B5EF4-FFF2-40B4-BE49-F238E27FC236}">
                <a16:creationId xmlns="" xmlns:a16="http://schemas.microsoft.com/office/drawing/2014/main" id="{FB7B9E74-A57E-40FA-2D1A-6219140DA6DC}"/>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EAEADE"/>
                </a:solidFill>
              </a:rPr>
              <a:t>4</a:t>
            </a:r>
            <a:endParaRPr lang="es-CL" dirty="0">
              <a:solidFill>
                <a:srgbClr val="EAEADE"/>
              </a:solidFill>
            </a:endParaRPr>
          </a:p>
        </p:txBody>
      </p:sp>
      <p:sp>
        <p:nvSpPr>
          <p:cNvPr id="26" name="Marcador de texto 7">
            <a:extLst>
              <a:ext uri="{FF2B5EF4-FFF2-40B4-BE49-F238E27FC236}">
                <a16:creationId xmlns="" xmlns:a16="http://schemas.microsoft.com/office/drawing/2014/main" id="{E55114CB-EEB3-6966-F755-0D8141581879}"/>
              </a:ext>
            </a:extLst>
          </p:cNvPr>
          <p:cNvSpPr txBox="1">
            <a:spLocks/>
          </p:cNvSpPr>
          <p:nvPr/>
        </p:nvSpPr>
        <p:spPr>
          <a:xfrm>
            <a:off x="7214846" y="4586996"/>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EAEADE"/>
                </a:solidFill>
              </a:rPr>
              <a:t>Referencia bibliográfica</a:t>
            </a:r>
            <a:endParaRPr lang="es-CL" dirty="0">
              <a:solidFill>
                <a:srgbClr val="EAEADE"/>
              </a:solidFill>
            </a:endParaRPr>
          </a:p>
        </p:txBody>
      </p:sp>
    </p:spTree>
    <p:extLst>
      <p:ext uri="{BB962C8B-B14F-4D97-AF65-F5344CB8AC3E}">
        <p14:creationId xmlns:p14="http://schemas.microsoft.com/office/powerpoint/2010/main" val="291364510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BC24879B-450A-159A-4C99-DC3FE1747EF9}"/>
              </a:ext>
            </a:extLst>
          </p:cNvPr>
          <p:cNvGraphicFramePr>
            <a:graphicFrameLocks noChangeAspect="1"/>
          </p:cNvGraphicFramePr>
          <p:nvPr>
            <p:custDataLst>
              <p:tags r:id="rId2"/>
            </p:custDataLst>
            <p:extLst>
              <p:ext uri="{D42A27DB-BD31-4B8C-83A1-F6EECF244321}">
                <p14:modId xmlns:p14="http://schemas.microsoft.com/office/powerpoint/2010/main" val="3092833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983" name="Diapositiva de think-cell" r:id="rId4" imgW="395" imgH="396" progId="TCLayout.ActiveDocument.1">
                  <p:embed/>
                </p:oleObj>
              </mc:Choice>
              <mc:Fallback>
                <p:oleObj name="Diapositiva de think-cell" r:id="rId4" imgW="395" imgH="396" progId="TCLayout.ActiveDocument.1">
                  <p:embed/>
                  <p:pic>
                    <p:nvPicPr>
                      <p:cNvPr id="6" name="Objeto 5" hidden="1">
                        <a:extLst>
                          <a:ext uri="{FF2B5EF4-FFF2-40B4-BE49-F238E27FC236}">
                            <a16:creationId xmlns:a16="http://schemas.microsoft.com/office/drawing/2014/main" xmlns="" id="{BC24879B-450A-159A-4C99-DC3FE1747E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Marcador de texto 3">
            <a:extLst>
              <a:ext uri="{FF2B5EF4-FFF2-40B4-BE49-F238E27FC236}">
                <a16:creationId xmlns:a16="http://schemas.microsoft.com/office/drawing/2014/main" xmlns="" id="{DAE731B3-3B25-45FE-AAC9-8916F44ED085}"/>
              </a:ext>
            </a:extLst>
          </p:cNvPr>
          <p:cNvSpPr>
            <a:spLocks noGrp="1"/>
          </p:cNvSpPr>
          <p:nvPr>
            <p:ph type="body" sz="quarter" idx="61"/>
          </p:nvPr>
        </p:nvSpPr>
        <p:spPr/>
        <p:txBody>
          <a:bodyPr/>
          <a:lstStyle/>
          <a:p>
            <a:pPr rtl="0"/>
            <a:r>
              <a:rPr lang="es-ES" dirty="0" smtClean="0">
                <a:solidFill>
                  <a:srgbClr val="13C045"/>
                </a:solidFill>
              </a:rPr>
              <a:t>Contexto</a:t>
            </a:r>
            <a:endParaRPr lang="es-ES" dirty="0">
              <a:solidFill>
                <a:srgbClr val="13C045"/>
              </a:solidFill>
            </a:endParaRPr>
          </a:p>
        </p:txBody>
      </p:sp>
      <p:sp>
        <p:nvSpPr>
          <p:cNvPr id="5" name="Marcador de texto 4">
            <a:extLst>
              <a:ext uri="{FF2B5EF4-FFF2-40B4-BE49-F238E27FC236}">
                <a16:creationId xmlns:a16="http://schemas.microsoft.com/office/drawing/2014/main" xmlns="" id="{64C0CD4A-4E82-4042-A7B8-64E58F8FA401}"/>
              </a:ext>
            </a:extLst>
          </p:cNvPr>
          <p:cNvSpPr>
            <a:spLocks noGrp="1"/>
          </p:cNvSpPr>
          <p:nvPr>
            <p:ph type="body" sz="quarter" idx="62"/>
          </p:nvPr>
        </p:nvSpPr>
        <p:spPr>
          <a:xfrm>
            <a:off x="449262" y="764671"/>
            <a:ext cx="9051085" cy="288000"/>
          </a:xfrm>
        </p:spPr>
        <p:txBody>
          <a:bodyPr lIns="0" tIns="0" rIns="0" bIns="0"/>
          <a:lstStyle/>
          <a:p>
            <a:pPr rtl="0"/>
            <a:r>
              <a:rPr lang="es-ES" dirty="0" smtClean="0">
                <a:solidFill>
                  <a:srgbClr val="006D36"/>
                </a:solidFill>
                <a:sym typeface="Helvetica Neue"/>
              </a:rPr>
              <a:t>Problemática entorno a la vigilancia de la salud y la nómina de trabajadores expuestos</a:t>
            </a:r>
            <a:endParaRPr lang="es-ES" dirty="0">
              <a:solidFill>
                <a:srgbClr val="006D36"/>
              </a:solidFill>
              <a:sym typeface="Helvetica Neue"/>
            </a:endParaRPr>
          </a:p>
        </p:txBody>
      </p:sp>
      <p:sp>
        <p:nvSpPr>
          <p:cNvPr id="7" name="Rectángulo: esquinas redondeadas 6">
            <a:extLst>
              <a:ext uri="{FF2B5EF4-FFF2-40B4-BE49-F238E27FC236}">
                <a16:creationId xmlns:a16="http://schemas.microsoft.com/office/drawing/2014/main" xmlns="" id="{FD78C5C0-ACA4-AD98-A8D2-61F99A224957}"/>
              </a:ext>
            </a:extLst>
          </p:cNvPr>
          <p:cNvSpPr/>
          <p:nvPr/>
        </p:nvSpPr>
        <p:spPr>
          <a:xfrm>
            <a:off x="381885" y="1259619"/>
            <a:ext cx="5337704" cy="4197906"/>
          </a:xfrm>
          <a:prstGeom prst="roundRect">
            <a:avLst/>
          </a:prstGeom>
          <a:noFill/>
          <a:ln w="6350" cap="flat" cmpd="sng" algn="ctr">
            <a:solidFill>
              <a:schemeClr val="bg2">
                <a:lumMod val="75000"/>
              </a:schemeClr>
            </a:solidFill>
            <a:prstDash val="dash"/>
            <a:miter lim="800000"/>
          </a:ln>
          <a:effectLst/>
        </p:spPr>
        <p:txBody>
          <a:bodyPr rtlCol="0" anchor="ctr"/>
          <a:lstStyle/>
          <a:p>
            <a:pPr algn="just" defTabSz="457200" hangingPunct="1">
              <a:lnSpc>
                <a:spcPct val="100000"/>
              </a:lnSpc>
              <a:spcBef>
                <a:spcPts val="0"/>
              </a:spcBef>
              <a:tabLst>
                <a:tab pos="10848975" algn="l"/>
              </a:tabLst>
            </a:pPr>
            <a:r>
              <a:rPr lang="es-MX" sz="1100" dirty="0" smtClean="0">
                <a:solidFill>
                  <a:srgbClr val="191919">
                    <a:lumMod val="75000"/>
                    <a:lumOff val="25000"/>
                  </a:srgbClr>
                </a:solidFill>
              </a:rPr>
              <a:t>Actualmente existe di</a:t>
            </a:r>
            <a:r>
              <a:rPr lang="es-MX" sz="1200" dirty="0" smtClean="0">
                <a:solidFill>
                  <a:srgbClr val="191919">
                    <a:lumMod val="75000"/>
                    <a:lumOff val="25000"/>
                  </a:srgbClr>
                </a:solidFill>
              </a:rPr>
              <a:t>ficultad para dar continuidad al programa de vigilancia de la salud de los trabajadores expuestos a distintos agentes de riesgos (físicos, químicos, biológicos y ergonómicos), dado que la información contenida en las nóminas de trabajadores expuestos es incorrecta, incompleta o las empresas no envían la información requerida en los plazos definidos para el proceso, lo que afecta la planificación de las evaluaciones de salud.</a:t>
            </a:r>
          </a:p>
          <a:p>
            <a:pPr algn="just" defTabSz="457200" hangingPunct="1">
              <a:lnSpc>
                <a:spcPct val="100000"/>
              </a:lnSpc>
              <a:spcBef>
                <a:spcPts val="0"/>
              </a:spcBef>
              <a:tabLst>
                <a:tab pos="10848975" algn="l"/>
              </a:tabLst>
            </a:pPr>
            <a:endParaRPr lang="es-MX" sz="1200" dirty="0">
              <a:solidFill>
                <a:srgbClr val="191919">
                  <a:lumMod val="75000"/>
                  <a:lumOff val="25000"/>
                </a:srgbClr>
              </a:solidFill>
            </a:endParaRPr>
          </a:p>
          <a:p>
            <a:pPr algn="just" defTabSz="457200" hangingPunct="1">
              <a:lnSpc>
                <a:spcPct val="100000"/>
              </a:lnSpc>
              <a:spcBef>
                <a:spcPts val="0"/>
              </a:spcBef>
              <a:tabLst>
                <a:tab pos="10848975" algn="l"/>
              </a:tabLst>
            </a:pPr>
            <a:r>
              <a:rPr lang="es-MX" sz="1200" dirty="0" smtClean="0">
                <a:solidFill>
                  <a:srgbClr val="191919">
                    <a:lumMod val="75000"/>
                    <a:lumOff val="25000"/>
                  </a:srgbClr>
                </a:solidFill>
              </a:rPr>
              <a:t>Algunos inconvenientes detectados:</a:t>
            </a:r>
          </a:p>
          <a:p>
            <a:pPr algn="just" defTabSz="457200" hangingPunct="1">
              <a:lnSpc>
                <a:spcPct val="100000"/>
              </a:lnSpc>
              <a:spcBef>
                <a:spcPts val="0"/>
              </a:spcBef>
              <a:tabLst>
                <a:tab pos="10848975" algn="l"/>
              </a:tabLst>
            </a:pPr>
            <a:endParaRPr lang="es-CL" sz="1200" dirty="0" smtClean="0"/>
          </a:p>
          <a:p>
            <a:pPr marL="171450" indent="-171450" algn="just" defTabSz="457200" hangingPunct="1">
              <a:lnSpc>
                <a:spcPct val="100000"/>
              </a:lnSpc>
              <a:spcBef>
                <a:spcPts val="0"/>
              </a:spcBef>
              <a:buClr>
                <a:srgbClr val="15BF45"/>
              </a:buClr>
              <a:buFont typeface="Wingdings" panose="05000000000000000000" pitchFamily="2" charset="2"/>
              <a:buChar char="ü"/>
            </a:pPr>
            <a:r>
              <a:rPr lang="es-ES" sz="1200" dirty="0" smtClean="0">
                <a:solidFill>
                  <a:srgbClr val="191919">
                    <a:lumMod val="75000"/>
                    <a:lumOff val="25000"/>
                  </a:srgbClr>
                </a:solidFill>
              </a:rPr>
              <a:t>Empresas </a:t>
            </a:r>
            <a:r>
              <a:rPr lang="es-ES" sz="1200" dirty="0">
                <a:solidFill>
                  <a:srgbClr val="191919">
                    <a:lumMod val="75000"/>
                    <a:lumOff val="25000"/>
                  </a:srgbClr>
                </a:solidFill>
              </a:rPr>
              <a:t>incluyen en las nóminas de trabajadores, a personal que no está expuesto a algún agente de riesgo. Ejemplo: secretarias, jefaturas quienes no están expuestos a determinados agentes como ruido, sílice u otro agente, encargados de riego para agentes plaguicidas, entre otros.</a:t>
            </a:r>
          </a:p>
          <a:p>
            <a:pPr marL="171450" indent="-171450" algn="just" defTabSz="457200" hangingPunct="1">
              <a:lnSpc>
                <a:spcPct val="100000"/>
              </a:lnSpc>
              <a:spcBef>
                <a:spcPts val="0"/>
              </a:spcBef>
              <a:buClr>
                <a:srgbClr val="15BF45"/>
              </a:buClr>
              <a:buFont typeface="Wingdings" panose="05000000000000000000" pitchFamily="2" charset="2"/>
              <a:buChar char="ü"/>
            </a:pPr>
            <a:endParaRPr lang="es-ES" sz="1200" dirty="0">
              <a:solidFill>
                <a:srgbClr val="191919">
                  <a:lumMod val="75000"/>
                  <a:lumOff val="25000"/>
                </a:srgbClr>
              </a:solidFill>
            </a:endParaRPr>
          </a:p>
          <a:p>
            <a:pPr marL="171450" indent="-171450" algn="just" defTabSz="457200" hangingPunct="1">
              <a:lnSpc>
                <a:spcPct val="100000"/>
              </a:lnSpc>
              <a:spcBef>
                <a:spcPts val="0"/>
              </a:spcBef>
              <a:buClr>
                <a:srgbClr val="15BF45"/>
              </a:buClr>
              <a:buFont typeface="Wingdings" panose="05000000000000000000" pitchFamily="2" charset="2"/>
              <a:buChar char="ü"/>
            </a:pPr>
            <a:r>
              <a:rPr lang="es-ES" sz="1200" dirty="0">
                <a:solidFill>
                  <a:srgbClr val="191919">
                    <a:lumMod val="75000"/>
                    <a:lumOff val="25000"/>
                  </a:srgbClr>
                </a:solidFill>
              </a:rPr>
              <a:t>No se completa toda la información requerida en la planilla </a:t>
            </a:r>
            <a:r>
              <a:rPr lang="es-ES" sz="1200" dirty="0" smtClean="0">
                <a:solidFill>
                  <a:srgbClr val="191919">
                    <a:lumMod val="75000"/>
                    <a:lumOff val="25000"/>
                  </a:srgbClr>
                </a:solidFill>
              </a:rPr>
              <a:t>INE.</a:t>
            </a:r>
            <a:endParaRPr lang="es-ES" sz="1200" dirty="0">
              <a:solidFill>
                <a:srgbClr val="191919">
                  <a:lumMod val="75000"/>
                  <a:lumOff val="25000"/>
                </a:srgbClr>
              </a:solidFill>
            </a:endParaRPr>
          </a:p>
          <a:p>
            <a:pPr marL="171450" indent="-171450" algn="just" defTabSz="457200" hangingPunct="1">
              <a:lnSpc>
                <a:spcPct val="100000"/>
              </a:lnSpc>
              <a:spcBef>
                <a:spcPts val="0"/>
              </a:spcBef>
              <a:buClr>
                <a:srgbClr val="15BF45"/>
              </a:buClr>
              <a:buFont typeface="Wingdings" panose="05000000000000000000" pitchFamily="2" charset="2"/>
              <a:buChar char="ü"/>
            </a:pPr>
            <a:endParaRPr lang="es-ES" sz="1200" dirty="0">
              <a:solidFill>
                <a:srgbClr val="191919">
                  <a:lumMod val="75000"/>
                  <a:lumOff val="25000"/>
                </a:srgbClr>
              </a:solidFill>
            </a:endParaRPr>
          </a:p>
          <a:p>
            <a:pPr marL="171450" indent="-171450" algn="just" defTabSz="457200" hangingPunct="1">
              <a:lnSpc>
                <a:spcPct val="100000"/>
              </a:lnSpc>
              <a:spcBef>
                <a:spcPts val="0"/>
              </a:spcBef>
              <a:buClr>
                <a:srgbClr val="15BF45"/>
              </a:buClr>
              <a:buFont typeface="Wingdings" panose="05000000000000000000" pitchFamily="2" charset="2"/>
              <a:buChar char="ü"/>
            </a:pPr>
            <a:r>
              <a:rPr lang="es-ES" sz="1200" dirty="0">
                <a:solidFill>
                  <a:srgbClr val="191919">
                    <a:lumMod val="75000"/>
                    <a:lumOff val="25000"/>
                  </a:srgbClr>
                </a:solidFill>
              </a:rPr>
              <a:t>Se eliminan filas o columnas de la </a:t>
            </a:r>
            <a:r>
              <a:rPr lang="es-ES" sz="1200" dirty="0" smtClean="0">
                <a:solidFill>
                  <a:srgbClr val="191919">
                    <a:lumMod val="75000"/>
                    <a:lumOff val="25000"/>
                  </a:srgbClr>
                </a:solidFill>
              </a:rPr>
              <a:t>planilla INE.</a:t>
            </a:r>
            <a:endParaRPr lang="es-ES" sz="1200" dirty="0">
              <a:solidFill>
                <a:srgbClr val="191919">
                  <a:lumMod val="75000"/>
                  <a:lumOff val="25000"/>
                </a:srgbClr>
              </a:solidFill>
            </a:endParaRPr>
          </a:p>
          <a:p>
            <a:pPr marL="171450" indent="-171450" algn="just" defTabSz="457200" hangingPunct="1">
              <a:lnSpc>
                <a:spcPct val="100000"/>
              </a:lnSpc>
              <a:spcBef>
                <a:spcPts val="0"/>
              </a:spcBef>
              <a:buClr>
                <a:srgbClr val="15BF45"/>
              </a:buClr>
              <a:buFont typeface="Wingdings" panose="05000000000000000000" pitchFamily="2" charset="2"/>
              <a:buChar char="ü"/>
            </a:pPr>
            <a:endParaRPr lang="es-ES" sz="1200" dirty="0">
              <a:solidFill>
                <a:srgbClr val="191919">
                  <a:lumMod val="75000"/>
                  <a:lumOff val="25000"/>
                </a:srgbClr>
              </a:solidFill>
            </a:endParaRPr>
          </a:p>
          <a:p>
            <a:pPr marL="171450" indent="-171450" algn="just" defTabSz="457200" hangingPunct="1">
              <a:lnSpc>
                <a:spcPct val="100000"/>
              </a:lnSpc>
              <a:spcBef>
                <a:spcPts val="0"/>
              </a:spcBef>
              <a:buClr>
                <a:srgbClr val="15BF45"/>
              </a:buClr>
              <a:buFont typeface="Wingdings" panose="05000000000000000000" pitchFamily="2" charset="2"/>
              <a:buChar char="ü"/>
            </a:pPr>
            <a:r>
              <a:rPr lang="es-ES" sz="1200" dirty="0">
                <a:solidFill>
                  <a:srgbClr val="191919">
                    <a:lumMod val="75000"/>
                    <a:lumOff val="25000"/>
                  </a:srgbClr>
                </a:solidFill>
              </a:rPr>
              <a:t>Demora en el envío de la información</a:t>
            </a:r>
            <a:r>
              <a:rPr lang="es-ES" sz="1200" dirty="0" smtClean="0">
                <a:solidFill>
                  <a:srgbClr val="191919">
                    <a:lumMod val="75000"/>
                    <a:lumOff val="25000"/>
                  </a:srgbClr>
                </a:solidFill>
              </a:rPr>
              <a:t>.</a:t>
            </a:r>
            <a:endParaRPr lang="es-ES" sz="1200" dirty="0">
              <a:solidFill>
                <a:srgbClr val="191919">
                  <a:lumMod val="75000"/>
                  <a:lumOff val="25000"/>
                </a:srgbClr>
              </a:solidFill>
            </a:endParaRPr>
          </a:p>
        </p:txBody>
      </p:sp>
      <p:sp>
        <p:nvSpPr>
          <p:cNvPr id="13" name="Rectángulo: esquinas redondeadas 6">
            <a:extLst>
              <a:ext uri="{FF2B5EF4-FFF2-40B4-BE49-F238E27FC236}">
                <a16:creationId xmlns:a16="http://schemas.microsoft.com/office/drawing/2014/main" xmlns="" id="{FD78C5C0-ACA4-AD98-A8D2-61F99A224957}"/>
              </a:ext>
            </a:extLst>
          </p:cNvPr>
          <p:cNvSpPr/>
          <p:nvPr/>
        </p:nvSpPr>
        <p:spPr>
          <a:xfrm>
            <a:off x="162302" y="6452870"/>
            <a:ext cx="11648698" cy="405130"/>
          </a:xfrm>
          <a:prstGeom prst="roundRect">
            <a:avLst/>
          </a:prstGeom>
          <a:noFill/>
          <a:ln w="6350" cap="flat" cmpd="sng" algn="ctr">
            <a:noFill/>
            <a:prstDash val="dash"/>
            <a:miter lim="800000"/>
          </a:ln>
          <a:effectLst/>
        </p:spPr>
        <p:txBody>
          <a:bodyPr rtlCol="0" anchor="ctr"/>
          <a:lstStyle/>
          <a:p>
            <a:pPr defTabSz="457200" hangingPunct="1">
              <a:lnSpc>
                <a:spcPct val="100000"/>
              </a:lnSpc>
              <a:spcBef>
                <a:spcPts val="0"/>
              </a:spcBef>
            </a:pPr>
            <a:endParaRPr lang="es-CL" sz="1200" dirty="0">
              <a:solidFill>
                <a:srgbClr val="646569"/>
              </a:solidFill>
              <a:latin typeface="Arial" panose="020B0604020202020204" pitchFamily="34" charset="0"/>
              <a:cs typeface="Arial" panose="020B0604020202020204" pitchFamily="34" charset="0"/>
            </a:endParaRPr>
          </a:p>
          <a:p>
            <a:pPr defTabSz="457200" hangingPunct="1">
              <a:lnSpc>
                <a:spcPct val="100000"/>
              </a:lnSpc>
              <a:spcBef>
                <a:spcPts val="0"/>
              </a:spcBef>
            </a:pPr>
            <a:endParaRPr lang="es-ES" sz="1200" dirty="0">
              <a:solidFill>
                <a:srgbClr val="191919">
                  <a:lumMod val="75000"/>
                  <a:lumOff val="25000"/>
                </a:srgbClr>
              </a:solidFill>
            </a:endParaRPr>
          </a:p>
        </p:txBody>
      </p:sp>
      <p:cxnSp>
        <p:nvCxnSpPr>
          <p:cNvPr id="11" name="Conector recto 10"/>
          <p:cNvCxnSpPr/>
          <p:nvPr/>
        </p:nvCxnSpPr>
        <p:spPr>
          <a:xfrm>
            <a:off x="226359" y="6332909"/>
            <a:ext cx="11337551" cy="0"/>
          </a:xfrm>
          <a:prstGeom prst="line">
            <a:avLst/>
          </a:prstGeom>
          <a:noFill/>
          <a:ln w="0" cap="flat" cmpd="sng">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12" name="Imagen 11"/>
          <p:cNvPicPr>
            <a:picLocks noChangeAspect="1"/>
          </p:cNvPicPr>
          <p:nvPr/>
        </p:nvPicPr>
        <p:blipFill>
          <a:blip r:embed="rId6"/>
          <a:stretch>
            <a:fillRect/>
          </a:stretch>
        </p:blipFill>
        <p:spPr>
          <a:xfrm>
            <a:off x="6163937" y="2132597"/>
            <a:ext cx="5399973" cy="2275774"/>
          </a:xfrm>
          <a:prstGeom prst="rect">
            <a:avLst/>
          </a:prstGeom>
        </p:spPr>
      </p:pic>
    </p:spTree>
    <p:extLst>
      <p:ext uri="{BB962C8B-B14F-4D97-AF65-F5344CB8AC3E}">
        <p14:creationId xmlns:p14="http://schemas.microsoft.com/office/powerpoint/2010/main" val="13664807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xmlns="" id="{BC24879B-450A-159A-4C99-DC3FE1747EF9}"/>
              </a:ext>
            </a:extLst>
          </p:cNvPr>
          <p:cNvGraphicFramePr>
            <a:graphicFrameLocks noChangeAspect="1"/>
          </p:cNvGraphicFramePr>
          <p:nvPr>
            <p:custDataLst>
              <p:tags r:id="rId2"/>
            </p:custDataLst>
            <p:extLst>
              <p:ext uri="{D42A27DB-BD31-4B8C-83A1-F6EECF244321}">
                <p14:modId xmlns:p14="http://schemas.microsoft.com/office/powerpoint/2010/main" val="3092833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7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Marcador de texto 3">
            <a:extLst>
              <a:ext uri="{FF2B5EF4-FFF2-40B4-BE49-F238E27FC236}">
                <a16:creationId xmlns:a16="http://schemas.microsoft.com/office/drawing/2014/main" xmlns="" id="{DAE731B3-3B25-45FE-AAC9-8916F44ED085}"/>
              </a:ext>
            </a:extLst>
          </p:cNvPr>
          <p:cNvSpPr>
            <a:spLocks noGrp="1"/>
          </p:cNvSpPr>
          <p:nvPr>
            <p:ph type="body" sz="quarter" idx="61"/>
          </p:nvPr>
        </p:nvSpPr>
        <p:spPr/>
        <p:txBody>
          <a:bodyPr/>
          <a:lstStyle/>
          <a:p>
            <a:pPr rtl="0"/>
            <a:r>
              <a:rPr lang="es-ES" dirty="0" smtClean="0">
                <a:solidFill>
                  <a:srgbClr val="13C045"/>
                </a:solidFill>
              </a:rPr>
              <a:t>Contexto</a:t>
            </a:r>
            <a:endParaRPr lang="es-ES" dirty="0">
              <a:solidFill>
                <a:srgbClr val="13C045"/>
              </a:solidFill>
            </a:endParaRPr>
          </a:p>
        </p:txBody>
      </p:sp>
      <p:sp>
        <p:nvSpPr>
          <p:cNvPr id="5" name="Marcador de texto 4">
            <a:extLst>
              <a:ext uri="{FF2B5EF4-FFF2-40B4-BE49-F238E27FC236}">
                <a16:creationId xmlns:a16="http://schemas.microsoft.com/office/drawing/2014/main" xmlns="" id="{64C0CD4A-4E82-4042-A7B8-64E58F8FA401}"/>
              </a:ext>
            </a:extLst>
          </p:cNvPr>
          <p:cNvSpPr>
            <a:spLocks noGrp="1"/>
          </p:cNvSpPr>
          <p:nvPr>
            <p:ph type="body" sz="quarter" idx="62"/>
          </p:nvPr>
        </p:nvSpPr>
        <p:spPr>
          <a:xfrm>
            <a:off x="449262" y="764671"/>
            <a:ext cx="9051085" cy="288000"/>
          </a:xfrm>
        </p:spPr>
        <p:txBody>
          <a:bodyPr lIns="0" tIns="0" rIns="0" bIns="0"/>
          <a:lstStyle/>
          <a:p>
            <a:pPr rtl="0"/>
            <a:r>
              <a:rPr lang="es-ES" dirty="0" smtClean="0">
                <a:solidFill>
                  <a:srgbClr val="006D36"/>
                </a:solidFill>
                <a:sym typeface="Helvetica Neue"/>
              </a:rPr>
              <a:t>Marco normativo vigilancia ambiental y de la salud</a:t>
            </a:r>
            <a:endParaRPr lang="es-ES" dirty="0">
              <a:solidFill>
                <a:srgbClr val="006D36"/>
              </a:solidFill>
              <a:sym typeface="Helvetica Neue"/>
            </a:endParaRPr>
          </a:p>
        </p:txBody>
      </p:sp>
      <p:sp>
        <p:nvSpPr>
          <p:cNvPr id="7" name="Rectángulo: esquinas redondeadas 6">
            <a:extLst>
              <a:ext uri="{FF2B5EF4-FFF2-40B4-BE49-F238E27FC236}">
                <a16:creationId xmlns:a16="http://schemas.microsoft.com/office/drawing/2014/main" xmlns="" id="{FD78C5C0-ACA4-AD98-A8D2-61F99A224957}"/>
              </a:ext>
            </a:extLst>
          </p:cNvPr>
          <p:cNvSpPr/>
          <p:nvPr/>
        </p:nvSpPr>
        <p:spPr>
          <a:xfrm>
            <a:off x="6062838" y="1177190"/>
            <a:ext cx="5501071" cy="4652110"/>
          </a:xfrm>
          <a:prstGeom prst="roundRect">
            <a:avLst/>
          </a:prstGeom>
          <a:noFill/>
          <a:ln w="6350" cap="flat" cmpd="sng" algn="ctr">
            <a:solidFill>
              <a:schemeClr val="bg2">
                <a:lumMod val="75000"/>
              </a:schemeClr>
            </a:solidFill>
            <a:prstDash val="dash"/>
            <a:miter lim="800000"/>
          </a:ln>
          <a:effectLst/>
        </p:spPr>
        <p:txBody>
          <a:bodyPr rtlCol="0" anchor="ctr"/>
          <a:lstStyle/>
          <a:p>
            <a:pPr algn="just" defTabSz="457200" hangingPunct="1">
              <a:lnSpc>
                <a:spcPct val="100000"/>
              </a:lnSpc>
              <a:spcBef>
                <a:spcPts val="0"/>
              </a:spcBef>
              <a:tabLst>
                <a:tab pos="10848975" algn="l"/>
              </a:tabLst>
            </a:pPr>
            <a:r>
              <a:rPr lang="es-ES" sz="1100" dirty="0" smtClean="0">
                <a:solidFill>
                  <a:srgbClr val="191919">
                    <a:lumMod val="75000"/>
                    <a:lumOff val="25000"/>
                  </a:srgbClr>
                </a:solidFill>
              </a:rPr>
              <a:t>Ley 16.744. Establece normas sobre accidentes del trabajo y enfermedades profesionales, Ministerio del trabajo y previsión social.</a:t>
            </a:r>
          </a:p>
          <a:p>
            <a:pPr algn="just" defTabSz="457200" hangingPunct="1">
              <a:lnSpc>
                <a:spcPct val="100000"/>
              </a:lnSpc>
              <a:spcBef>
                <a:spcPts val="0"/>
              </a:spcBef>
              <a:tabLst>
                <a:tab pos="10848975" algn="l"/>
              </a:tabLst>
            </a:pPr>
            <a:endParaRPr lang="es-ES" sz="1100" dirty="0">
              <a:solidFill>
                <a:srgbClr val="191919">
                  <a:lumMod val="75000"/>
                  <a:lumOff val="25000"/>
                </a:srgbClr>
              </a:solidFill>
            </a:endParaRPr>
          </a:p>
          <a:p>
            <a:pPr algn="just" defTabSz="457200" hangingPunct="1">
              <a:lnSpc>
                <a:spcPct val="100000"/>
              </a:lnSpc>
              <a:spcBef>
                <a:spcPts val="0"/>
              </a:spcBef>
              <a:tabLst>
                <a:tab pos="10848975" algn="l"/>
              </a:tabLst>
            </a:pPr>
            <a:r>
              <a:rPr lang="es-ES" sz="1100" dirty="0" smtClean="0">
                <a:solidFill>
                  <a:srgbClr val="191919">
                    <a:lumMod val="75000"/>
                    <a:lumOff val="25000"/>
                  </a:srgbClr>
                </a:solidFill>
              </a:rPr>
              <a:t>DFL N°. Fija el texto refundido, coordinado y sistematizado del código del trabajo. Libro III: Protección de los trabajadores, ministerio del trabajo y previsión social.</a:t>
            </a:r>
          </a:p>
          <a:p>
            <a:pPr algn="just" defTabSz="457200" hangingPunct="1">
              <a:lnSpc>
                <a:spcPct val="100000"/>
              </a:lnSpc>
              <a:spcBef>
                <a:spcPts val="0"/>
              </a:spcBef>
              <a:tabLst>
                <a:tab pos="10848975" algn="l"/>
              </a:tabLst>
            </a:pPr>
            <a:endParaRPr lang="es-ES" sz="1100" dirty="0">
              <a:solidFill>
                <a:srgbClr val="191919">
                  <a:lumMod val="75000"/>
                  <a:lumOff val="25000"/>
                </a:srgbClr>
              </a:solidFill>
            </a:endParaRPr>
          </a:p>
          <a:p>
            <a:pPr algn="just" defTabSz="457200" hangingPunct="1">
              <a:lnSpc>
                <a:spcPct val="100000"/>
              </a:lnSpc>
              <a:spcBef>
                <a:spcPts val="0"/>
              </a:spcBef>
              <a:tabLst>
                <a:tab pos="10848975" algn="l"/>
              </a:tabLst>
            </a:pPr>
            <a:r>
              <a:rPr lang="es-ES" sz="1100" dirty="0" smtClean="0">
                <a:solidFill>
                  <a:srgbClr val="191919">
                    <a:lumMod val="75000"/>
                    <a:lumOff val="25000"/>
                  </a:srgbClr>
                </a:solidFill>
              </a:rPr>
              <a:t>DS. N° 594. Aprueba reglamento sobre condiciones sanitarias y ambientales básica en los lugares de trabajo. Ministerio de salud.</a:t>
            </a:r>
          </a:p>
          <a:p>
            <a:pPr algn="just" defTabSz="457200" hangingPunct="1">
              <a:lnSpc>
                <a:spcPct val="100000"/>
              </a:lnSpc>
              <a:spcBef>
                <a:spcPts val="0"/>
              </a:spcBef>
              <a:tabLst>
                <a:tab pos="10848975" algn="l"/>
              </a:tabLst>
            </a:pPr>
            <a:endParaRPr lang="es-ES" sz="1100" dirty="0" smtClean="0">
              <a:solidFill>
                <a:srgbClr val="191919">
                  <a:lumMod val="75000"/>
                  <a:lumOff val="25000"/>
                </a:srgbClr>
              </a:solidFill>
            </a:endParaRPr>
          </a:p>
          <a:p>
            <a:pPr algn="just" defTabSz="457200" hangingPunct="1">
              <a:lnSpc>
                <a:spcPct val="100000"/>
              </a:lnSpc>
              <a:spcBef>
                <a:spcPts val="0"/>
              </a:spcBef>
              <a:tabLst>
                <a:tab pos="10848975" algn="l"/>
              </a:tabLst>
            </a:pPr>
            <a:r>
              <a:rPr lang="es-ES" sz="1100" dirty="0" smtClean="0">
                <a:solidFill>
                  <a:srgbClr val="191919">
                    <a:lumMod val="75000"/>
                    <a:lumOff val="25000"/>
                  </a:srgbClr>
                </a:solidFill>
              </a:rPr>
              <a:t>DS N° 109. Aprueba el reglamento para la calificación y evaluación de los accidentes y enfermedades profesionales. Ministerio del trabajo y previsión social.</a:t>
            </a:r>
          </a:p>
          <a:p>
            <a:pPr algn="just" defTabSz="457200" hangingPunct="1">
              <a:lnSpc>
                <a:spcPct val="100000"/>
              </a:lnSpc>
              <a:spcBef>
                <a:spcPts val="0"/>
              </a:spcBef>
              <a:tabLst>
                <a:tab pos="10848975" algn="l"/>
              </a:tabLst>
            </a:pPr>
            <a:endParaRPr lang="es-ES" sz="1100" dirty="0">
              <a:solidFill>
                <a:srgbClr val="191919">
                  <a:lumMod val="75000"/>
                  <a:lumOff val="25000"/>
                </a:srgbClr>
              </a:solidFill>
            </a:endParaRPr>
          </a:p>
          <a:p>
            <a:pPr algn="just" defTabSz="457200" hangingPunct="1">
              <a:lnSpc>
                <a:spcPct val="100000"/>
              </a:lnSpc>
              <a:spcBef>
                <a:spcPts val="0"/>
              </a:spcBef>
              <a:tabLst>
                <a:tab pos="10848975" algn="l"/>
              </a:tabLst>
            </a:pPr>
            <a:r>
              <a:rPr lang="es-CL" sz="1100" dirty="0"/>
              <a:t>Protocolos de vigilancia definidos por el Ministerio de Salud para los agentes: ruido, sílice, trastornos musculo esqueléticos, hiperbaria, plaguicidas, citostáticos, fiebre Q, psicosocial (CEAL-SM), Manejo manual de carga, asbesto, dermatitis, uso intensivo de la voz, radiaciones UV, tuberculosis, </a:t>
            </a:r>
            <a:r>
              <a:rPr lang="es-CL" sz="1100" dirty="0" smtClean="0"/>
              <a:t>hipobaria.</a:t>
            </a:r>
          </a:p>
          <a:p>
            <a:pPr algn="just" defTabSz="457200" hangingPunct="1">
              <a:lnSpc>
                <a:spcPct val="100000"/>
              </a:lnSpc>
              <a:spcBef>
                <a:spcPts val="0"/>
              </a:spcBef>
              <a:tabLst>
                <a:tab pos="10848975" algn="l"/>
              </a:tabLst>
            </a:pPr>
            <a:endParaRPr lang="es-CL" sz="1100" dirty="0">
              <a:solidFill>
                <a:srgbClr val="191919">
                  <a:lumMod val="75000"/>
                  <a:lumOff val="25000"/>
                </a:srgbClr>
              </a:solidFill>
            </a:endParaRPr>
          </a:p>
          <a:p>
            <a:pPr algn="just" defTabSz="457200" hangingPunct="1">
              <a:lnSpc>
                <a:spcPct val="100000"/>
              </a:lnSpc>
              <a:spcBef>
                <a:spcPts val="0"/>
              </a:spcBef>
              <a:tabLst>
                <a:tab pos="10848975" algn="l"/>
              </a:tabLst>
            </a:pPr>
            <a:r>
              <a:rPr lang="es-CL" sz="1100" dirty="0"/>
              <a:t>Compendio de normas del seguro social de accidentes del trabajo y enfermedades profesionales, Libro IV. Prestaciones preventivas, Superintendencia de Seguridad Social (SUSESO).</a:t>
            </a:r>
          </a:p>
          <a:p>
            <a:pPr algn="just" defTabSz="457200" hangingPunct="1">
              <a:lnSpc>
                <a:spcPct val="100000"/>
              </a:lnSpc>
              <a:spcBef>
                <a:spcPts val="0"/>
              </a:spcBef>
              <a:tabLst>
                <a:tab pos="10848975" algn="l"/>
              </a:tabLst>
            </a:pPr>
            <a:endParaRPr lang="es-ES" sz="1100" dirty="0">
              <a:solidFill>
                <a:srgbClr val="191919">
                  <a:lumMod val="75000"/>
                  <a:lumOff val="25000"/>
                </a:srgbClr>
              </a:solidFill>
            </a:endParaRPr>
          </a:p>
        </p:txBody>
      </p:sp>
      <p:sp>
        <p:nvSpPr>
          <p:cNvPr id="13" name="Rectángulo: esquinas redondeadas 6">
            <a:extLst>
              <a:ext uri="{FF2B5EF4-FFF2-40B4-BE49-F238E27FC236}">
                <a16:creationId xmlns:a16="http://schemas.microsoft.com/office/drawing/2014/main" xmlns="" id="{FD78C5C0-ACA4-AD98-A8D2-61F99A224957}"/>
              </a:ext>
            </a:extLst>
          </p:cNvPr>
          <p:cNvSpPr/>
          <p:nvPr/>
        </p:nvSpPr>
        <p:spPr>
          <a:xfrm>
            <a:off x="162302" y="6452870"/>
            <a:ext cx="11648698" cy="405130"/>
          </a:xfrm>
          <a:prstGeom prst="roundRect">
            <a:avLst/>
          </a:prstGeom>
          <a:noFill/>
          <a:ln w="6350" cap="flat" cmpd="sng" algn="ctr">
            <a:noFill/>
            <a:prstDash val="dash"/>
            <a:miter lim="800000"/>
          </a:ln>
          <a:effectLst/>
        </p:spPr>
        <p:txBody>
          <a:bodyPr rtlCol="0" anchor="ctr"/>
          <a:lstStyle/>
          <a:p>
            <a:pPr defTabSz="457200" hangingPunct="1">
              <a:lnSpc>
                <a:spcPct val="100000"/>
              </a:lnSpc>
              <a:spcBef>
                <a:spcPts val="0"/>
              </a:spcBef>
            </a:pPr>
            <a:r>
              <a:rPr lang="es-ES" sz="1050" dirty="0" smtClean="0">
                <a:solidFill>
                  <a:srgbClr val="00B050"/>
                </a:solidFill>
              </a:rPr>
              <a:t>(*)</a:t>
            </a:r>
            <a:r>
              <a:rPr lang="es-ES" sz="1200" b="1" dirty="0" smtClean="0">
                <a:solidFill>
                  <a:srgbClr val="00B050"/>
                </a:solidFill>
              </a:rPr>
              <a:t> </a:t>
            </a:r>
            <a:r>
              <a:rPr lang="es-ES" sz="1050" dirty="0" smtClean="0">
                <a:solidFill>
                  <a:srgbClr val="191919">
                    <a:lumMod val="75000"/>
                    <a:lumOff val="25000"/>
                  </a:srgbClr>
                </a:solidFill>
              </a:rPr>
              <a:t>Compendio de normas del seguro social de accidentes del trabajo y enfermedades profesionales  </a:t>
            </a:r>
            <a:r>
              <a:rPr lang="es-ES" sz="1050" dirty="0" smtClean="0">
                <a:solidFill>
                  <a:schemeClr val="tx1"/>
                </a:solidFill>
              </a:rPr>
              <a:t>https://www.suseso.cl/613/w3-propertyname-647.html</a:t>
            </a:r>
            <a:endParaRPr lang="es-CL" sz="1200" dirty="0">
              <a:solidFill>
                <a:srgbClr val="646569"/>
              </a:solidFill>
              <a:latin typeface="Arial" panose="020B0604020202020204" pitchFamily="34" charset="0"/>
              <a:cs typeface="Arial" panose="020B0604020202020204" pitchFamily="34" charset="0"/>
            </a:endParaRPr>
          </a:p>
          <a:p>
            <a:pPr defTabSz="457200" hangingPunct="1">
              <a:lnSpc>
                <a:spcPct val="100000"/>
              </a:lnSpc>
              <a:spcBef>
                <a:spcPts val="0"/>
              </a:spcBef>
            </a:pPr>
            <a:endParaRPr lang="es-ES" sz="1200" dirty="0">
              <a:solidFill>
                <a:srgbClr val="191919">
                  <a:lumMod val="75000"/>
                  <a:lumOff val="25000"/>
                </a:srgbClr>
              </a:solidFill>
            </a:endParaRPr>
          </a:p>
        </p:txBody>
      </p:sp>
      <p:cxnSp>
        <p:nvCxnSpPr>
          <p:cNvPr id="11" name="Conector recto 10"/>
          <p:cNvCxnSpPr/>
          <p:nvPr/>
        </p:nvCxnSpPr>
        <p:spPr>
          <a:xfrm>
            <a:off x="226359" y="6332909"/>
            <a:ext cx="11337551" cy="0"/>
          </a:xfrm>
          <a:prstGeom prst="line">
            <a:avLst/>
          </a:prstGeom>
          <a:noFill/>
          <a:ln w="0" cap="flat" cmpd="sng">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2" name="Imagen 1"/>
          <p:cNvPicPr>
            <a:picLocks noChangeAspect="1"/>
          </p:cNvPicPr>
          <p:nvPr/>
        </p:nvPicPr>
        <p:blipFill>
          <a:blip r:embed="rId6"/>
          <a:stretch>
            <a:fillRect/>
          </a:stretch>
        </p:blipFill>
        <p:spPr>
          <a:xfrm>
            <a:off x="244461" y="1368691"/>
            <a:ext cx="2359643" cy="3062823"/>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7"/>
          <a:stretch>
            <a:fillRect/>
          </a:stretch>
        </p:blipFill>
        <p:spPr>
          <a:xfrm>
            <a:off x="499923" y="2099557"/>
            <a:ext cx="2195323" cy="2855288"/>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8"/>
          <a:stretch>
            <a:fillRect/>
          </a:stretch>
        </p:blipFill>
        <p:spPr>
          <a:xfrm>
            <a:off x="805934" y="2780007"/>
            <a:ext cx="2131961" cy="2828906"/>
          </a:xfrm>
          <a:prstGeom prst="rect">
            <a:avLst/>
          </a:prstGeom>
          <a:ln>
            <a:noFill/>
          </a:ln>
          <a:effectLst>
            <a:outerShdw blurRad="190500" algn="tl" rotWithShape="0">
              <a:srgbClr val="000000">
                <a:alpha val="70000"/>
              </a:srgbClr>
            </a:outerShdw>
          </a:effectLst>
        </p:spPr>
      </p:pic>
      <p:pic>
        <p:nvPicPr>
          <p:cNvPr id="17" name="Imagen 16"/>
          <p:cNvPicPr>
            <a:picLocks noChangeAspect="1"/>
          </p:cNvPicPr>
          <p:nvPr/>
        </p:nvPicPr>
        <p:blipFill>
          <a:blip r:embed="rId9"/>
          <a:stretch>
            <a:fillRect/>
          </a:stretch>
        </p:blipFill>
        <p:spPr>
          <a:xfrm>
            <a:off x="3084232" y="1391449"/>
            <a:ext cx="2278344" cy="3070894"/>
          </a:xfrm>
          <a:prstGeom prst="rect">
            <a:avLst/>
          </a:prstGeom>
          <a:ln>
            <a:noFill/>
          </a:ln>
          <a:effectLst>
            <a:outerShdw blurRad="190500" algn="tl" rotWithShape="0">
              <a:srgbClr val="000000">
                <a:alpha val="70000"/>
              </a:srgbClr>
            </a:outerShdw>
          </a:effectLst>
        </p:spPr>
      </p:pic>
      <p:pic>
        <p:nvPicPr>
          <p:cNvPr id="9" name="Imagen 8"/>
          <p:cNvPicPr>
            <a:picLocks noChangeAspect="1"/>
          </p:cNvPicPr>
          <p:nvPr/>
        </p:nvPicPr>
        <p:blipFill>
          <a:blip r:embed="rId10"/>
          <a:stretch>
            <a:fillRect/>
          </a:stretch>
        </p:blipFill>
        <p:spPr>
          <a:xfrm>
            <a:off x="3259298" y="2097091"/>
            <a:ext cx="2278344" cy="2916127"/>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11"/>
          <a:stretch>
            <a:fillRect/>
          </a:stretch>
        </p:blipFill>
        <p:spPr>
          <a:xfrm>
            <a:off x="3573718" y="2809894"/>
            <a:ext cx="2226522" cy="28689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26982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61"/>
          </p:nvPr>
        </p:nvSpPr>
        <p:spPr/>
        <p:txBody>
          <a:bodyPr/>
          <a:lstStyle/>
          <a:p>
            <a:r>
              <a:rPr lang="es-CL" dirty="0" smtClean="0"/>
              <a:t>Contexto</a:t>
            </a:r>
            <a:endParaRPr lang="es-CL" dirty="0"/>
          </a:p>
        </p:txBody>
      </p:sp>
      <p:sp>
        <p:nvSpPr>
          <p:cNvPr id="3" name="Marcador de texto 2"/>
          <p:cNvSpPr>
            <a:spLocks noGrp="1"/>
          </p:cNvSpPr>
          <p:nvPr>
            <p:ph type="body" sz="quarter" idx="62"/>
          </p:nvPr>
        </p:nvSpPr>
        <p:spPr/>
        <p:txBody>
          <a:bodyPr/>
          <a:lstStyle/>
          <a:p>
            <a:r>
              <a:rPr lang="es-CL" dirty="0" smtClean="0"/>
              <a:t>Vigilancia ambiental y de la salud</a:t>
            </a:r>
            <a:endParaRPr lang="es-CL" dirty="0"/>
          </a:p>
        </p:txBody>
      </p:sp>
      <p:sp>
        <p:nvSpPr>
          <p:cNvPr id="6" name="Rectángulo: esquinas redondeadas 6">
            <a:extLst>
              <a:ext uri="{FF2B5EF4-FFF2-40B4-BE49-F238E27FC236}">
                <a16:creationId xmlns:a16="http://schemas.microsoft.com/office/drawing/2014/main" xmlns="" id="{FD78C5C0-ACA4-AD98-A8D2-61F99A224957}"/>
              </a:ext>
            </a:extLst>
          </p:cNvPr>
          <p:cNvSpPr/>
          <p:nvPr/>
        </p:nvSpPr>
        <p:spPr>
          <a:xfrm>
            <a:off x="449262" y="1415314"/>
            <a:ext cx="5554589" cy="5317943"/>
          </a:xfrm>
          <a:prstGeom prst="roundRect">
            <a:avLst/>
          </a:prstGeom>
          <a:noFill/>
          <a:ln w="6350" cap="flat" cmpd="sng" algn="ctr">
            <a:solidFill>
              <a:schemeClr val="bg2"/>
            </a:solidFill>
            <a:prstDash val="dash"/>
            <a:miter lim="800000"/>
          </a:ln>
          <a:effectLst/>
        </p:spPr>
        <p:txBody>
          <a:bodyPr rtlCol="0" anchor="ctr"/>
          <a:lstStyle/>
          <a:p>
            <a:pPr algn="just" defTabSz="457200" hangingPunct="1">
              <a:lnSpc>
                <a:spcPct val="100000"/>
              </a:lnSpc>
              <a:spcBef>
                <a:spcPts val="0"/>
              </a:spcBef>
              <a:tabLst>
                <a:tab pos="10848975" algn="l"/>
              </a:tabLst>
            </a:pPr>
            <a:endParaRPr lang="es-ES" sz="1100" dirty="0">
              <a:solidFill>
                <a:srgbClr val="191919">
                  <a:lumMod val="75000"/>
                  <a:lumOff val="25000"/>
                </a:srgbClr>
              </a:solidFill>
            </a:endParaRPr>
          </a:p>
        </p:txBody>
      </p:sp>
      <p:sp>
        <p:nvSpPr>
          <p:cNvPr id="7" name="Rectángulo: esquinas redondeadas 6">
            <a:extLst>
              <a:ext uri="{FF2B5EF4-FFF2-40B4-BE49-F238E27FC236}">
                <a16:creationId xmlns:a16="http://schemas.microsoft.com/office/drawing/2014/main" xmlns="" id="{FD78C5C0-ACA4-AD98-A8D2-61F99A224957}"/>
              </a:ext>
            </a:extLst>
          </p:cNvPr>
          <p:cNvSpPr/>
          <p:nvPr/>
        </p:nvSpPr>
        <p:spPr>
          <a:xfrm>
            <a:off x="6102733" y="1415315"/>
            <a:ext cx="5501071" cy="5317942"/>
          </a:xfrm>
          <a:prstGeom prst="roundRect">
            <a:avLst/>
          </a:prstGeom>
          <a:noFill/>
          <a:ln w="6350" cap="flat" cmpd="sng" algn="ctr">
            <a:solidFill>
              <a:schemeClr val="accent4"/>
            </a:solidFill>
            <a:prstDash val="dash"/>
            <a:miter lim="800000"/>
          </a:ln>
          <a:effectLst/>
        </p:spPr>
        <p:txBody>
          <a:bodyPr rtlCol="0" anchor="ctr"/>
          <a:lstStyle/>
          <a:p>
            <a:pPr algn="just" defTabSz="457200" hangingPunct="1">
              <a:lnSpc>
                <a:spcPct val="100000"/>
              </a:lnSpc>
              <a:spcBef>
                <a:spcPts val="0"/>
              </a:spcBef>
              <a:tabLst>
                <a:tab pos="10848975" algn="l"/>
              </a:tabLst>
            </a:pPr>
            <a:endParaRPr lang="es-ES" sz="1100" dirty="0">
              <a:solidFill>
                <a:srgbClr val="191919">
                  <a:lumMod val="75000"/>
                  <a:lumOff val="25000"/>
                </a:srgbClr>
              </a:solidFill>
            </a:endParaRPr>
          </a:p>
        </p:txBody>
      </p:sp>
      <p:sp>
        <p:nvSpPr>
          <p:cNvPr id="8" name="TextBox 61">
            <a:extLst>
              <a:ext uri="{FF2B5EF4-FFF2-40B4-BE49-F238E27FC236}">
                <a16:creationId xmlns="" xmlns:a16="http://schemas.microsoft.com/office/drawing/2014/main" id="{64FFF155-0D0D-400F-A332-ED591764D107}"/>
              </a:ext>
            </a:extLst>
          </p:cNvPr>
          <p:cNvSpPr txBox="1"/>
          <p:nvPr/>
        </p:nvSpPr>
        <p:spPr>
          <a:xfrm>
            <a:off x="1772604" y="1286629"/>
            <a:ext cx="2681344" cy="307001"/>
          </a:xfrm>
          <a:prstGeom prst="rect">
            <a:avLst/>
          </a:prstGeom>
          <a:solidFill>
            <a:schemeClr val="bg1"/>
          </a:solidFill>
          <a:ln>
            <a:solidFill>
              <a:schemeClr val="tx1"/>
            </a:solidFill>
          </a:ln>
        </p:spPr>
        <p:txBody>
          <a:bodyPr wrap="square" lIns="90675" tIns="45336" rIns="90675" bIns="45336" rtlCol="0">
            <a:spAutoFit/>
          </a:bodyPr>
          <a:lstStyle/>
          <a:p>
            <a:pPr defTabSz="916777" hangingPunct="1">
              <a:lnSpc>
                <a:spcPct val="100000"/>
              </a:lnSpc>
              <a:spcBef>
                <a:spcPts val="0"/>
              </a:spcBef>
              <a:buClr>
                <a:srgbClr val="83B727"/>
              </a:buClr>
              <a:defRPr/>
            </a:pPr>
            <a:r>
              <a:rPr lang="es-CL" sz="1400" b="1" dirty="0" smtClean="0">
                <a:solidFill>
                  <a:schemeClr val="tx1"/>
                </a:solidFill>
                <a:cs typeface="Arial" charset="0"/>
              </a:rPr>
              <a:t>VIGILANCIA AMBIENTAL</a:t>
            </a:r>
            <a:endParaRPr lang="es-CL" sz="1400" b="1" dirty="0">
              <a:solidFill>
                <a:schemeClr val="tx1"/>
              </a:solidFill>
              <a:cs typeface="Arial" charset="0"/>
            </a:endParaRPr>
          </a:p>
        </p:txBody>
      </p:sp>
      <p:sp>
        <p:nvSpPr>
          <p:cNvPr id="9" name="TextBox 61">
            <a:extLst>
              <a:ext uri="{FF2B5EF4-FFF2-40B4-BE49-F238E27FC236}">
                <a16:creationId xmlns="" xmlns:a16="http://schemas.microsoft.com/office/drawing/2014/main" id="{64FFF155-0D0D-400F-A332-ED591764D107}"/>
              </a:ext>
            </a:extLst>
          </p:cNvPr>
          <p:cNvSpPr txBox="1"/>
          <p:nvPr/>
        </p:nvSpPr>
        <p:spPr>
          <a:xfrm>
            <a:off x="7596130" y="1264635"/>
            <a:ext cx="2709919" cy="307001"/>
          </a:xfrm>
          <a:prstGeom prst="rect">
            <a:avLst/>
          </a:prstGeom>
          <a:solidFill>
            <a:schemeClr val="bg1"/>
          </a:solidFill>
          <a:ln>
            <a:solidFill>
              <a:schemeClr val="accent4"/>
            </a:solidFill>
          </a:ln>
        </p:spPr>
        <p:txBody>
          <a:bodyPr wrap="square" lIns="90675" tIns="45336" rIns="90675" bIns="45336"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defTabSz="916777" hangingPunct="1">
              <a:lnSpc>
                <a:spcPct val="100000"/>
              </a:lnSpc>
              <a:spcBef>
                <a:spcPts val="0"/>
              </a:spcBef>
              <a:buClr>
                <a:srgbClr val="83B727"/>
              </a:buClr>
              <a:defRPr sz="1400" b="1">
                <a:solidFill>
                  <a:schemeClr val="tx1"/>
                </a:solidFill>
                <a:cs typeface="Arial" charset="0"/>
              </a:defRPr>
            </a:lvl1pPr>
          </a:lstStyle>
          <a:p>
            <a:r>
              <a:rPr lang="es-CL" dirty="0">
                <a:solidFill>
                  <a:schemeClr val="accent4"/>
                </a:solidFill>
              </a:rPr>
              <a:t>VIGILANCIA DE LA SALUD</a:t>
            </a:r>
          </a:p>
        </p:txBody>
      </p:sp>
      <p:sp>
        <p:nvSpPr>
          <p:cNvPr id="10" name="Rectángulo 9"/>
          <p:cNvSpPr/>
          <p:nvPr/>
        </p:nvSpPr>
        <p:spPr>
          <a:xfrm>
            <a:off x="565338" y="2516082"/>
            <a:ext cx="5095875" cy="830997"/>
          </a:xfrm>
          <a:prstGeom prst="rect">
            <a:avLst/>
          </a:prstGeom>
        </p:spPr>
        <p:txBody>
          <a:bodyPr wrap="square">
            <a:spAutoFit/>
          </a:bodyPr>
          <a:lstStyle/>
          <a:p>
            <a:pPr algn="just" defTabSz="457200" hangingPunct="1">
              <a:lnSpc>
                <a:spcPct val="100000"/>
              </a:lnSpc>
              <a:spcBef>
                <a:spcPts val="0"/>
              </a:spcBef>
              <a:tabLst>
                <a:tab pos="10848975" algn="l"/>
              </a:tabLst>
            </a:pPr>
            <a:r>
              <a:rPr lang="es-ES" sz="1200" dirty="0" smtClean="0">
                <a:solidFill>
                  <a:srgbClr val="191919">
                    <a:lumMod val="75000"/>
                    <a:lumOff val="25000"/>
                  </a:srgbClr>
                </a:solidFill>
              </a:rPr>
              <a:t>Su objetivo es, detectar condiciones de riesgo en los ambientes de trabajo de las empresas adheridas y proponer medidas de control que permitan tomar acciones antes que la exposición a estos agentes, pueda provocar alguna enfermedad profesional.</a:t>
            </a:r>
            <a:endParaRPr lang="es-ES" sz="1200" dirty="0">
              <a:solidFill>
                <a:srgbClr val="191919">
                  <a:lumMod val="75000"/>
                  <a:lumOff val="25000"/>
                </a:srgbClr>
              </a:solidFill>
            </a:endParaRPr>
          </a:p>
        </p:txBody>
      </p:sp>
      <p:sp>
        <p:nvSpPr>
          <p:cNvPr id="11" name="Rectángulo 10"/>
          <p:cNvSpPr/>
          <p:nvPr/>
        </p:nvSpPr>
        <p:spPr>
          <a:xfrm>
            <a:off x="6349194" y="2469034"/>
            <a:ext cx="5111617" cy="1200329"/>
          </a:xfrm>
          <a:prstGeom prst="rect">
            <a:avLst/>
          </a:prstGeom>
        </p:spPr>
        <p:txBody>
          <a:bodyPr wrap="square">
            <a:spAutoFit/>
          </a:bodyPr>
          <a:lstStyle/>
          <a:p>
            <a:pPr algn="just" defTabSz="457200" hangingPunct="1">
              <a:lnSpc>
                <a:spcPct val="100000"/>
              </a:lnSpc>
              <a:spcBef>
                <a:spcPts val="0"/>
              </a:spcBef>
            </a:pPr>
            <a:r>
              <a:rPr lang="es-ES" sz="1200" dirty="0" smtClean="0">
                <a:solidFill>
                  <a:srgbClr val="646569"/>
                </a:solidFill>
                <a:latin typeface="Arial" panose="020B0604020202020204" pitchFamily="34" charset="0"/>
                <a:cs typeface="Arial" panose="020B0604020202020204" pitchFamily="34" charset="0"/>
              </a:rPr>
              <a:t>Su objetivo es, detectar </a:t>
            </a:r>
            <a:r>
              <a:rPr lang="es-ES" sz="1200" dirty="0">
                <a:solidFill>
                  <a:srgbClr val="646569"/>
                </a:solidFill>
                <a:latin typeface="Arial" panose="020B0604020202020204" pitchFamily="34" charset="0"/>
                <a:cs typeface="Arial" panose="020B0604020202020204" pitchFamily="34" charset="0"/>
              </a:rPr>
              <a:t>precozmente el daño derivado de la exposición a riesgo de enfermedades </a:t>
            </a:r>
            <a:r>
              <a:rPr lang="es-ES" sz="1200" dirty="0" smtClean="0">
                <a:solidFill>
                  <a:srgbClr val="646569"/>
                </a:solidFill>
                <a:latin typeface="Arial" panose="020B0604020202020204" pitchFamily="34" charset="0"/>
                <a:cs typeface="Arial" panose="020B0604020202020204" pitchFamily="34" charset="0"/>
              </a:rPr>
              <a:t>profesionales, mediante </a:t>
            </a:r>
            <a:r>
              <a:rPr lang="es-ES" sz="1200" dirty="0">
                <a:solidFill>
                  <a:srgbClr val="646569"/>
                </a:solidFill>
                <a:latin typeface="Arial" panose="020B0604020202020204" pitchFamily="34" charset="0"/>
                <a:cs typeface="Arial" panose="020B0604020202020204" pitchFamily="34" charset="0"/>
              </a:rPr>
              <a:t>las distintas acciones que contempla el programa, se orienta al trabajador evaluado en las intervenciones en el ambiente laboral de la empresa, de tal manera contribuir a prevenir la ocurrencia de enfermedades profesionales y evitar la progresión de daños</a:t>
            </a:r>
            <a:r>
              <a:rPr lang="es-ES" sz="1200" dirty="0" smtClean="0">
                <a:solidFill>
                  <a:srgbClr val="646569"/>
                </a:solidFill>
                <a:latin typeface="Arial" panose="020B0604020202020204" pitchFamily="34" charset="0"/>
                <a:cs typeface="Arial" panose="020B0604020202020204" pitchFamily="34" charset="0"/>
              </a:rPr>
              <a:t>.</a:t>
            </a:r>
            <a:endParaRPr lang="es-ES" sz="1200" dirty="0">
              <a:solidFill>
                <a:srgbClr val="191919">
                  <a:lumMod val="75000"/>
                  <a:lumOff val="25000"/>
                </a:srgbClr>
              </a:solidFill>
            </a:endParaRPr>
          </a:p>
        </p:txBody>
      </p:sp>
      <p:sp>
        <p:nvSpPr>
          <p:cNvPr id="12" name="Rectángulo redondeado 11"/>
          <p:cNvSpPr/>
          <p:nvPr/>
        </p:nvSpPr>
        <p:spPr>
          <a:xfrm>
            <a:off x="647700" y="4588505"/>
            <a:ext cx="1092994" cy="454025"/>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1000" b="0" i="0" u="none" strike="noStrike" cap="none" spc="0" normalizeH="0" baseline="0" dirty="0" smtClean="0">
                <a:ln>
                  <a:noFill/>
                </a:ln>
                <a:solidFill>
                  <a:srgbClr val="FFFFFF"/>
                </a:solidFill>
                <a:effectLst/>
                <a:uFillTx/>
                <a:latin typeface="Helvetica Neue Medium"/>
                <a:ea typeface="Helvetica Neue Medium"/>
                <a:cs typeface="Helvetica Neue Medium"/>
                <a:sym typeface="Helvetica Neue Medium"/>
              </a:rPr>
              <a:t>Identificaci</a:t>
            </a:r>
            <a:r>
              <a:rPr lang="es-CL" sz="1000" dirty="0" smtClean="0">
                <a:solidFill>
                  <a:srgbClr val="FFFFFF"/>
                </a:solidFill>
                <a:latin typeface="Helvetica Neue Medium"/>
                <a:ea typeface="Helvetica Neue Medium"/>
                <a:cs typeface="Helvetica Neue Medium"/>
                <a:sym typeface="Helvetica Neue Medium"/>
              </a:rPr>
              <a:t>ón de peligro </a:t>
            </a:r>
            <a:endParaRPr kumimoji="0" lang="es-CL" sz="1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3" name="Rectángulo redondeado 12"/>
          <p:cNvSpPr/>
          <p:nvPr/>
        </p:nvSpPr>
        <p:spPr>
          <a:xfrm>
            <a:off x="1948191" y="4609114"/>
            <a:ext cx="1077751" cy="454025"/>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sz="1000" dirty="0">
                <a:solidFill>
                  <a:srgbClr val="FFFFFF"/>
                </a:solidFill>
                <a:latin typeface="Helvetica Neue Medium"/>
                <a:ea typeface="Helvetica Neue Medium"/>
                <a:cs typeface="Helvetica Neue Medium"/>
                <a:sym typeface="Helvetica Neue Medium"/>
              </a:rPr>
              <a:t>Organización y planificación</a:t>
            </a:r>
          </a:p>
        </p:txBody>
      </p:sp>
      <p:sp>
        <p:nvSpPr>
          <p:cNvPr id="14" name="Rectángulo redondeado 13"/>
          <p:cNvSpPr/>
          <p:nvPr/>
        </p:nvSpPr>
        <p:spPr>
          <a:xfrm>
            <a:off x="4545970" y="4634146"/>
            <a:ext cx="1204529" cy="454025"/>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sz="1000" dirty="0">
                <a:solidFill>
                  <a:srgbClr val="FFFFFF"/>
                </a:solidFill>
                <a:latin typeface="Helvetica Neue Medium"/>
                <a:ea typeface="Helvetica Neue Medium"/>
                <a:cs typeface="Helvetica Neue Medium"/>
                <a:sym typeface="Helvetica Neue Medium"/>
              </a:rPr>
              <a:t>Evaluación del riesgo</a:t>
            </a:r>
          </a:p>
        </p:txBody>
      </p:sp>
      <p:sp>
        <p:nvSpPr>
          <p:cNvPr id="15" name="Rectángulo redondeado 14"/>
          <p:cNvSpPr/>
          <p:nvPr/>
        </p:nvSpPr>
        <p:spPr>
          <a:xfrm>
            <a:off x="3217632" y="4622005"/>
            <a:ext cx="1165414" cy="454025"/>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sz="1000" dirty="0">
                <a:solidFill>
                  <a:srgbClr val="FFFFFF"/>
                </a:solidFill>
                <a:latin typeface="Helvetica Neue Medium"/>
                <a:ea typeface="Helvetica Neue Medium"/>
                <a:cs typeface="Helvetica Neue Medium"/>
                <a:sym typeface="Helvetica Neue Medium"/>
              </a:rPr>
              <a:t>Caracterización  de la empresa</a:t>
            </a:r>
          </a:p>
        </p:txBody>
      </p:sp>
      <p:cxnSp>
        <p:nvCxnSpPr>
          <p:cNvPr id="28" name="Conector recto de flecha 27"/>
          <p:cNvCxnSpPr>
            <a:stCxn id="12" idx="3"/>
          </p:cNvCxnSpPr>
          <p:nvPr/>
        </p:nvCxnSpPr>
        <p:spPr>
          <a:xfrm flipV="1">
            <a:off x="1740694" y="4815517"/>
            <a:ext cx="20749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p:cNvCxnSpPr/>
          <p:nvPr/>
        </p:nvCxnSpPr>
        <p:spPr>
          <a:xfrm flipV="1">
            <a:off x="2818445" y="4848437"/>
            <a:ext cx="20749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p:cNvCxnSpPr/>
          <p:nvPr/>
        </p:nvCxnSpPr>
        <p:spPr>
          <a:xfrm flipV="1">
            <a:off x="3017798" y="4836125"/>
            <a:ext cx="20749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p:cNvCxnSpPr/>
          <p:nvPr/>
        </p:nvCxnSpPr>
        <p:spPr>
          <a:xfrm flipV="1">
            <a:off x="4350200" y="4861157"/>
            <a:ext cx="20749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p:cNvCxnSpPr/>
          <p:nvPr/>
        </p:nvCxnSpPr>
        <p:spPr>
          <a:xfrm>
            <a:off x="5148234" y="5063139"/>
            <a:ext cx="0" cy="264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ángulo redondeado 37"/>
          <p:cNvSpPr/>
          <p:nvPr/>
        </p:nvSpPr>
        <p:spPr>
          <a:xfrm>
            <a:off x="4557697" y="5360669"/>
            <a:ext cx="1204529" cy="454025"/>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sz="1000" dirty="0" smtClean="0">
                <a:solidFill>
                  <a:srgbClr val="FFFFFF"/>
                </a:solidFill>
                <a:latin typeface="Helvetica Neue Medium"/>
                <a:ea typeface="Helvetica Neue Medium"/>
                <a:cs typeface="Helvetica Neue Medium"/>
                <a:sym typeface="Helvetica Neue Medium"/>
              </a:rPr>
              <a:t>Implementación de medidas</a:t>
            </a:r>
            <a:endParaRPr lang="es-CL" sz="1000" dirty="0">
              <a:solidFill>
                <a:srgbClr val="FFFFFF"/>
              </a:solidFill>
              <a:latin typeface="Helvetica Neue Medium"/>
              <a:ea typeface="Helvetica Neue Medium"/>
              <a:cs typeface="Helvetica Neue Medium"/>
              <a:sym typeface="Helvetica Neue Medium"/>
            </a:endParaRPr>
          </a:p>
        </p:txBody>
      </p:sp>
      <p:sp>
        <p:nvSpPr>
          <p:cNvPr id="39" name="Rectángulo redondeado 38"/>
          <p:cNvSpPr/>
          <p:nvPr/>
        </p:nvSpPr>
        <p:spPr>
          <a:xfrm>
            <a:off x="4557697" y="6083625"/>
            <a:ext cx="1204529" cy="454025"/>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sz="1000" dirty="0" smtClean="0">
                <a:solidFill>
                  <a:srgbClr val="FFFFFF"/>
                </a:solidFill>
                <a:latin typeface="Helvetica Neue Medium"/>
                <a:ea typeface="Helvetica Neue Medium"/>
                <a:cs typeface="Helvetica Neue Medium"/>
                <a:sym typeface="Helvetica Neue Medium"/>
              </a:rPr>
              <a:t>Reevaluación y seguimiento</a:t>
            </a:r>
            <a:endParaRPr lang="es-CL" sz="1000" dirty="0">
              <a:solidFill>
                <a:srgbClr val="FFFFFF"/>
              </a:solidFill>
              <a:latin typeface="Helvetica Neue Medium"/>
              <a:ea typeface="Helvetica Neue Medium"/>
              <a:cs typeface="Helvetica Neue Medium"/>
              <a:sym typeface="Helvetica Neue Medium"/>
            </a:endParaRPr>
          </a:p>
        </p:txBody>
      </p:sp>
      <p:cxnSp>
        <p:nvCxnSpPr>
          <p:cNvPr id="40" name="Conector recto de flecha 39"/>
          <p:cNvCxnSpPr/>
          <p:nvPr/>
        </p:nvCxnSpPr>
        <p:spPr>
          <a:xfrm>
            <a:off x="5159961" y="5819595"/>
            <a:ext cx="0" cy="264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ector recto de flecha 40"/>
          <p:cNvCxnSpPr>
            <a:stCxn id="14" idx="3"/>
            <a:endCxn id="43" idx="1"/>
          </p:cNvCxnSpPr>
          <p:nvPr/>
        </p:nvCxnSpPr>
        <p:spPr>
          <a:xfrm flipV="1">
            <a:off x="5750499" y="4851811"/>
            <a:ext cx="1562400" cy="93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Rectángulo redondeado 42"/>
          <p:cNvSpPr/>
          <p:nvPr/>
        </p:nvSpPr>
        <p:spPr>
          <a:xfrm>
            <a:off x="7312899" y="4539669"/>
            <a:ext cx="1204529" cy="624284"/>
          </a:xfrm>
          <a:prstGeom prst="round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sz="1000" dirty="0" smtClean="0">
                <a:solidFill>
                  <a:srgbClr val="FFFFFF"/>
                </a:solidFill>
                <a:latin typeface="Helvetica Neue Medium"/>
                <a:ea typeface="Helvetica Neue Medium"/>
                <a:cs typeface="Helvetica Neue Medium"/>
                <a:sym typeface="Helvetica Neue Medium"/>
              </a:rPr>
              <a:t>Nómina trabajadores expuestos</a:t>
            </a:r>
            <a:endParaRPr lang="es-CL" sz="1000" dirty="0">
              <a:solidFill>
                <a:srgbClr val="FFFFFF"/>
              </a:solidFill>
              <a:latin typeface="Helvetica Neue Medium"/>
              <a:ea typeface="Helvetica Neue Medium"/>
              <a:cs typeface="Helvetica Neue Medium"/>
              <a:sym typeface="Helvetica Neue Medium"/>
            </a:endParaRPr>
          </a:p>
        </p:txBody>
      </p:sp>
      <p:sp>
        <p:nvSpPr>
          <p:cNvPr id="44" name="Rectángulo redondeado 43"/>
          <p:cNvSpPr/>
          <p:nvPr/>
        </p:nvSpPr>
        <p:spPr>
          <a:xfrm>
            <a:off x="8857856" y="4523983"/>
            <a:ext cx="1204529" cy="624284"/>
          </a:xfrm>
          <a:prstGeom prst="round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sz="1000" dirty="0" smtClean="0">
                <a:solidFill>
                  <a:srgbClr val="FFFFFF"/>
                </a:solidFill>
                <a:latin typeface="Helvetica Neue Medium"/>
                <a:ea typeface="Helvetica Neue Medium"/>
                <a:cs typeface="Helvetica Neue Medium"/>
                <a:sym typeface="Helvetica Neue Medium"/>
              </a:rPr>
              <a:t>Programa de vigilancia de la salud</a:t>
            </a:r>
            <a:endParaRPr lang="es-CL" sz="1000" dirty="0">
              <a:solidFill>
                <a:srgbClr val="FFFFFF"/>
              </a:solidFill>
              <a:latin typeface="Helvetica Neue Medium"/>
              <a:ea typeface="Helvetica Neue Medium"/>
              <a:cs typeface="Helvetica Neue Medium"/>
              <a:sym typeface="Helvetica Neue Medium"/>
            </a:endParaRPr>
          </a:p>
        </p:txBody>
      </p:sp>
      <p:cxnSp>
        <p:nvCxnSpPr>
          <p:cNvPr id="45" name="Conector recto de flecha 44"/>
          <p:cNvCxnSpPr/>
          <p:nvPr/>
        </p:nvCxnSpPr>
        <p:spPr>
          <a:xfrm>
            <a:off x="8377371" y="4839894"/>
            <a:ext cx="490646" cy="1"/>
          </a:xfrm>
          <a:prstGeom prst="straightConnector1">
            <a:avLst/>
          </a:prstGeom>
          <a:ln>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51" name="Conector angular 50"/>
          <p:cNvCxnSpPr>
            <a:stCxn id="12" idx="0"/>
            <a:endCxn id="43" idx="0"/>
          </p:cNvCxnSpPr>
          <p:nvPr/>
        </p:nvCxnSpPr>
        <p:spPr>
          <a:xfrm rot="5400000" flipH="1" flipV="1">
            <a:off x="4530262" y="1203604"/>
            <a:ext cx="48836" cy="6720967"/>
          </a:xfrm>
          <a:prstGeom prst="bentConnector3">
            <a:avLst>
              <a:gd name="adj1" fmla="val 568097"/>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angular 52"/>
          <p:cNvCxnSpPr>
            <a:stCxn id="39" idx="3"/>
            <a:endCxn id="43" idx="2"/>
          </p:cNvCxnSpPr>
          <p:nvPr/>
        </p:nvCxnSpPr>
        <p:spPr>
          <a:xfrm flipV="1">
            <a:off x="5762226" y="5163953"/>
            <a:ext cx="2152938" cy="114668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3" name="Rectángulo 32"/>
          <p:cNvSpPr/>
          <p:nvPr/>
        </p:nvSpPr>
        <p:spPr>
          <a:xfrm>
            <a:off x="582814" y="1645067"/>
            <a:ext cx="5095875" cy="830997"/>
          </a:xfrm>
          <a:prstGeom prst="rect">
            <a:avLst/>
          </a:prstGeom>
        </p:spPr>
        <p:txBody>
          <a:bodyPr wrap="square">
            <a:spAutoFit/>
          </a:bodyPr>
          <a:lstStyle/>
          <a:p>
            <a:pPr algn="just" defTabSz="457200" hangingPunct="1">
              <a:lnSpc>
                <a:spcPct val="100000"/>
              </a:lnSpc>
              <a:spcBef>
                <a:spcPts val="0"/>
              </a:spcBef>
              <a:tabLst>
                <a:tab pos="10848975" algn="l"/>
              </a:tabLst>
            </a:pPr>
            <a:r>
              <a:rPr lang="es-MX" sz="1200" dirty="0">
                <a:solidFill>
                  <a:srgbClr val="646569"/>
                </a:solidFill>
                <a:latin typeface="Arial" panose="020B0604020202020204" pitchFamily="34" charset="0"/>
                <a:cs typeface="Arial" panose="020B0604020202020204" pitchFamily="34" charset="0"/>
              </a:rPr>
              <a:t>La </a:t>
            </a:r>
            <a:r>
              <a:rPr lang="es-MX" sz="1200" b="1" dirty="0">
                <a:solidFill>
                  <a:srgbClr val="13C045"/>
                </a:solidFill>
                <a:latin typeface="Arial" panose="020B0604020202020204" pitchFamily="34" charset="0"/>
                <a:cs typeface="Arial" panose="020B0604020202020204" pitchFamily="34" charset="0"/>
              </a:rPr>
              <a:t>vigilancia ambiental</a:t>
            </a:r>
            <a:r>
              <a:rPr lang="es-MX" sz="1200" dirty="0">
                <a:solidFill>
                  <a:srgbClr val="646569"/>
                </a:solidFill>
                <a:latin typeface="Arial" panose="020B0604020202020204" pitchFamily="34" charset="0"/>
                <a:cs typeface="Arial" panose="020B0604020202020204" pitchFamily="34" charset="0"/>
              </a:rPr>
              <a:t>, </a:t>
            </a:r>
            <a:r>
              <a:rPr lang="es-MX" sz="1200" dirty="0" smtClean="0">
                <a:solidFill>
                  <a:srgbClr val="646569"/>
                </a:solidFill>
                <a:latin typeface="Arial" panose="020B0604020202020204" pitchFamily="34" charset="0"/>
                <a:cs typeface="Arial" panose="020B0604020202020204" pitchFamily="34" charset="0"/>
              </a:rPr>
              <a:t>consiste en identificar </a:t>
            </a:r>
            <a:r>
              <a:rPr lang="es-MX" sz="1200" dirty="0">
                <a:solidFill>
                  <a:srgbClr val="646569"/>
                </a:solidFill>
                <a:latin typeface="Arial" panose="020B0604020202020204" pitchFamily="34" charset="0"/>
                <a:cs typeface="Arial" panose="020B0604020202020204" pitchFamily="34" charset="0"/>
              </a:rPr>
              <a:t>las condiciones físicas, químicas, biológicas y/o ergonómicas de un lugar de trabajo y aplicar medidas para prevenir o reducir la exposición de los trabajadores a posibles peligros que puedan generar alguna enfermedad profesional</a:t>
            </a:r>
            <a:r>
              <a:rPr lang="es-MX" sz="1200" dirty="0" smtClean="0">
                <a:solidFill>
                  <a:srgbClr val="646569"/>
                </a:solidFill>
                <a:latin typeface="Arial" panose="020B0604020202020204" pitchFamily="34" charset="0"/>
                <a:cs typeface="Arial" panose="020B0604020202020204" pitchFamily="34" charset="0"/>
              </a:rPr>
              <a:t>.</a:t>
            </a:r>
          </a:p>
        </p:txBody>
      </p:sp>
      <p:sp>
        <p:nvSpPr>
          <p:cNvPr id="34" name="Rectángulo 33"/>
          <p:cNvSpPr/>
          <p:nvPr/>
        </p:nvSpPr>
        <p:spPr>
          <a:xfrm>
            <a:off x="6364936" y="1606280"/>
            <a:ext cx="5095875" cy="830997"/>
          </a:xfrm>
          <a:prstGeom prst="rect">
            <a:avLst/>
          </a:prstGeom>
        </p:spPr>
        <p:txBody>
          <a:bodyPr wrap="square">
            <a:spAutoFit/>
          </a:bodyPr>
          <a:lstStyle/>
          <a:p>
            <a:pPr algn="just" defTabSz="457200" hangingPunct="1">
              <a:lnSpc>
                <a:spcPct val="100000"/>
              </a:lnSpc>
              <a:spcBef>
                <a:spcPts val="0"/>
              </a:spcBef>
              <a:tabLst>
                <a:tab pos="10848975" algn="l"/>
              </a:tabLst>
            </a:pPr>
            <a:r>
              <a:rPr lang="es-MX" sz="1200" dirty="0">
                <a:solidFill>
                  <a:srgbClr val="646569"/>
                </a:solidFill>
                <a:latin typeface="Arial" panose="020B0604020202020204" pitchFamily="34" charset="0"/>
                <a:cs typeface="Arial" panose="020B0604020202020204" pitchFamily="34" charset="0"/>
              </a:rPr>
              <a:t>La </a:t>
            </a:r>
            <a:r>
              <a:rPr lang="es-MX" sz="1200" b="1" dirty="0" smtClean="0">
                <a:solidFill>
                  <a:schemeClr val="accent4"/>
                </a:solidFill>
                <a:latin typeface="Arial" panose="020B0604020202020204" pitchFamily="34" charset="0"/>
                <a:cs typeface="Arial" panose="020B0604020202020204" pitchFamily="34" charset="0"/>
              </a:rPr>
              <a:t>vigilancia de la salud</a:t>
            </a:r>
            <a:r>
              <a:rPr lang="es-MX" sz="1200" dirty="0" smtClean="0">
                <a:solidFill>
                  <a:srgbClr val="646569"/>
                </a:solidFill>
                <a:latin typeface="Arial" panose="020B0604020202020204" pitchFamily="34" charset="0"/>
                <a:cs typeface="Arial" panose="020B0604020202020204" pitchFamily="34" charset="0"/>
              </a:rPr>
              <a:t>, consiste en realizar el seguimiento </a:t>
            </a:r>
            <a:r>
              <a:rPr lang="es-MX" sz="1200" dirty="0">
                <a:solidFill>
                  <a:srgbClr val="646569"/>
                </a:solidFill>
                <a:latin typeface="Arial" panose="020B0604020202020204" pitchFamily="34" charset="0"/>
                <a:cs typeface="Arial" panose="020B0604020202020204" pitchFamily="34" charset="0"/>
              </a:rPr>
              <a:t>del estado de salud de los trabajadores, para prevenir o identificar </a:t>
            </a:r>
            <a:r>
              <a:rPr lang="es-MX" sz="1200" dirty="0" smtClean="0">
                <a:solidFill>
                  <a:srgbClr val="646569"/>
                </a:solidFill>
                <a:latin typeface="Arial" panose="020B0604020202020204" pitchFamily="34" charset="0"/>
                <a:cs typeface="Arial" panose="020B0604020202020204" pitchFamily="34" charset="0"/>
              </a:rPr>
              <a:t>alteraciones de su estado de salud </a:t>
            </a:r>
            <a:r>
              <a:rPr lang="es-MX" sz="1200" dirty="0">
                <a:solidFill>
                  <a:srgbClr val="646569"/>
                </a:solidFill>
                <a:latin typeface="Arial" panose="020B0604020202020204" pitchFamily="34" charset="0"/>
                <a:cs typeface="Arial" panose="020B0604020202020204" pitchFamily="34" charset="0"/>
              </a:rPr>
              <a:t>relacionados con sus actividades laborales, que pueden causar alguna enfermedad profesional</a:t>
            </a:r>
            <a:endParaRPr lang="es-MX" sz="1200" dirty="0" smtClean="0">
              <a:solidFill>
                <a:srgbClr val="646569"/>
              </a:solidFill>
              <a:latin typeface="Arial" panose="020B0604020202020204" pitchFamily="34" charset="0"/>
              <a:cs typeface="Arial" panose="020B0604020202020204" pitchFamily="34" charset="0"/>
            </a:endParaRPr>
          </a:p>
        </p:txBody>
      </p:sp>
      <p:sp>
        <p:nvSpPr>
          <p:cNvPr id="35" name="TextBox 61">
            <a:extLst>
              <a:ext uri="{FF2B5EF4-FFF2-40B4-BE49-F238E27FC236}">
                <a16:creationId xmlns="" xmlns:a16="http://schemas.microsoft.com/office/drawing/2014/main" id="{64FFF155-0D0D-400F-A332-ED591764D107}"/>
              </a:ext>
            </a:extLst>
          </p:cNvPr>
          <p:cNvSpPr txBox="1"/>
          <p:nvPr/>
        </p:nvSpPr>
        <p:spPr>
          <a:xfrm>
            <a:off x="1470462" y="3961002"/>
            <a:ext cx="6174470" cy="307001"/>
          </a:xfrm>
          <a:prstGeom prst="rect">
            <a:avLst/>
          </a:prstGeom>
          <a:solidFill>
            <a:schemeClr val="bg1"/>
          </a:solidFill>
          <a:ln>
            <a:solidFill>
              <a:schemeClr val="tx1"/>
            </a:solidFill>
          </a:ln>
        </p:spPr>
        <p:txBody>
          <a:bodyPr wrap="square" lIns="90675" tIns="45336" rIns="90675" bIns="45336" rtlCol="0">
            <a:spAutoFit/>
          </a:bodyPr>
          <a:lstStyle/>
          <a:p>
            <a:pPr defTabSz="916777" hangingPunct="1">
              <a:lnSpc>
                <a:spcPct val="100000"/>
              </a:lnSpc>
              <a:spcBef>
                <a:spcPts val="0"/>
              </a:spcBef>
              <a:buClr>
                <a:srgbClr val="83B727"/>
              </a:buClr>
              <a:defRPr/>
            </a:pPr>
            <a:r>
              <a:rPr lang="es-CL" sz="1400" b="1" dirty="0" smtClean="0">
                <a:solidFill>
                  <a:schemeClr val="tx1"/>
                </a:solidFill>
                <a:cs typeface="Arial" charset="0"/>
              </a:rPr>
              <a:t>FLUJO DEL PROCESO DE VIGILANCIA AMBIENTAL Y DE LA SALUD</a:t>
            </a:r>
            <a:endParaRPr lang="es-CL" sz="1400" b="1" dirty="0">
              <a:solidFill>
                <a:schemeClr val="tx1"/>
              </a:solidFill>
              <a:cs typeface="Arial" charset="0"/>
            </a:endParaRPr>
          </a:p>
        </p:txBody>
      </p:sp>
    </p:spTree>
    <p:extLst>
      <p:ext uri="{BB962C8B-B14F-4D97-AF65-F5344CB8AC3E}">
        <p14:creationId xmlns:p14="http://schemas.microsoft.com/office/powerpoint/2010/main" val="7399984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603721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598"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Marcador de texto 1"/>
          <p:cNvSpPr>
            <a:spLocks noGrp="1"/>
          </p:cNvSpPr>
          <p:nvPr>
            <p:ph type="body" sz="quarter" idx="61"/>
          </p:nvPr>
        </p:nvSpPr>
        <p:spPr/>
        <p:txBody>
          <a:bodyPr/>
          <a:lstStyle/>
          <a:p>
            <a:r>
              <a:rPr lang="es-CL" dirty="0" smtClean="0"/>
              <a:t>Contexto</a:t>
            </a:r>
            <a:endParaRPr lang="es-CL" dirty="0"/>
          </a:p>
        </p:txBody>
      </p:sp>
      <p:sp>
        <p:nvSpPr>
          <p:cNvPr id="3" name="Marcador de texto 2"/>
          <p:cNvSpPr>
            <a:spLocks noGrp="1"/>
          </p:cNvSpPr>
          <p:nvPr>
            <p:ph type="body" sz="quarter" idx="62"/>
          </p:nvPr>
        </p:nvSpPr>
        <p:spPr/>
        <p:txBody>
          <a:bodyPr/>
          <a:lstStyle/>
          <a:p>
            <a:r>
              <a:rPr lang="es-CL" dirty="0" smtClean="0"/>
              <a:t>Premisa</a:t>
            </a:r>
            <a:endParaRPr lang="es-CL" dirty="0"/>
          </a:p>
        </p:txBody>
      </p:sp>
      <p:sp>
        <p:nvSpPr>
          <p:cNvPr id="4" name="Marcador de número de diapositiva 3"/>
          <p:cNvSpPr>
            <a:spLocks noGrp="1"/>
          </p:cNvSpPr>
          <p:nvPr>
            <p:ph type="sldNum" sz="quarter" idx="63"/>
          </p:nvPr>
        </p:nvSpPr>
        <p:spPr/>
        <p:txBody>
          <a:bodyPr/>
          <a:lstStyle/>
          <a:p>
            <a:fld id="{B37290F3-BA30-9341-A10E-737EC97582C1}" type="slidenum">
              <a:rPr lang="es-CL" smtClean="0"/>
              <a:pPr/>
              <a:t>7</a:t>
            </a:fld>
            <a:endParaRPr lang="es-CL" dirty="0"/>
          </a:p>
        </p:txBody>
      </p:sp>
      <p:pic>
        <p:nvPicPr>
          <p:cNvPr id="6" name="Imagen 5"/>
          <p:cNvPicPr>
            <a:picLocks noChangeAspect="1"/>
          </p:cNvPicPr>
          <p:nvPr/>
        </p:nvPicPr>
        <p:blipFill>
          <a:blip r:embed="rId6"/>
          <a:stretch>
            <a:fillRect/>
          </a:stretch>
        </p:blipFill>
        <p:spPr>
          <a:xfrm>
            <a:off x="449262" y="1148482"/>
            <a:ext cx="8109534" cy="5162903"/>
          </a:xfrm>
          <a:prstGeom prst="rect">
            <a:avLst/>
          </a:prstGeom>
        </p:spPr>
      </p:pic>
      <p:sp>
        <p:nvSpPr>
          <p:cNvPr id="5" name="Rectángulo: esquinas redondeadas 6">
            <a:extLst>
              <a:ext uri="{FF2B5EF4-FFF2-40B4-BE49-F238E27FC236}">
                <a16:creationId xmlns:a16="http://schemas.microsoft.com/office/drawing/2014/main" xmlns="" id="{FD78C5C0-ACA4-AD98-A8D2-61F99A224957}"/>
              </a:ext>
            </a:extLst>
          </p:cNvPr>
          <p:cNvSpPr/>
          <p:nvPr/>
        </p:nvSpPr>
        <p:spPr>
          <a:xfrm>
            <a:off x="5848349" y="3373161"/>
            <a:ext cx="5648325" cy="3210764"/>
          </a:xfrm>
          <a:prstGeom prst="roundRect">
            <a:avLst/>
          </a:prstGeom>
          <a:solidFill>
            <a:schemeClr val="bg2"/>
          </a:solidFill>
          <a:ln w="6350" cap="flat" cmpd="sng" algn="ctr">
            <a:solidFill>
              <a:srgbClr val="70AD47"/>
            </a:solidFill>
            <a:prstDash val="solid"/>
            <a:miter lim="800000"/>
          </a:ln>
          <a:effectLst/>
        </p:spPr>
        <p:txBody>
          <a:bodyPr rtlCol="0" anchor="ctr"/>
          <a:lstStyle/>
          <a:p>
            <a:pPr algn="just" defTabSz="457200" hangingPunct="1">
              <a:lnSpc>
                <a:spcPct val="100000"/>
              </a:lnSpc>
              <a:spcBef>
                <a:spcPts val="0"/>
              </a:spcBef>
            </a:pPr>
            <a:endParaRPr lang="es-ES" sz="1100" dirty="0" smtClean="0">
              <a:solidFill>
                <a:srgbClr val="191919">
                  <a:lumMod val="75000"/>
                  <a:lumOff val="25000"/>
                </a:srgbClr>
              </a:solidFill>
            </a:endParaRPr>
          </a:p>
          <a:p>
            <a:pPr algn="just" defTabSz="457200" hangingPunct="1">
              <a:lnSpc>
                <a:spcPct val="100000"/>
              </a:lnSpc>
              <a:spcBef>
                <a:spcPts val="0"/>
              </a:spcBef>
            </a:pPr>
            <a:r>
              <a:rPr lang="es-ES" sz="1600" dirty="0" smtClean="0">
                <a:solidFill>
                  <a:schemeClr val="bg1"/>
                </a:solidFill>
              </a:rPr>
              <a:t>El</a:t>
            </a:r>
            <a:r>
              <a:rPr lang="es-ES" sz="1600" b="1" dirty="0" smtClean="0">
                <a:solidFill>
                  <a:schemeClr val="bg1"/>
                </a:solidFill>
              </a:rPr>
              <a:t> </a:t>
            </a:r>
            <a:r>
              <a:rPr lang="es-ES" sz="1600" b="1" dirty="0">
                <a:solidFill>
                  <a:schemeClr val="bg1"/>
                </a:solidFill>
              </a:rPr>
              <a:t>informe de nómina de expuestos </a:t>
            </a:r>
            <a:r>
              <a:rPr lang="es-ES" sz="1600" dirty="0">
                <a:solidFill>
                  <a:schemeClr val="bg1"/>
                </a:solidFill>
              </a:rPr>
              <a:t>alimenta el programa de </a:t>
            </a:r>
            <a:r>
              <a:rPr lang="es-ES" sz="1600" dirty="0" smtClean="0">
                <a:solidFill>
                  <a:schemeClr val="bg1"/>
                </a:solidFill>
              </a:rPr>
              <a:t>vigilancia de la salud</a:t>
            </a:r>
            <a:r>
              <a:rPr lang="es-ES" sz="1600" dirty="0">
                <a:solidFill>
                  <a:schemeClr val="bg1"/>
                </a:solidFill>
              </a:rPr>
              <a:t>, si ésta información contiene trabajadores no expuestos a algún agente de riesgos, estaremos haciendo vigilancia de salud de manera </a:t>
            </a:r>
            <a:r>
              <a:rPr lang="es-ES" sz="1600" b="1" dirty="0">
                <a:solidFill>
                  <a:schemeClr val="bg1"/>
                </a:solidFill>
              </a:rPr>
              <a:t>incorrecta</a:t>
            </a:r>
            <a:r>
              <a:rPr lang="es-ES" sz="1600" dirty="0">
                <a:solidFill>
                  <a:schemeClr val="bg1"/>
                </a:solidFill>
              </a:rPr>
              <a:t>, dejando fuera de la vigilancia a trabajadores que si pudieran estar expuestos al riesgo o viceversa. Por otra parte, si viene la información incompleta, enlentece el proceso y dificulta el llevarlo a </a:t>
            </a:r>
            <a:r>
              <a:rPr lang="es-ES" sz="1600" dirty="0" smtClean="0">
                <a:solidFill>
                  <a:schemeClr val="bg1"/>
                </a:solidFill>
              </a:rPr>
              <a:t>cabo, gestionando y planificando de manera incorrecta la vigilancia de la salud. </a:t>
            </a:r>
          </a:p>
          <a:p>
            <a:pPr algn="just" defTabSz="457200" hangingPunct="1">
              <a:lnSpc>
                <a:spcPct val="100000"/>
              </a:lnSpc>
              <a:spcBef>
                <a:spcPts val="0"/>
              </a:spcBef>
            </a:pPr>
            <a:endParaRPr lang="es-ES" sz="1800" dirty="0">
              <a:solidFill>
                <a:srgbClr val="191919">
                  <a:lumMod val="75000"/>
                  <a:lumOff val="25000"/>
                </a:srgbClr>
              </a:solidFill>
            </a:endParaRPr>
          </a:p>
        </p:txBody>
      </p:sp>
    </p:spTree>
    <p:extLst>
      <p:ext uri="{BB962C8B-B14F-4D97-AF65-F5344CB8AC3E}">
        <p14:creationId xmlns:p14="http://schemas.microsoft.com/office/powerpoint/2010/main" val="20237800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
            <a:extLst>
              <a:ext uri="{FF2B5EF4-FFF2-40B4-BE49-F238E27FC236}">
                <a16:creationId xmlns="" xmlns:a16="http://schemas.microsoft.com/office/drawing/2014/main" id="{F05D7F60-372A-4CF4-8F15-FD48C9228B64}"/>
              </a:ext>
            </a:extLst>
          </p:cNvPr>
          <p:cNvSpPr txBox="1">
            <a:spLocks/>
          </p:cNvSpPr>
          <p:nvPr/>
        </p:nvSpPr>
        <p:spPr>
          <a:xfrm>
            <a:off x="11636577" y="6990028"/>
            <a:ext cx="432000" cy="21600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B37290F3-BA30-9341-A10E-737EC97582C1}" type="slidenum">
              <a:rPr lang="es-CL" smtClean="0"/>
              <a:pPr/>
              <a:t>8</a:t>
            </a:fld>
            <a:endParaRPr lang="es-CL" dirty="0"/>
          </a:p>
        </p:txBody>
      </p:sp>
      <p:sp>
        <p:nvSpPr>
          <p:cNvPr id="12" name="Marcador de texto 4">
            <a:extLst>
              <a:ext uri="{FF2B5EF4-FFF2-40B4-BE49-F238E27FC236}">
                <a16:creationId xmlns="" xmlns:a16="http://schemas.microsoft.com/office/drawing/2014/main" id="{B12B621A-677C-8E47-96F2-B8B3990CE272}"/>
              </a:ext>
            </a:extLst>
          </p:cNvPr>
          <p:cNvSpPr txBox="1">
            <a:spLocks/>
          </p:cNvSpPr>
          <p:nvPr/>
        </p:nvSpPr>
        <p:spPr>
          <a:xfrm>
            <a:off x="6553961" y="509230"/>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chemeClr val="bg1">
                    <a:lumMod val="95000"/>
                  </a:schemeClr>
                </a:solidFill>
              </a:rPr>
              <a:t>1</a:t>
            </a:r>
            <a:endParaRPr lang="es-CL" dirty="0">
              <a:solidFill>
                <a:schemeClr val="bg1">
                  <a:lumMod val="95000"/>
                </a:schemeClr>
              </a:solidFill>
            </a:endParaRPr>
          </a:p>
        </p:txBody>
      </p:sp>
      <p:sp>
        <p:nvSpPr>
          <p:cNvPr id="13" name="Marcador de texto 4">
            <a:extLst>
              <a:ext uri="{FF2B5EF4-FFF2-40B4-BE49-F238E27FC236}">
                <a16:creationId xmlns="" xmlns:a16="http://schemas.microsoft.com/office/drawing/2014/main" id="{05EE18C7-3F24-EC4F-9C06-0B94EFEF786F}"/>
              </a:ext>
            </a:extLst>
          </p:cNvPr>
          <p:cNvSpPr txBox="1">
            <a:spLocks/>
          </p:cNvSpPr>
          <p:nvPr/>
        </p:nvSpPr>
        <p:spPr>
          <a:xfrm>
            <a:off x="6553961" y="178235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t>2</a:t>
            </a:r>
            <a:endParaRPr lang="es-CL" dirty="0"/>
          </a:p>
        </p:txBody>
      </p:sp>
      <p:sp>
        <p:nvSpPr>
          <p:cNvPr id="14" name="Marcador de texto 4">
            <a:extLst>
              <a:ext uri="{FF2B5EF4-FFF2-40B4-BE49-F238E27FC236}">
                <a16:creationId xmlns="" xmlns:a16="http://schemas.microsoft.com/office/drawing/2014/main" id="{6A5D74FC-6BB2-754B-96D4-3ADB51AA8E19}"/>
              </a:ext>
            </a:extLst>
          </p:cNvPr>
          <p:cNvSpPr txBox="1">
            <a:spLocks/>
          </p:cNvSpPr>
          <p:nvPr/>
        </p:nvSpPr>
        <p:spPr>
          <a:xfrm>
            <a:off x="6555556" y="2972075"/>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3</a:t>
            </a:r>
            <a:endParaRPr lang="es-CL" dirty="0">
              <a:solidFill>
                <a:prstClr val="white">
                  <a:lumMod val="95000"/>
                </a:prstClr>
              </a:solidFill>
            </a:endParaRPr>
          </a:p>
        </p:txBody>
      </p:sp>
      <p:sp>
        <p:nvSpPr>
          <p:cNvPr id="15" name="Marcador de texto 7">
            <a:extLst>
              <a:ext uri="{FF2B5EF4-FFF2-40B4-BE49-F238E27FC236}">
                <a16:creationId xmlns="" xmlns:a16="http://schemas.microsoft.com/office/drawing/2014/main" id="{8EDABF3F-180A-684D-99DB-4D5FEFFEFC22}"/>
              </a:ext>
            </a:extLst>
          </p:cNvPr>
          <p:cNvSpPr txBox="1">
            <a:spLocks/>
          </p:cNvSpPr>
          <p:nvPr/>
        </p:nvSpPr>
        <p:spPr>
          <a:xfrm>
            <a:off x="7189780" y="340118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Etapas implementación</a:t>
            </a:r>
            <a:endParaRPr lang="es-CL" dirty="0">
              <a:solidFill>
                <a:prstClr val="white">
                  <a:lumMod val="95000"/>
                </a:prstClr>
              </a:solidFill>
            </a:endParaRPr>
          </a:p>
        </p:txBody>
      </p:sp>
      <p:sp>
        <p:nvSpPr>
          <p:cNvPr id="16" name="Marcador de texto 7">
            <a:extLst>
              <a:ext uri="{FF2B5EF4-FFF2-40B4-BE49-F238E27FC236}">
                <a16:creationId xmlns="" xmlns:a16="http://schemas.microsoft.com/office/drawing/2014/main" id="{CC47074C-BE64-F645-A7D7-4FEA7C8D8000}"/>
              </a:ext>
            </a:extLst>
          </p:cNvPr>
          <p:cNvSpPr txBox="1">
            <a:spLocks/>
          </p:cNvSpPr>
          <p:nvPr/>
        </p:nvSpPr>
        <p:spPr>
          <a:xfrm>
            <a:off x="7189780" y="2191654"/>
            <a:ext cx="4878797"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006D36"/>
                </a:solidFill>
              </a:rPr>
              <a:t>Metodología empresa</a:t>
            </a:r>
            <a:endParaRPr lang="es-CL" dirty="0">
              <a:solidFill>
                <a:srgbClr val="006D36"/>
              </a:solidFill>
            </a:endParaRPr>
          </a:p>
        </p:txBody>
      </p:sp>
      <p:sp>
        <p:nvSpPr>
          <p:cNvPr id="17" name="Marcador de texto 7">
            <a:extLst>
              <a:ext uri="{FF2B5EF4-FFF2-40B4-BE49-F238E27FC236}">
                <a16:creationId xmlns="" xmlns:a16="http://schemas.microsoft.com/office/drawing/2014/main" id="{86AE43C6-FDB9-C044-B2A0-27B5B49C4F8D}"/>
              </a:ext>
            </a:extLst>
          </p:cNvPr>
          <p:cNvSpPr txBox="1">
            <a:spLocks/>
          </p:cNvSpPr>
          <p:nvPr/>
        </p:nvSpPr>
        <p:spPr>
          <a:xfrm>
            <a:off x="7189780" y="103249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prstClr val="white">
                    <a:lumMod val="95000"/>
                  </a:prstClr>
                </a:solidFill>
              </a:rPr>
              <a:t>Contexto</a:t>
            </a:r>
            <a:endParaRPr lang="es-ES" dirty="0">
              <a:solidFill>
                <a:prstClr val="white">
                  <a:lumMod val="95000"/>
                </a:prstClr>
              </a:solidFill>
            </a:endParaRPr>
          </a:p>
        </p:txBody>
      </p:sp>
      <p:sp>
        <p:nvSpPr>
          <p:cNvPr id="20" name="Marcador de texto 7">
            <a:extLst>
              <a:ext uri="{FF2B5EF4-FFF2-40B4-BE49-F238E27FC236}">
                <a16:creationId xmlns="" xmlns:a16="http://schemas.microsoft.com/office/drawing/2014/main" id="{9E866F1C-78CA-9546-BAC2-977BC1814B41}"/>
              </a:ext>
            </a:extLst>
          </p:cNvPr>
          <p:cNvSpPr txBox="1">
            <a:spLocks/>
          </p:cNvSpPr>
          <p:nvPr/>
        </p:nvSpPr>
        <p:spPr>
          <a:xfrm>
            <a:off x="7189780" y="130711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prstClr val="white">
                    <a:lumMod val="95000"/>
                  </a:prstClr>
                </a:solidFill>
              </a:rPr>
              <a:t>Justificación de la metodología</a:t>
            </a:r>
            <a:endParaRPr lang="es-CL" dirty="0">
              <a:solidFill>
                <a:prstClr val="white">
                  <a:lumMod val="95000"/>
                </a:prstClr>
              </a:solidFill>
            </a:endParaRPr>
          </a:p>
        </p:txBody>
      </p:sp>
      <p:sp>
        <p:nvSpPr>
          <p:cNvPr id="22" name="Marcador de texto 7">
            <a:extLst>
              <a:ext uri="{FF2B5EF4-FFF2-40B4-BE49-F238E27FC236}">
                <a16:creationId xmlns="" xmlns:a16="http://schemas.microsoft.com/office/drawing/2014/main" id="{0D1762C9-9A40-6A49-9D06-9D62F5347ACC}"/>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srgbClr val="006D36"/>
                </a:solidFill>
              </a:rPr>
              <a:t>Informe nómina de expuestos (INE)y vigilancia de la salud</a:t>
            </a:r>
            <a:endParaRPr lang="es-CL" dirty="0">
              <a:solidFill>
                <a:srgbClr val="006D36"/>
              </a:solidFill>
            </a:endParaRPr>
          </a:p>
        </p:txBody>
      </p:sp>
      <p:sp>
        <p:nvSpPr>
          <p:cNvPr id="23" name="Marcador de texto 7">
            <a:extLst>
              <a:ext uri="{FF2B5EF4-FFF2-40B4-BE49-F238E27FC236}">
                <a16:creationId xmlns="" xmlns:a16="http://schemas.microsoft.com/office/drawing/2014/main" id="{ABA0A3C8-3A70-6547-A792-01A78798071E}"/>
              </a:ext>
            </a:extLst>
          </p:cNvPr>
          <p:cNvSpPr txBox="1">
            <a:spLocks/>
          </p:cNvSpPr>
          <p:nvPr/>
        </p:nvSpPr>
        <p:spPr>
          <a:xfrm>
            <a:off x="7189780" y="3697669"/>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smtClean="0">
                <a:solidFill>
                  <a:prstClr val="white">
                    <a:lumMod val="95000"/>
                  </a:prstClr>
                </a:solidFill>
              </a:rPr>
              <a:t>Uso de herramientas disponibles</a:t>
            </a:r>
            <a:endParaRPr lang="es-CL" dirty="0">
              <a:solidFill>
                <a:prstClr val="white">
                  <a:lumMod val="95000"/>
                </a:prstClr>
              </a:solidFill>
            </a:endParaRPr>
          </a:p>
        </p:txBody>
      </p:sp>
      <p:sp>
        <p:nvSpPr>
          <p:cNvPr id="24" name="Marcador de texto 7">
            <a:extLst>
              <a:ext uri="{FF2B5EF4-FFF2-40B4-BE49-F238E27FC236}">
                <a16:creationId xmlns="" xmlns:a16="http://schemas.microsoft.com/office/drawing/2014/main" id="{A127FCDD-86DB-134E-93B0-4809B1EDBDBB}"/>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sz="6800" dirty="0">
                <a:solidFill>
                  <a:srgbClr val="13C045"/>
                </a:solidFill>
                <a:latin typeface="Arial" panose="020B0604020202020204" pitchFamily="34" charset="0"/>
                <a:cs typeface="Arial" panose="020B0604020202020204" pitchFamily="34" charset="0"/>
              </a:rPr>
              <a:t>Contenidos</a:t>
            </a:r>
          </a:p>
        </p:txBody>
      </p:sp>
      <p:cxnSp>
        <p:nvCxnSpPr>
          <p:cNvPr id="25" name="Conector recto 18">
            <a:extLst>
              <a:ext uri="{FF2B5EF4-FFF2-40B4-BE49-F238E27FC236}">
                <a16:creationId xmlns="" xmlns:a16="http://schemas.microsoft.com/office/drawing/2014/main" id="{663F782F-6B19-074F-9CCC-34E12DE19FC9}"/>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sp>
        <p:nvSpPr>
          <p:cNvPr id="18" name="Marcador de texto 4">
            <a:extLst>
              <a:ext uri="{FF2B5EF4-FFF2-40B4-BE49-F238E27FC236}">
                <a16:creationId xmlns="" xmlns:a16="http://schemas.microsoft.com/office/drawing/2014/main" id="{FB7B9E74-A57E-40FA-2D1A-6219140DA6DC}"/>
              </a:ext>
            </a:extLst>
          </p:cNvPr>
          <p:cNvSpPr txBox="1">
            <a:spLocks/>
          </p:cNvSpPr>
          <p:nvPr/>
        </p:nvSpPr>
        <p:spPr>
          <a:xfrm>
            <a:off x="6586700" y="415475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4</a:t>
            </a:r>
            <a:endParaRPr lang="es-CL" dirty="0">
              <a:solidFill>
                <a:prstClr val="white">
                  <a:lumMod val="95000"/>
                </a:prstClr>
              </a:solidFill>
            </a:endParaRPr>
          </a:p>
        </p:txBody>
      </p:sp>
      <p:sp>
        <p:nvSpPr>
          <p:cNvPr id="26" name="Marcador de texto 7">
            <a:extLst>
              <a:ext uri="{FF2B5EF4-FFF2-40B4-BE49-F238E27FC236}">
                <a16:creationId xmlns="" xmlns:a16="http://schemas.microsoft.com/office/drawing/2014/main" id="{E55114CB-EEB3-6966-F755-0D8141581879}"/>
              </a:ext>
            </a:extLst>
          </p:cNvPr>
          <p:cNvSpPr txBox="1">
            <a:spLocks/>
          </p:cNvSpPr>
          <p:nvPr/>
        </p:nvSpPr>
        <p:spPr>
          <a:xfrm>
            <a:off x="7214846" y="4586996"/>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prstClr val="white">
                    <a:lumMod val="95000"/>
                  </a:prstClr>
                </a:solidFill>
              </a:rPr>
              <a:t>Referencia bibliográfica</a:t>
            </a:r>
            <a:endParaRPr lang="es-CL" dirty="0">
              <a:solidFill>
                <a:prstClr val="white">
                  <a:lumMod val="95000"/>
                </a:prstClr>
              </a:solidFill>
            </a:endParaRPr>
          </a:p>
        </p:txBody>
      </p:sp>
    </p:spTree>
    <p:extLst>
      <p:ext uri="{BB962C8B-B14F-4D97-AF65-F5344CB8AC3E}">
        <p14:creationId xmlns:p14="http://schemas.microsoft.com/office/powerpoint/2010/main" val="347000739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67157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20" name="Diapositiva de think-cell" r:id="rId5" imgW="395" imgH="394" progId="TCLayout.ActiveDocument.1">
                  <p:embed/>
                </p:oleObj>
              </mc:Choice>
              <mc:Fallback>
                <p:oleObj name="Diapositiva de think-cell"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6" name="Conector recto de flecha 55"/>
          <p:cNvCxnSpPr/>
          <p:nvPr/>
        </p:nvCxnSpPr>
        <p:spPr>
          <a:xfrm>
            <a:off x="7632687" y="3110149"/>
            <a:ext cx="332058" cy="0"/>
          </a:xfrm>
          <a:prstGeom prst="straightConnector1">
            <a:avLst/>
          </a:prstGeom>
          <a:noFill/>
          <a:ln w="6350" cap="flat" cmpd="sng" algn="ctr">
            <a:solidFill>
              <a:schemeClr val="bg1">
                <a:lumMod val="65000"/>
              </a:schemeClr>
            </a:solidFill>
            <a:prstDash val="solid"/>
            <a:miter lim="800000"/>
            <a:tailEnd type="triangle"/>
          </a:ln>
          <a:effectLst/>
        </p:spPr>
      </p:cxnSp>
      <p:sp>
        <p:nvSpPr>
          <p:cNvPr id="5" name="Marcador de número de diapositiva 4"/>
          <p:cNvSpPr>
            <a:spLocks noGrp="1"/>
          </p:cNvSpPr>
          <p:nvPr>
            <p:ph type="sldNum" sz="quarter" idx="11"/>
          </p:nvPr>
        </p:nvSpPr>
        <p:spPr>
          <a:xfrm>
            <a:off x="11585087" y="6496763"/>
            <a:ext cx="505443" cy="234000"/>
          </a:xfrm>
        </p:spPr>
        <p:txBody>
          <a:bodyPr/>
          <a:lstStyle/>
          <a:p>
            <a:fld id="{4B90B3AC-360D-4C0F-BB2D-EFC963FB8AB1}" type="slidenum">
              <a:rPr lang="es-CL" smtClean="0">
                <a:solidFill>
                  <a:srgbClr val="000000"/>
                </a:solidFill>
              </a:rPr>
              <a:pPr/>
              <a:t>9</a:t>
            </a:fld>
            <a:endParaRPr lang="es-CL" dirty="0">
              <a:solidFill>
                <a:srgbClr val="000000"/>
              </a:solidFill>
            </a:endParaRPr>
          </a:p>
        </p:txBody>
      </p:sp>
      <p:sp>
        <p:nvSpPr>
          <p:cNvPr id="6" name="Título 19"/>
          <p:cNvSpPr txBox="1">
            <a:spLocks/>
          </p:cNvSpPr>
          <p:nvPr/>
        </p:nvSpPr>
        <p:spPr>
          <a:xfrm>
            <a:off x="267084" y="486491"/>
            <a:ext cx="9792000" cy="6084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kumimoji="0" lang="es-ES" sz="2000" b="1" i="0" u="none" strike="noStrike" kern="1200" cap="none" spc="0" normalizeH="0" baseline="0">
                <a:ln>
                  <a:noFill/>
                </a:ln>
                <a:solidFill>
                  <a:schemeClr val="accent1"/>
                </a:solidFill>
                <a:effectLst/>
                <a:uLnTx/>
                <a:uFillTx/>
                <a:latin typeface="Arial" panose="020B0604020202020204" pitchFamily="34" charset="0"/>
                <a:ea typeface="+mn-ea"/>
                <a:cs typeface="Arial" panose="020B0604020202020204" pitchFamily="34" charset="0"/>
              </a:defRPr>
            </a:lvl1pPr>
          </a:lstStyle>
          <a:p>
            <a:r>
              <a:rPr lang="es-CL" dirty="0" smtClean="0">
                <a:solidFill>
                  <a:srgbClr val="13C045"/>
                </a:solidFill>
              </a:rPr>
              <a:t>Flujo informe </a:t>
            </a:r>
            <a:r>
              <a:rPr lang="es-CL" dirty="0">
                <a:solidFill>
                  <a:srgbClr val="13C045"/>
                </a:solidFill>
              </a:rPr>
              <a:t>n</a:t>
            </a:r>
            <a:r>
              <a:rPr lang="es-CL" dirty="0" smtClean="0">
                <a:solidFill>
                  <a:srgbClr val="13C045"/>
                </a:solidFill>
              </a:rPr>
              <a:t>ómina expuestos (INE) empresa</a:t>
            </a:r>
            <a:endParaRPr lang="es-CL" dirty="0">
              <a:solidFill>
                <a:srgbClr val="13C045"/>
              </a:solidFill>
            </a:endParaRPr>
          </a:p>
        </p:txBody>
      </p:sp>
      <p:sp>
        <p:nvSpPr>
          <p:cNvPr id="13" name="CuadroTexto 12"/>
          <p:cNvSpPr txBox="1"/>
          <p:nvPr/>
        </p:nvSpPr>
        <p:spPr>
          <a:xfrm>
            <a:off x="4640579" y="2906556"/>
            <a:ext cx="324132" cy="297456"/>
          </a:xfrm>
          <a:prstGeom prst="rect">
            <a:avLst/>
          </a:prstGeom>
          <a:noFill/>
        </p:spPr>
        <p:txBody>
          <a:bodyPr wrap="none" lIns="0" tIns="0" rIns="0" bIns="0" rtlCol="0">
            <a:noAutofit/>
          </a:bodyPr>
          <a:lstStyle/>
          <a:p>
            <a:r>
              <a:rPr lang="es-CL" sz="900" dirty="0" smtClean="0">
                <a:solidFill>
                  <a:schemeClr val="bg1">
                    <a:lumMod val="65000"/>
                  </a:schemeClr>
                </a:solidFill>
              </a:rPr>
              <a:t>Si</a:t>
            </a:r>
          </a:p>
        </p:txBody>
      </p:sp>
      <p:sp>
        <p:nvSpPr>
          <p:cNvPr id="36" name="Rectángulo redondeado 35"/>
          <p:cNvSpPr/>
          <p:nvPr/>
        </p:nvSpPr>
        <p:spPr>
          <a:xfrm>
            <a:off x="7996021" y="2735103"/>
            <a:ext cx="1008287" cy="856409"/>
          </a:xfrm>
          <a:prstGeom prst="roundRect">
            <a:avLst/>
          </a:prstGeom>
          <a:solidFill>
            <a:srgbClr val="348EFE"/>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hangingPunct="1"/>
            <a:r>
              <a:rPr lang="es-CL" sz="1100" kern="1200" dirty="0">
                <a:solidFill>
                  <a:prstClr val="white"/>
                </a:solidFill>
              </a:rPr>
              <a:t>Programa V</a:t>
            </a:r>
            <a:r>
              <a:rPr lang="es-CL" sz="1100" kern="1200" dirty="0" smtClean="0">
                <a:solidFill>
                  <a:prstClr val="white"/>
                </a:solidFill>
              </a:rPr>
              <a:t>igilancia </a:t>
            </a:r>
            <a:r>
              <a:rPr lang="es-CL" sz="1100" kern="1200" dirty="0">
                <a:solidFill>
                  <a:prstClr val="white"/>
                </a:solidFill>
              </a:rPr>
              <a:t>de la </a:t>
            </a:r>
            <a:r>
              <a:rPr lang="es-CL" sz="1100" kern="1200" dirty="0" smtClean="0">
                <a:solidFill>
                  <a:prstClr val="white"/>
                </a:solidFill>
              </a:rPr>
              <a:t>salud</a:t>
            </a:r>
            <a:endParaRPr lang="es-CL" sz="1100" kern="1200" dirty="0">
              <a:solidFill>
                <a:prstClr val="white"/>
              </a:solidFill>
            </a:endParaRPr>
          </a:p>
        </p:txBody>
      </p:sp>
      <p:sp>
        <p:nvSpPr>
          <p:cNvPr id="51" name="Rectángulo redondeado 50"/>
          <p:cNvSpPr/>
          <p:nvPr/>
        </p:nvSpPr>
        <p:spPr>
          <a:xfrm>
            <a:off x="4907616" y="2694375"/>
            <a:ext cx="1193898" cy="847590"/>
          </a:xfrm>
          <a:prstGeom prst="roundRect">
            <a:avLst/>
          </a:prstGeom>
          <a:solidFill>
            <a:schemeClr val="bg2">
              <a:lumMod val="75000"/>
              <a:lumOff val="25000"/>
            </a:schemeClr>
          </a:solidFill>
          <a:ln>
            <a:solidFill>
              <a:srgbClr val="97D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solidFill>
                  <a:schemeClr val="bg1"/>
                </a:solidFill>
              </a:rPr>
              <a:t>Confección nómina trabajadores expuestos</a:t>
            </a:r>
          </a:p>
        </p:txBody>
      </p:sp>
      <p:sp>
        <p:nvSpPr>
          <p:cNvPr id="55" name="Rectángulo redondeado 54"/>
          <p:cNvSpPr/>
          <p:nvPr/>
        </p:nvSpPr>
        <p:spPr>
          <a:xfrm>
            <a:off x="6450632" y="2694375"/>
            <a:ext cx="1193898" cy="847590"/>
          </a:xfrm>
          <a:prstGeom prst="roundRect">
            <a:avLst/>
          </a:prstGeom>
          <a:solidFill>
            <a:schemeClr val="bg2">
              <a:lumMod val="75000"/>
              <a:lumOff val="25000"/>
            </a:schemeClr>
          </a:solidFill>
          <a:ln>
            <a:solidFill>
              <a:srgbClr val="97D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solidFill>
                  <a:schemeClr val="bg1"/>
                </a:solidFill>
              </a:rPr>
              <a:t>Envía a experto  ACHS</a:t>
            </a:r>
          </a:p>
        </p:txBody>
      </p:sp>
      <p:sp>
        <p:nvSpPr>
          <p:cNvPr id="86" name="Elipse 85"/>
          <p:cNvSpPr/>
          <p:nvPr/>
        </p:nvSpPr>
        <p:spPr>
          <a:xfrm>
            <a:off x="9316932" y="2913094"/>
            <a:ext cx="327752" cy="3153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endParaRPr lang="es-CL" sz="1050" dirty="0">
              <a:solidFill>
                <a:prstClr val="white"/>
              </a:solidFill>
            </a:endParaRPr>
          </a:p>
        </p:txBody>
      </p:sp>
      <p:sp>
        <p:nvSpPr>
          <p:cNvPr id="46" name="CuadroTexto 45"/>
          <p:cNvSpPr txBox="1"/>
          <p:nvPr/>
        </p:nvSpPr>
        <p:spPr>
          <a:xfrm>
            <a:off x="9388055" y="3014580"/>
            <a:ext cx="324132" cy="297456"/>
          </a:xfrm>
          <a:prstGeom prst="rect">
            <a:avLst/>
          </a:prstGeom>
          <a:noFill/>
        </p:spPr>
        <p:txBody>
          <a:bodyPr wrap="none" lIns="0" tIns="0" rIns="0" bIns="0" rtlCol="0">
            <a:noAutofit/>
          </a:bodyPr>
          <a:lstStyle/>
          <a:p>
            <a:r>
              <a:rPr lang="es-CL" sz="900" dirty="0" smtClean="0"/>
              <a:t>Fin</a:t>
            </a:r>
          </a:p>
        </p:txBody>
      </p:sp>
      <p:sp>
        <p:nvSpPr>
          <p:cNvPr id="49" name="Elipse 48"/>
          <p:cNvSpPr/>
          <p:nvPr/>
        </p:nvSpPr>
        <p:spPr>
          <a:xfrm>
            <a:off x="1667329" y="2933172"/>
            <a:ext cx="327752" cy="31530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endParaRPr lang="es-CL" sz="1050" dirty="0">
              <a:solidFill>
                <a:prstClr val="white"/>
              </a:solidFill>
            </a:endParaRPr>
          </a:p>
        </p:txBody>
      </p:sp>
      <p:cxnSp>
        <p:nvCxnSpPr>
          <p:cNvPr id="54" name="Conector recto de flecha 53"/>
          <p:cNvCxnSpPr/>
          <p:nvPr/>
        </p:nvCxnSpPr>
        <p:spPr>
          <a:xfrm>
            <a:off x="1995081" y="3090822"/>
            <a:ext cx="332058" cy="0"/>
          </a:xfrm>
          <a:prstGeom prst="straightConnector1">
            <a:avLst/>
          </a:prstGeom>
          <a:noFill/>
          <a:ln w="6350" cap="flat" cmpd="sng" algn="ctr">
            <a:solidFill>
              <a:schemeClr val="bg1">
                <a:lumMod val="65000"/>
              </a:schemeClr>
            </a:solidFill>
            <a:prstDash val="solid"/>
            <a:miter lim="800000"/>
            <a:tailEnd type="triangle"/>
          </a:ln>
          <a:effectLst/>
        </p:spPr>
      </p:cxnSp>
      <p:sp>
        <p:nvSpPr>
          <p:cNvPr id="61" name="Rectángulo redondeado 60"/>
          <p:cNvSpPr/>
          <p:nvPr/>
        </p:nvSpPr>
        <p:spPr>
          <a:xfrm>
            <a:off x="2343334" y="2730680"/>
            <a:ext cx="1193869" cy="811285"/>
          </a:xfrm>
          <a:prstGeom prst="roundRect">
            <a:avLst/>
          </a:prstGeom>
          <a:solidFill>
            <a:schemeClr val="bg2">
              <a:lumMod val="75000"/>
              <a:lumOff val="25000"/>
            </a:schemeClr>
          </a:solidFill>
          <a:ln>
            <a:solidFill>
              <a:srgbClr val="97D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solidFill>
                  <a:schemeClr val="bg1"/>
                </a:solidFill>
              </a:rPr>
              <a:t>Proceso de vigilancia ambiental</a:t>
            </a:r>
          </a:p>
        </p:txBody>
      </p:sp>
      <p:sp>
        <p:nvSpPr>
          <p:cNvPr id="44" name="CuadroTexto 43"/>
          <p:cNvSpPr txBox="1"/>
          <p:nvPr/>
        </p:nvSpPr>
        <p:spPr>
          <a:xfrm>
            <a:off x="1701019" y="3043591"/>
            <a:ext cx="324132" cy="297456"/>
          </a:xfrm>
          <a:prstGeom prst="rect">
            <a:avLst/>
          </a:prstGeom>
          <a:noFill/>
        </p:spPr>
        <p:txBody>
          <a:bodyPr wrap="none" lIns="0" tIns="0" rIns="0" bIns="0" rtlCol="0">
            <a:noAutofit/>
          </a:bodyPr>
          <a:lstStyle/>
          <a:p>
            <a:r>
              <a:rPr lang="es-CL" sz="900" dirty="0" smtClean="0"/>
              <a:t>Inicio</a:t>
            </a:r>
          </a:p>
        </p:txBody>
      </p:sp>
      <p:sp>
        <p:nvSpPr>
          <p:cNvPr id="90" name="Rombo 89"/>
          <p:cNvSpPr/>
          <p:nvPr/>
        </p:nvSpPr>
        <p:spPr>
          <a:xfrm>
            <a:off x="3869261" y="2784095"/>
            <a:ext cx="690091" cy="613453"/>
          </a:xfrm>
          <a:prstGeom prst="diamond">
            <a:avLst/>
          </a:prstGeom>
          <a:solidFill>
            <a:schemeClr val="bg2">
              <a:lumMod val="75000"/>
              <a:lumOff val="25000"/>
            </a:schemeClr>
          </a:solidFill>
          <a:ln>
            <a:solidFill>
              <a:srgbClr val="97D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100" dirty="0">
              <a:solidFill>
                <a:schemeClr val="bg1"/>
              </a:solidFill>
            </a:endParaRPr>
          </a:p>
        </p:txBody>
      </p:sp>
      <p:cxnSp>
        <p:nvCxnSpPr>
          <p:cNvPr id="92" name="Conector recto de flecha 91"/>
          <p:cNvCxnSpPr/>
          <p:nvPr/>
        </p:nvCxnSpPr>
        <p:spPr>
          <a:xfrm>
            <a:off x="6101514" y="3113120"/>
            <a:ext cx="332058" cy="0"/>
          </a:xfrm>
          <a:prstGeom prst="straightConnector1">
            <a:avLst/>
          </a:prstGeom>
          <a:noFill/>
          <a:ln w="6350" cap="flat" cmpd="sng" algn="ctr">
            <a:solidFill>
              <a:schemeClr val="bg1">
                <a:lumMod val="65000"/>
              </a:schemeClr>
            </a:solidFill>
            <a:prstDash val="solid"/>
            <a:miter lim="800000"/>
            <a:tailEnd type="triangle"/>
          </a:ln>
          <a:effectLst/>
        </p:spPr>
      </p:cxnSp>
      <p:sp>
        <p:nvSpPr>
          <p:cNvPr id="93" name="CuadroTexto 92"/>
          <p:cNvSpPr txBox="1"/>
          <p:nvPr/>
        </p:nvSpPr>
        <p:spPr>
          <a:xfrm>
            <a:off x="3760628" y="2591256"/>
            <a:ext cx="324132" cy="297456"/>
          </a:xfrm>
          <a:prstGeom prst="rect">
            <a:avLst/>
          </a:prstGeom>
          <a:noFill/>
        </p:spPr>
        <p:txBody>
          <a:bodyPr wrap="none" lIns="0" tIns="0" rIns="0" bIns="0" rtlCol="0">
            <a:noAutofit/>
          </a:bodyPr>
          <a:lstStyle/>
          <a:p>
            <a:r>
              <a:rPr lang="es-CL" sz="900" dirty="0" smtClean="0">
                <a:solidFill>
                  <a:schemeClr val="bg1">
                    <a:lumMod val="65000"/>
                  </a:schemeClr>
                </a:solidFill>
              </a:rPr>
              <a:t>No</a:t>
            </a:r>
          </a:p>
        </p:txBody>
      </p:sp>
      <p:cxnSp>
        <p:nvCxnSpPr>
          <p:cNvPr id="65" name="Conector recto de flecha 64"/>
          <p:cNvCxnSpPr/>
          <p:nvPr/>
        </p:nvCxnSpPr>
        <p:spPr>
          <a:xfrm>
            <a:off x="3537203" y="3090822"/>
            <a:ext cx="332058" cy="0"/>
          </a:xfrm>
          <a:prstGeom prst="straightConnector1">
            <a:avLst/>
          </a:prstGeom>
          <a:noFill/>
          <a:ln w="6350" cap="flat" cmpd="sng" algn="ctr">
            <a:solidFill>
              <a:schemeClr val="bg1">
                <a:lumMod val="65000"/>
              </a:schemeClr>
            </a:solidFill>
            <a:prstDash val="solid"/>
            <a:miter lim="800000"/>
            <a:tailEnd type="triangle"/>
          </a:ln>
          <a:effectLst/>
        </p:spPr>
      </p:cxnSp>
      <p:sp>
        <p:nvSpPr>
          <p:cNvPr id="66" name="CuadroTexto 65"/>
          <p:cNvSpPr txBox="1"/>
          <p:nvPr/>
        </p:nvSpPr>
        <p:spPr>
          <a:xfrm>
            <a:off x="3935638" y="3459072"/>
            <a:ext cx="620251" cy="373555"/>
          </a:xfrm>
          <a:prstGeom prst="rect">
            <a:avLst/>
          </a:prstGeom>
          <a:noFill/>
        </p:spPr>
        <p:txBody>
          <a:bodyPr wrap="none" lIns="0" tIns="0" rIns="0" bIns="0" rtlCol="0">
            <a:noAutofit/>
          </a:bodyPr>
          <a:lstStyle/>
          <a:p>
            <a:pPr algn="ctr">
              <a:spcBef>
                <a:spcPts val="0"/>
              </a:spcBef>
            </a:pPr>
            <a:r>
              <a:rPr lang="es-CL" sz="600" dirty="0" smtClean="0">
                <a:solidFill>
                  <a:schemeClr val="accent1"/>
                </a:solidFill>
              </a:rPr>
              <a:t>¿Existe exposición </a:t>
            </a:r>
          </a:p>
          <a:p>
            <a:pPr algn="ctr">
              <a:spcBef>
                <a:spcPts val="0"/>
              </a:spcBef>
            </a:pPr>
            <a:r>
              <a:rPr lang="es-CL" sz="600" dirty="0" smtClean="0">
                <a:solidFill>
                  <a:schemeClr val="accent1"/>
                </a:solidFill>
              </a:rPr>
              <a:t>que requiera vigilancia</a:t>
            </a:r>
          </a:p>
          <a:p>
            <a:pPr algn="ctr">
              <a:spcBef>
                <a:spcPts val="0"/>
              </a:spcBef>
            </a:pPr>
            <a:r>
              <a:rPr lang="es-CL" sz="600" dirty="0" smtClean="0">
                <a:solidFill>
                  <a:schemeClr val="accent1"/>
                </a:solidFill>
              </a:rPr>
              <a:t> de la salud?</a:t>
            </a:r>
            <a:endParaRPr lang="es-CL" sz="500" dirty="0">
              <a:solidFill>
                <a:srgbClr val="13C045"/>
              </a:solidFill>
            </a:endParaRPr>
          </a:p>
        </p:txBody>
      </p:sp>
      <p:cxnSp>
        <p:nvCxnSpPr>
          <p:cNvPr id="67" name="Conector recto de flecha 66"/>
          <p:cNvCxnSpPr/>
          <p:nvPr/>
        </p:nvCxnSpPr>
        <p:spPr>
          <a:xfrm>
            <a:off x="4555889" y="3082074"/>
            <a:ext cx="332058" cy="0"/>
          </a:xfrm>
          <a:prstGeom prst="straightConnector1">
            <a:avLst/>
          </a:prstGeom>
          <a:noFill/>
          <a:ln w="6350" cap="flat" cmpd="sng" algn="ctr">
            <a:solidFill>
              <a:schemeClr val="bg1">
                <a:lumMod val="65000"/>
              </a:schemeClr>
            </a:solidFill>
            <a:prstDash val="solid"/>
            <a:miter lim="800000"/>
            <a:tailEnd type="triangle"/>
          </a:ln>
          <a:effectLst/>
        </p:spPr>
      </p:cxnSp>
      <p:cxnSp>
        <p:nvCxnSpPr>
          <p:cNvPr id="69" name="Conector recto de flecha 68"/>
          <p:cNvCxnSpPr/>
          <p:nvPr/>
        </p:nvCxnSpPr>
        <p:spPr>
          <a:xfrm>
            <a:off x="8984874" y="3118170"/>
            <a:ext cx="332058" cy="0"/>
          </a:xfrm>
          <a:prstGeom prst="straightConnector1">
            <a:avLst/>
          </a:prstGeom>
          <a:noFill/>
          <a:ln w="6350" cap="flat" cmpd="sng" algn="ctr">
            <a:solidFill>
              <a:schemeClr val="bg1">
                <a:lumMod val="65000"/>
              </a:schemeClr>
            </a:solidFill>
            <a:prstDash val="solid"/>
            <a:miter lim="800000"/>
            <a:tailEnd type="triangle"/>
          </a:ln>
          <a:effectLst/>
        </p:spPr>
      </p:cxnSp>
      <p:cxnSp>
        <p:nvCxnSpPr>
          <p:cNvPr id="24" name="Conector angular 23"/>
          <p:cNvCxnSpPr>
            <a:stCxn id="90" idx="0"/>
            <a:endCxn id="61" idx="0"/>
          </p:cNvCxnSpPr>
          <p:nvPr/>
        </p:nvCxnSpPr>
        <p:spPr>
          <a:xfrm rot="16200000" flipV="1">
            <a:off x="3550581" y="2120369"/>
            <a:ext cx="53415" cy="1274038"/>
          </a:xfrm>
          <a:prstGeom prst="bentConnector3">
            <a:avLst>
              <a:gd name="adj1" fmla="val 527970"/>
            </a:avLst>
          </a:prstGeom>
          <a:noFill/>
          <a:ln w="6350" cap="flat" cmpd="sng" algn="ctr">
            <a:solidFill>
              <a:schemeClr val="bg1">
                <a:lumMod val="65000"/>
              </a:schemeClr>
            </a:solidFill>
            <a:prstDash val="solid"/>
            <a:miter lim="800000"/>
            <a:tailEnd type="triangle"/>
          </a:ln>
          <a:effectLst/>
        </p:spPr>
      </p:cxnSp>
      <p:cxnSp>
        <p:nvCxnSpPr>
          <p:cNvPr id="27" name="Conector recto de flecha 26"/>
          <p:cNvCxnSpPr/>
          <p:nvPr/>
        </p:nvCxnSpPr>
        <p:spPr>
          <a:xfrm flipV="1">
            <a:off x="5484630" y="2223369"/>
            <a:ext cx="0" cy="534019"/>
          </a:xfrm>
          <a:prstGeom prst="straightConnector1">
            <a:avLst/>
          </a:prstGeom>
          <a:noFill/>
          <a:ln w="6350" cap="flat" cmpd="sng" algn="ctr">
            <a:solidFill>
              <a:srgbClr val="27933E"/>
            </a:solidFill>
            <a:prstDash val="dash"/>
            <a:miter lim="800000"/>
            <a:tailEnd type="triangle"/>
          </a:ln>
          <a:effectLst/>
        </p:spPr>
      </p:cxnSp>
      <p:sp>
        <p:nvSpPr>
          <p:cNvPr id="39" name="Rectángulo 38"/>
          <p:cNvSpPr/>
          <p:nvPr/>
        </p:nvSpPr>
        <p:spPr>
          <a:xfrm>
            <a:off x="4887947" y="1710444"/>
            <a:ext cx="1131853" cy="489879"/>
          </a:xfrm>
          <a:prstGeom prst="rect">
            <a:avLst/>
          </a:prstGeom>
          <a:solidFill>
            <a:schemeClr val="bg1"/>
          </a:solidFill>
          <a:ln w="9525">
            <a:solidFill>
              <a:schemeClr val="accent1"/>
            </a:solidFill>
            <a:prstDash val="dash"/>
          </a:ln>
        </p:spPr>
        <p:style>
          <a:lnRef idx="3">
            <a:schemeClr val="lt1"/>
          </a:lnRef>
          <a:fillRef idx="1">
            <a:schemeClr val="accent5"/>
          </a:fillRef>
          <a:effectRef idx="1">
            <a:schemeClr val="accent5"/>
          </a:effectRef>
          <a:fontRef idx="minor">
            <a:schemeClr val="lt1"/>
          </a:fontRef>
        </p:style>
        <p:txBody>
          <a:bodyPr lIns="0" tIns="0" rIns="0" bIns="0" rtlCol="0" anchor="t" anchorCtr="0"/>
          <a:lstStyle/>
          <a:p>
            <a:pPr algn="ctr"/>
            <a:endParaRPr lang="es-CL" sz="1050" b="1" dirty="0">
              <a:solidFill>
                <a:srgbClr val="13C045"/>
              </a:solidFill>
            </a:endParaRPr>
          </a:p>
        </p:txBody>
      </p:sp>
      <p:sp>
        <p:nvSpPr>
          <p:cNvPr id="40" name="CuadroTexto 39"/>
          <p:cNvSpPr txBox="1"/>
          <p:nvPr/>
        </p:nvSpPr>
        <p:spPr>
          <a:xfrm>
            <a:off x="5076754" y="1818412"/>
            <a:ext cx="815752" cy="373555"/>
          </a:xfrm>
          <a:prstGeom prst="rect">
            <a:avLst/>
          </a:prstGeom>
          <a:noFill/>
        </p:spPr>
        <p:txBody>
          <a:bodyPr wrap="none" lIns="0" tIns="0" rIns="0" bIns="0" rtlCol="0">
            <a:noAutofit/>
          </a:bodyPr>
          <a:lstStyle/>
          <a:p>
            <a:pPr algn="ctr">
              <a:spcBef>
                <a:spcPts val="0"/>
              </a:spcBef>
            </a:pPr>
            <a:r>
              <a:rPr lang="es-CL" sz="800" b="1" dirty="0" smtClean="0">
                <a:solidFill>
                  <a:schemeClr val="accent1"/>
                </a:solidFill>
              </a:rPr>
              <a:t>Guía, instructivo</a:t>
            </a:r>
          </a:p>
          <a:p>
            <a:pPr algn="ctr">
              <a:spcBef>
                <a:spcPts val="0"/>
              </a:spcBef>
            </a:pPr>
            <a:r>
              <a:rPr lang="es-CL" sz="800" b="1" dirty="0" smtClean="0">
                <a:solidFill>
                  <a:schemeClr val="accent1"/>
                </a:solidFill>
              </a:rPr>
              <a:t> fichas y preguntas </a:t>
            </a:r>
          </a:p>
          <a:p>
            <a:pPr algn="ctr">
              <a:spcBef>
                <a:spcPts val="0"/>
              </a:spcBef>
            </a:pPr>
            <a:r>
              <a:rPr lang="es-CL" sz="800" b="1" dirty="0" smtClean="0">
                <a:solidFill>
                  <a:schemeClr val="accent1"/>
                </a:solidFill>
              </a:rPr>
              <a:t>frecuentes</a:t>
            </a:r>
            <a:endParaRPr lang="es-CL" sz="700" dirty="0">
              <a:solidFill>
                <a:srgbClr val="13C045"/>
              </a:solidFill>
            </a:endParaRPr>
          </a:p>
        </p:txBody>
      </p:sp>
    </p:spTree>
    <p:extLst>
      <p:ext uri="{BB962C8B-B14F-4D97-AF65-F5344CB8AC3E}">
        <p14:creationId xmlns:p14="http://schemas.microsoft.com/office/powerpoint/2010/main" val="19411008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283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B&lt;/m_strFormatTime&gt;&lt;m_yearfmt&gt;&lt;begin val=&quot;0&quot;/&gt;&lt;end val=&quot;4&quot;/&gt;&lt;/m_yearfmt&gt;&lt;/m_precDefaultMonth&gt;&lt;m_precDefaultWeek&gt;&lt;m_bNumberIsYear val=&quot;0&quot;/&gt;&lt;m_strFormatTime&gt;%d.%m.&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HvxTBd9rD6FWRtZER_vA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1Jdn7lnFnLKILanjy1rOr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tOLZN3RSng7Q7OL6fDEgP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1g5wTvh7A0PMtCYHw7Uiz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bg7lgRhLit3Ex1k8JYP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gu4bYVqNE3nowdV9P5brC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8ai8Hb3YkAywYpZA1u39y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9ue3ftJn24p2SR8NaGwal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cCLL8TDB4GyIrf4rFqvYh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MfY7512g37Kt9s.4Dg9Ou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JHvxTBd9rD6FWRtZER_vA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1Jdn7lnFnLKILanjy1rOr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tOLZN3RSng7Q7OL6fDEgP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1g5wTvh7A0PMtCYHw7Uiz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bg7lgRhLit3Ex1k8JYPI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gu4bYVqNE3nowdV9P5br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8ai8Hb3YkAywYpZA1u39y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9ue3ftJn24p2SR8NaGwal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CLL8TDB4GyIrf4rFqvYh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fY7512g37Kt9s.4Dg9O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JHvxTBd9rD6FWRtZER_vA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1Jdn7lnFnLKILanjy1rOr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tOLZN3RSng7Q7OL6fDEgP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1g5wTvh7A0PMtCYHw7Uiz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dbg7lgRhLit3Ex1k8JYPI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gu4bYVqNE3nowdV9P5brC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8ai8Hb3YkAywYpZA1u39y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9ue3ftJn24p2SR8NaGwal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cCLL8TDB4GyIrf4rFqvYh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fY7512g37Kt9s.4Dg9Ou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HvxTBd9rD6FWRtZER_vA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1Jdn7lnFnLKILanjy1rOr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OLZN3RSng7Q7OL6fDEg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g5wTvh7A0PMtCYHw7Ui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dbg7lgRhLit3Ex1k8JYP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u4bYVqNE3nowdV9P5br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8ai8Hb3YkAywYpZA1u39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9ue3ftJn24p2SR8NaGwal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CLL8TDB4GyIrf4rFqvY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fY7512g37Kt9s.4Dg9O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2_BasicWhite">
  <a:themeElements>
    <a:clrScheme name="ACHS_2023_CGS_A">
      <a:dk1>
        <a:srgbClr val="000000"/>
      </a:dk1>
      <a:lt1>
        <a:srgbClr val="FFFFFF"/>
      </a:lt1>
      <a:dk2>
        <a:srgbClr val="15BF45"/>
      </a:dk2>
      <a:lt2>
        <a:srgbClr val="014B14"/>
      </a:lt2>
      <a:accent1>
        <a:srgbClr val="7CFF44"/>
      </a:accent1>
      <a:accent2>
        <a:srgbClr val="E9EADD"/>
      </a:accent2>
      <a:accent3>
        <a:srgbClr val="000000"/>
      </a:accent3>
      <a:accent4>
        <a:srgbClr val="348EFE"/>
      </a:accent4>
      <a:accent5>
        <a:srgbClr val="002A6C"/>
      </a:accent5>
      <a:accent6>
        <a:srgbClr val="8A72FF"/>
      </a:accent6>
      <a:hlink>
        <a:srgbClr val="1E117C"/>
      </a:hlink>
      <a:folHlink>
        <a:srgbClr val="8A004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1218406" rtl="0" fontAlgn="auto" hangingPunct="1">
          <a:spcBef>
            <a:spcPts val="0"/>
          </a:spcBef>
          <a:buSzPct val="123000"/>
          <a:defRPr sz="1600" dirty="0">
            <a:solidFill>
              <a:schemeClr val="tx2"/>
            </a:solidFill>
            <a:latin typeface="Arial"/>
            <a:cs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hs_template_2020" id="{51F7E6E5-7C30-EC4A-8159-8FB9119F0B22}" vid="{A31DE21C-DB4F-DE4C-A8A1-ECD911F8D2DB}"/>
    </a:ext>
  </a:extLst>
</a:theme>
</file>

<file path=ppt/theme/theme10.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BasicWhite">
  <a:themeElements>
    <a:clrScheme name="Custom 1">
      <a:dk1>
        <a:srgbClr val="15BF45"/>
      </a:dk1>
      <a:lt1>
        <a:srgbClr val="FFFFFF"/>
      </a:lt1>
      <a:dk2>
        <a:srgbClr val="E9EADD"/>
      </a:dk2>
      <a:lt2>
        <a:srgbClr val="15BF45"/>
      </a:lt2>
      <a:accent1>
        <a:srgbClr val="014B14"/>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1218406" rtl="0" fontAlgn="auto" hangingPunct="1">
          <a:spcBef>
            <a:spcPts val="0"/>
          </a:spcBef>
          <a:buSzPct val="123000"/>
          <a:defRPr sz="1600" dirty="0">
            <a:solidFill>
              <a:schemeClr val="tx2"/>
            </a:solidFill>
            <a:latin typeface="Arial"/>
            <a:cs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hs_template_2020" id="{51F7E6E5-7C30-EC4A-8159-8FB9119F0B22}" vid="{A31DE21C-DB4F-DE4C-A8A1-ECD911F8D2DB}"/>
    </a:ext>
  </a:extLst>
</a:theme>
</file>

<file path=ppt/theme/theme3.xml><?xml version="1.0" encoding="utf-8"?>
<a:theme xmlns:a="http://schemas.openxmlformats.org/drawingml/2006/main" name="24_BasicWhite">
  <a:themeElements>
    <a:clrScheme name="ACHS_Gestion">
      <a:dk1>
        <a:srgbClr val="191919"/>
      </a:dk1>
      <a:lt1>
        <a:sysClr val="window" lastClr="FFFFFF"/>
      </a:lt1>
      <a:dk2>
        <a:srgbClr val="195A28"/>
      </a:dk2>
      <a:lt2>
        <a:srgbClr val="80BD26"/>
      </a:lt2>
      <a:accent1>
        <a:srgbClr val="80C7BC"/>
      </a:accent1>
      <a:accent2>
        <a:srgbClr val="009BCF"/>
      </a:accent2>
      <a:accent3>
        <a:srgbClr val="FF7900"/>
      </a:accent3>
      <a:accent4>
        <a:srgbClr val="FED100"/>
      </a:accent4>
      <a:accent5>
        <a:srgbClr val="8F23B3"/>
      </a:accent5>
      <a:accent6>
        <a:srgbClr val="EA283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1218406" rtl="0" fontAlgn="auto" hangingPunct="1">
          <a:spcBef>
            <a:spcPts val="0"/>
          </a:spcBef>
          <a:buSzPct val="123000"/>
          <a:defRPr sz="1600" dirty="0">
            <a:solidFill>
              <a:schemeClr val="tx2"/>
            </a:solidFill>
            <a:latin typeface="Arial"/>
            <a:cs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hs_template_2020" id="{51F7E6E5-7C30-EC4A-8159-8FB9119F0B22}" vid="{A31DE21C-DB4F-DE4C-A8A1-ECD911F8D2DB}"/>
    </a:ext>
  </a:extLst>
</a:theme>
</file>

<file path=ppt/theme/theme4.xml><?xml version="1.0" encoding="utf-8"?>
<a:theme xmlns:a="http://schemas.openxmlformats.org/drawingml/2006/main" name="25_BasicWhite">
  <a:themeElements>
    <a:clrScheme name="ACHS_Gestion">
      <a:dk1>
        <a:srgbClr val="191919"/>
      </a:dk1>
      <a:lt1>
        <a:sysClr val="window" lastClr="FFFFFF"/>
      </a:lt1>
      <a:dk2>
        <a:srgbClr val="195A28"/>
      </a:dk2>
      <a:lt2>
        <a:srgbClr val="80BD26"/>
      </a:lt2>
      <a:accent1>
        <a:srgbClr val="80C7BC"/>
      </a:accent1>
      <a:accent2>
        <a:srgbClr val="009BCF"/>
      </a:accent2>
      <a:accent3>
        <a:srgbClr val="FF7900"/>
      </a:accent3>
      <a:accent4>
        <a:srgbClr val="FED100"/>
      </a:accent4>
      <a:accent5>
        <a:srgbClr val="8F23B3"/>
      </a:accent5>
      <a:accent6>
        <a:srgbClr val="EA283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1218406" rtl="0" fontAlgn="auto" hangingPunct="1">
          <a:spcBef>
            <a:spcPts val="0"/>
          </a:spcBef>
          <a:buSzPct val="123000"/>
          <a:defRPr sz="1600" dirty="0">
            <a:solidFill>
              <a:schemeClr val="tx2"/>
            </a:solidFill>
            <a:latin typeface="Arial"/>
            <a:cs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chs_template_2020" id="{51F7E6E5-7C30-EC4A-8159-8FB9119F0B22}" vid="{A31DE21C-DB4F-DE4C-A8A1-ECD911F8D2DB}"/>
    </a:ext>
  </a:extLst>
</a:theme>
</file>

<file path=ppt/theme/theme5.xml><?xml version="1.0" encoding="utf-8"?>
<a:theme xmlns:a="http://schemas.openxmlformats.org/drawingml/2006/main" name="Contenido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ido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tenido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ontenido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ema de Office">
  <a:themeElements>
    <a:clrScheme name="_ACHS_Laboral_CGS">
      <a:dk1>
        <a:srgbClr val="000000"/>
      </a:dk1>
      <a:lt1>
        <a:sysClr val="window" lastClr="FFFFFF"/>
      </a:lt1>
      <a:dk2>
        <a:srgbClr val="EAEADE"/>
      </a:dk2>
      <a:lt2>
        <a:srgbClr val="004C14"/>
      </a:lt2>
      <a:accent1>
        <a:srgbClr val="13C045"/>
      </a:accent1>
      <a:accent2>
        <a:srgbClr val="7EFF45"/>
      </a:accent2>
      <a:accent3>
        <a:srgbClr val="27933E"/>
      </a:accent3>
      <a:accent4>
        <a:srgbClr val="81D877"/>
      </a:accent4>
      <a:accent5>
        <a:srgbClr val="FC952E"/>
      </a:accent5>
      <a:accent6>
        <a:srgbClr val="348FFF"/>
      </a:accent6>
      <a:hlink>
        <a:srgbClr val="002A6C"/>
      </a:hlink>
      <a:folHlink>
        <a:srgbClr val="0065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2A9FD22760AD147A5C66BC32FA5886E" ma:contentTypeVersion="11" ma:contentTypeDescription="Crear nuevo documento." ma:contentTypeScope="" ma:versionID="a11fa67d67f90021f6cdfe0087e8b36c">
  <xsd:schema xmlns:xsd="http://www.w3.org/2001/XMLSchema" xmlns:xs="http://www.w3.org/2001/XMLSchema" xmlns:p="http://schemas.microsoft.com/office/2006/metadata/properties" xmlns:ns2="391d50fe-b6cd-4da3-871e-89bb03fbb8be" xmlns:ns3="dbc1e56f-c5a5-40d8-a530-a807fff1d6cc" targetNamespace="http://schemas.microsoft.com/office/2006/metadata/properties" ma:root="true" ma:fieldsID="1e58464aea7542f101fd1f2719274de5" ns2:_="" ns3:_="">
    <xsd:import namespace="391d50fe-b6cd-4da3-871e-89bb03fbb8be"/>
    <xsd:import namespace="dbc1e56f-c5a5-40d8-a530-a807fff1d6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d50fe-b6cd-4da3-871e-89bb03fbb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c1e56f-c5a5-40d8-a530-a807fff1d6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d19581-60c3-4388-a72e-23a0fa71e741}" ma:internalName="TaxCatchAll" ma:showField="CatchAllData" ma:web="dbc1e56f-c5a5-40d8-a530-a807fff1d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c1e56f-c5a5-40d8-a530-a807fff1d6cc" xsi:nil="true"/>
    <lcf76f155ced4ddcb4097134ff3c332f xmlns="391d50fe-b6cd-4da3-871e-89bb03fbb8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44C8CE-6C35-4370-94A6-D313EFE26D10}"/>
</file>

<file path=customXml/itemProps2.xml><?xml version="1.0" encoding="utf-8"?>
<ds:datastoreItem xmlns:ds="http://schemas.openxmlformats.org/officeDocument/2006/customXml" ds:itemID="{C3B8F4B8-1A14-40A8-9ED2-E444EAD99051}">
  <ds:schemaRefs>
    <ds:schemaRef ds:uri="http://schemas.microsoft.com/sharepoint/v3/contenttype/forms"/>
  </ds:schemaRefs>
</ds:datastoreItem>
</file>

<file path=customXml/itemProps3.xml><?xml version="1.0" encoding="utf-8"?>
<ds:datastoreItem xmlns:ds="http://schemas.openxmlformats.org/officeDocument/2006/customXml" ds:itemID="{B03F2F06-2E66-424B-9541-65E8A9D6AC53}">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TemaAchs</Template>
  <TotalTime>53273</TotalTime>
  <Words>2391</Words>
  <Application>Microsoft Office PowerPoint</Application>
  <PresentationFormat>Panorámica</PresentationFormat>
  <Paragraphs>231</Paragraphs>
  <Slides>18</Slides>
  <Notes>2</Notes>
  <HiddenSlides>0</HiddenSlides>
  <MMClips>0</MMClips>
  <ScaleCrop>false</ScaleCrop>
  <HeadingPairs>
    <vt:vector size="8" baseType="variant">
      <vt:variant>
        <vt:lpstr>Fuentes usadas</vt:lpstr>
      </vt:variant>
      <vt:variant>
        <vt:i4>9</vt:i4>
      </vt:variant>
      <vt:variant>
        <vt:lpstr>Tema</vt:lpstr>
      </vt:variant>
      <vt:variant>
        <vt:i4>9</vt:i4>
      </vt:variant>
      <vt:variant>
        <vt:lpstr>Servidores OLE incrustados</vt:lpstr>
      </vt:variant>
      <vt:variant>
        <vt:i4>1</vt:i4>
      </vt:variant>
      <vt:variant>
        <vt:lpstr>Títulos de diapositiva</vt:lpstr>
      </vt:variant>
      <vt:variant>
        <vt:i4>18</vt:i4>
      </vt:variant>
    </vt:vector>
  </HeadingPairs>
  <TitlesOfParts>
    <vt:vector size="37" baseType="lpstr">
      <vt:lpstr>.Lucida Grande UI Regular</vt:lpstr>
      <vt:lpstr>Arial</vt:lpstr>
      <vt:lpstr>Calibri</vt:lpstr>
      <vt:lpstr>Courier New</vt:lpstr>
      <vt:lpstr>Helvetica Neue</vt:lpstr>
      <vt:lpstr>Helvetica Neue Medium</vt:lpstr>
      <vt:lpstr>Open Sans</vt:lpstr>
      <vt:lpstr>Tahoma</vt:lpstr>
      <vt:lpstr>Wingdings</vt:lpstr>
      <vt:lpstr>22_BasicWhite</vt:lpstr>
      <vt:lpstr>23_BasicWhite</vt:lpstr>
      <vt:lpstr>24_BasicWhite</vt:lpstr>
      <vt:lpstr>25_BasicWhite</vt:lpstr>
      <vt:lpstr>Contenido_Achs Seguro Laboral</vt:lpstr>
      <vt:lpstr>1_Contenido_Achs Seguro Laboral</vt:lpstr>
      <vt:lpstr>2_Contenido_Achs Seguro Laboral</vt:lpstr>
      <vt:lpstr>3_Contenido_Achs Seguro Laboral</vt:lpstr>
      <vt:lpstr>1_Tema de Office</vt:lpstr>
      <vt:lpstr>Diapositiva de think-cell</vt:lpstr>
      <vt:lpstr>Presentación de PowerPoint</vt:lpstr>
      <vt:lpstr>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Marketing ACHS</dc:creator>
  <cp:keywords/>
  <dc:description/>
  <cp:lastModifiedBy>Sandoval Méndez, Claudia Patricia</cp:lastModifiedBy>
  <cp:revision>928</cp:revision>
  <cp:lastPrinted>2024-03-25T13:51:34Z</cp:lastPrinted>
  <dcterms:created xsi:type="dcterms:W3CDTF">2020-05-27T23:52:59Z</dcterms:created>
  <dcterms:modified xsi:type="dcterms:W3CDTF">2024-03-25T15:13:10Z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0x010100E2A9FD22760AD147A5C66BC32FA5886E</vt:lpwstr>
  </property>
  <property fmtid="{D5CDD505-2E9C-101B-9397-08002B2CF9AE}" pid="3" name="MediaServiceImageTags">
    <vt:lpwstr/>
  </property>
</Properties>
</file>