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3"/>
    <p:sldMasterId id="2147483697" r:id="rId4"/>
  </p:sldMasterIdLst>
  <p:notesMasterIdLst>
    <p:notesMasterId r:id="rId26"/>
  </p:notesMasterIdLst>
  <p:handoutMasterIdLst>
    <p:handoutMasterId r:id="rId27"/>
  </p:handoutMasterIdLst>
  <p:sldIdLst>
    <p:sldId id="259" r:id="rId5"/>
    <p:sldId id="271" r:id="rId6"/>
    <p:sldId id="276" r:id="rId7"/>
    <p:sldId id="278" r:id="rId8"/>
    <p:sldId id="304" r:id="rId9"/>
    <p:sldId id="290" r:id="rId10"/>
    <p:sldId id="291" r:id="rId11"/>
    <p:sldId id="292" r:id="rId12"/>
    <p:sldId id="299" r:id="rId13"/>
    <p:sldId id="300" r:id="rId14"/>
    <p:sldId id="293" r:id="rId15"/>
    <p:sldId id="294" r:id="rId16"/>
    <p:sldId id="301" r:id="rId17"/>
    <p:sldId id="295" r:id="rId18"/>
    <p:sldId id="296" r:id="rId19"/>
    <p:sldId id="297" r:id="rId20"/>
    <p:sldId id="303" r:id="rId21"/>
    <p:sldId id="302" r:id="rId22"/>
    <p:sldId id="298" r:id="rId23"/>
    <p:sldId id="306" r:id="rId24"/>
    <p:sldId id="262" r:id="rId25"/>
  </p:sldIdLst>
  <p:sldSz cx="12192000" cy="6858000"/>
  <p:notesSz cx="6858000" cy="9144000"/>
  <p:custDataLst>
    <p:tags r:id="rId28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DE"/>
    <a:srgbClr val="13C045"/>
    <a:srgbClr val="004C14"/>
    <a:srgbClr val="348FFF"/>
    <a:srgbClr val="8B73FF"/>
    <a:srgbClr val="002A6C"/>
    <a:srgbClr val="5B76A0"/>
    <a:srgbClr val="0065E0"/>
    <a:srgbClr val="96C5F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615E1-9EB8-431F-A2E0-02F14B0785A5}" v="7" dt="2025-02-13T19:50:37.843"/>
    <p1510:client id="{54FBB6CF-9199-4400-B7FB-4F044649C0BC}" v="180" dt="2025-02-13T19:24:1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057" autoAdjust="0"/>
  </p:normalViewPr>
  <p:slideViewPr>
    <p:cSldViewPr snapToGrid="0">
      <p:cViewPr varScale="1">
        <p:scale>
          <a:sx n="65" d="100"/>
          <a:sy n="65" d="100"/>
        </p:scale>
        <p:origin x="996" y="78"/>
      </p:cViewPr>
      <p:guideLst/>
    </p:cSldViewPr>
  </p:slideViewPr>
  <p:outlineViewPr>
    <p:cViewPr>
      <p:scale>
        <a:sx n="33" d="100"/>
        <a:sy n="33" d="100"/>
      </p:scale>
      <p:origin x="0" y="-165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90"/>
    </p:cViewPr>
  </p:sorterViewPr>
  <p:notesViewPr>
    <p:cSldViewPr snapToGrid="0">
      <p:cViewPr varScale="1">
        <p:scale>
          <a:sx n="49" d="100"/>
          <a:sy n="49" d="100"/>
        </p:scale>
        <p:origin x="188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ini Llanca, Marjorie Nicole" userId="d26de962-20b8-4a27-b2c5-62332b841163" providerId="ADAL" clId="{3CF615E1-9EB8-431F-A2E0-02F14B0785A5}"/>
    <pc:docChg chg="undo custSel modSld">
      <pc:chgData name="Franzini Llanca, Marjorie Nicole" userId="d26de962-20b8-4a27-b2c5-62332b841163" providerId="ADAL" clId="{3CF615E1-9EB8-431F-A2E0-02F14B0785A5}" dt="2025-02-13T19:50:37.843" v="57"/>
      <pc:docMkLst>
        <pc:docMk/>
      </pc:docMkLst>
      <pc:sldChg chg="modSp mod">
        <pc:chgData name="Franzini Llanca, Marjorie Nicole" userId="d26de962-20b8-4a27-b2c5-62332b841163" providerId="ADAL" clId="{3CF615E1-9EB8-431F-A2E0-02F14B0785A5}" dt="2025-02-13T19:49:55.326" v="51" actId="14100"/>
        <pc:sldMkLst>
          <pc:docMk/>
          <pc:sldMk cId="292792282" sldId="291"/>
        </pc:sldMkLst>
        <pc:spChg chg="mod">
          <ac:chgData name="Franzini Llanca, Marjorie Nicole" userId="d26de962-20b8-4a27-b2c5-62332b841163" providerId="ADAL" clId="{3CF615E1-9EB8-431F-A2E0-02F14B0785A5}" dt="2025-02-13T19:49:55.326" v="51" actId="14100"/>
          <ac:spMkLst>
            <pc:docMk/>
            <pc:sldMk cId="292792282" sldId="291"/>
            <ac:spMk id="6" creationId="{EE8E178F-7C6B-EECE-E337-59F9A0E075D8}"/>
          </ac:spMkLst>
        </pc:spChg>
      </pc:sldChg>
      <pc:sldChg chg="addSp modSp">
        <pc:chgData name="Franzini Llanca, Marjorie Nicole" userId="d26de962-20b8-4a27-b2c5-62332b841163" providerId="ADAL" clId="{3CF615E1-9EB8-431F-A2E0-02F14B0785A5}" dt="2025-02-13T19:50:22.932" v="53"/>
        <pc:sldMkLst>
          <pc:docMk/>
          <pc:sldMk cId="3350404556" sldId="295"/>
        </pc:sldMkLst>
        <pc:spChg chg="add mod">
          <ac:chgData name="Franzini Llanca, Marjorie Nicole" userId="d26de962-20b8-4a27-b2c5-62332b841163" providerId="ADAL" clId="{3CF615E1-9EB8-431F-A2E0-02F14B0785A5}" dt="2025-02-13T19:50:22.932" v="53"/>
          <ac:spMkLst>
            <pc:docMk/>
            <pc:sldMk cId="3350404556" sldId="295"/>
            <ac:spMk id="2" creationId="{729B33CE-F7FB-323C-9789-3C7689AAC36A}"/>
          </ac:spMkLst>
        </pc:spChg>
      </pc:sldChg>
      <pc:sldChg chg="addSp modSp">
        <pc:chgData name="Franzini Llanca, Marjorie Nicole" userId="d26de962-20b8-4a27-b2c5-62332b841163" providerId="ADAL" clId="{3CF615E1-9EB8-431F-A2E0-02F14B0785A5}" dt="2025-02-13T19:50:27.596" v="54"/>
        <pc:sldMkLst>
          <pc:docMk/>
          <pc:sldMk cId="2651269612" sldId="296"/>
        </pc:sldMkLst>
        <pc:spChg chg="add mod">
          <ac:chgData name="Franzini Llanca, Marjorie Nicole" userId="d26de962-20b8-4a27-b2c5-62332b841163" providerId="ADAL" clId="{3CF615E1-9EB8-431F-A2E0-02F14B0785A5}" dt="2025-02-13T19:50:27.596" v="54"/>
          <ac:spMkLst>
            <pc:docMk/>
            <pc:sldMk cId="2651269612" sldId="296"/>
            <ac:spMk id="2" creationId="{95006A6C-2FBE-44E1-14A0-69C7F7D133EE}"/>
          </ac:spMkLst>
        </pc:spChg>
      </pc:sldChg>
      <pc:sldChg chg="addSp modSp mod">
        <pc:chgData name="Franzini Llanca, Marjorie Nicole" userId="d26de962-20b8-4a27-b2c5-62332b841163" providerId="ADAL" clId="{3CF615E1-9EB8-431F-A2E0-02F14B0785A5}" dt="2025-02-13T19:50:35.382" v="56"/>
        <pc:sldMkLst>
          <pc:docMk/>
          <pc:sldMk cId="2497062577" sldId="298"/>
        </pc:sldMkLst>
        <pc:spChg chg="add mod">
          <ac:chgData name="Franzini Llanca, Marjorie Nicole" userId="d26de962-20b8-4a27-b2c5-62332b841163" providerId="ADAL" clId="{3CF615E1-9EB8-431F-A2E0-02F14B0785A5}" dt="2025-02-13T19:50:35.382" v="56"/>
          <ac:spMkLst>
            <pc:docMk/>
            <pc:sldMk cId="2497062577" sldId="298"/>
            <ac:spMk id="2" creationId="{28FDABF7-BB8B-5D01-3131-68C8D78F6E57}"/>
          </ac:spMkLst>
        </pc:spChg>
        <pc:spChg chg="mod">
          <ac:chgData name="Franzini Llanca, Marjorie Nicole" userId="d26de962-20b8-4a27-b2c5-62332b841163" providerId="ADAL" clId="{3CF615E1-9EB8-431F-A2E0-02F14B0785A5}" dt="2025-02-13T19:45:00.303" v="9" actId="108"/>
          <ac:spMkLst>
            <pc:docMk/>
            <pc:sldMk cId="2497062577" sldId="298"/>
            <ac:spMk id="33" creationId="{CDD853EA-707F-130A-BDE3-CFED5773AEC8}"/>
          </ac:spMkLst>
        </pc:spChg>
      </pc:sldChg>
      <pc:sldChg chg="addSp modSp">
        <pc:chgData name="Franzini Llanca, Marjorie Nicole" userId="d26de962-20b8-4a27-b2c5-62332b841163" providerId="ADAL" clId="{3CF615E1-9EB8-431F-A2E0-02F14B0785A5}" dt="2025-02-13T19:50:15.391" v="52"/>
        <pc:sldMkLst>
          <pc:docMk/>
          <pc:sldMk cId="152146384" sldId="300"/>
        </pc:sldMkLst>
        <pc:spChg chg="add mod">
          <ac:chgData name="Franzini Llanca, Marjorie Nicole" userId="d26de962-20b8-4a27-b2c5-62332b841163" providerId="ADAL" clId="{3CF615E1-9EB8-431F-A2E0-02F14B0785A5}" dt="2025-02-13T19:50:15.391" v="52"/>
          <ac:spMkLst>
            <pc:docMk/>
            <pc:sldMk cId="152146384" sldId="300"/>
            <ac:spMk id="2" creationId="{FB3755CD-FC85-0B9B-61B5-8E1D774BE619}"/>
          </ac:spMkLst>
        </pc:spChg>
      </pc:sldChg>
      <pc:sldChg chg="addSp modSp">
        <pc:chgData name="Franzini Llanca, Marjorie Nicole" userId="d26de962-20b8-4a27-b2c5-62332b841163" providerId="ADAL" clId="{3CF615E1-9EB8-431F-A2E0-02F14B0785A5}" dt="2025-02-13T19:50:31.408" v="55"/>
        <pc:sldMkLst>
          <pc:docMk/>
          <pc:sldMk cId="305366458" sldId="303"/>
        </pc:sldMkLst>
        <pc:spChg chg="add mod">
          <ac:chgData name="Franzini Llanca, Marjorie Nicole" userId="d26de962-20b8-4a27-b2c5-62332b841163" providerId="ADAL" clId="{3CF615E1-9EB8-431F-A2E0-02F14B0785A5}" dt="2025-02-13T19:50:31.408" v="55"/>
          <ac:spMkLst>
            <pc:docMk/>
            <pc:sldMk cId="305366458" sldId="303"/>
            <ac:spMk id="2" creationId="{8E56DE48-BB65-561B-E100-07F8D7C61C65}"/>
          </ac:spMkLst>
        </pc:spChg>
      </pc:sldChg>
      <pc:sldChg chg="addSp delSp modSp mod">
        <pc:chgData name="Franzini Llanca, Marjorie Nicole" userId="d26de962-20b8-4a27-b2c5-62332b841163" providerId="ADAL" clId="{3CF615E1-9EB8-431F-A2E0-02F14B0785A5}" dt="2025-02-13T19:50:37.843" v="57"/>
        <pc:sldMkLst>
          <pc:docMk/>
          <pc:sldMk cId="4014495377" sldId="306"/>
        </pc:sldMkLst>
        <pc:spChg chg="mod">
          <ac:chgData name="Franzini Llanca, Marjorie Nicole" userId="d26de962-20b8-4a27-b2c5-62332b841163" providerId="ADAL" clId="{3CF615E1-9EB8-431F-A2E0-02F14B0785A5}" dt="2025-02-13T19:47:11.776" v="49" actId="20577"/>
          <ac:spMkLst>
            <pc:docMk/>
            <pc:sldMk cId="4014495377" sldId="306"/>
            <ac:spMk id="2" creationId="{2C537D85-54D6-4205-6C94-EC0734FC3073}"/>
          </ac:spMkLst>
        </pc:spChg>
        <pc:spChg chg="add mod">
          <ac:chgData name="Franzini Llanca, Marjorie Nicole" userId="d26de962-20b8-4a27-b2c5-62332b841163" providerId="ADAL" clId="{3CF615E1-9EB8-431F-A2E0-02F14B0785A5}" dt="2025-02-13T19:50:37.843" v="57"/>
          <ac:spMkLst>
            <pc:docMk/>
            <pc:sldMk cId="4014495377" sldId="306"/>
            <ac:spMk id="4" creationId="{9EFC65F6-4841-76EA-5CE2-12ABA6CD0752}"/>
          </ac:spMkLst>
        </pc:spChg>
        <pc:spChg chg="add del">
          <ac:chgData name="Franzini Llanca, Marjorie Nicole" userId="d26de962-20b8-4a27-b2c5-62332b841163" providerId="ADAL" clId="{3CF615E1-9EB8-431F-A2E0-02F14B0785A5}" dt="2025-02-13T19:43:14.084" v="2" actId="22"/>
          <ac:spMkLst>
            <pc:docMk/>
            <pc:sldMk cId="4014495377" sldId="306"/>
            <ac:spMk id="5" creationId="{BAC644F0-178B-CDCF-9DEA-9745B33E38F8}"/>
          </ac:spMkLst>
        </pc:spChg>
        <pc:picChg chg="add mod">
          <ac:chgData name="Franzini Llanca, Marjorie Nicole" userId="d26de962-20b8-4a27-b2c5-62332b841163" providerId="ADAL" clId="{3CF615E1-9EB8-431F-A2E0-02F14B0785A5}" dt="2025-02-13T19:44:09.744" v="6" actId="1076"/>
          <ac:picMkLst>
            <pc:docMk/>
            <pc:sldMk cId="4014495377" sldId="306"/>
            <ac:picMk id="7" creationId="{7F06E930-A31D-9E8A-46EF-17C901870638}"/>
          </ac:picMkLst>
        </pc:picChg>
        <pc:picChg chg="add del">
          <ac:chgData name="Franzini Llanca, Marjorie Nicole" userId="d26de962-20b8-4a27-b2c5-62332b841163" providerId="ADAL" clId="{3CF615E1-9EB8-431F-A2E0-02F14B0785A5}" dt="2025-02-13T19:44:06.095" v="4" actId="478"/>
          <ac:picMkLst>
            <pc:docMk/>
            <pc:sldMk cId="4014495377" sldId="306"/>
            <ac:picMk id="8" creationId="{3DD6F768-C569-0F88-AC6F-0254972859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13-02-2025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13-02-2025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741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033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06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13.emf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17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image" Target="../media/image1.emf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oleObject" Target="../embeddings/oleObject22.bin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95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6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</a:t>
            </a:r>
            <a:br>
              <a:rPr lang="es-ES" dirty="0"/>
            </a:br>
            <a:r>
              <a:rPr lang="es-ES" dirty="0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1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7" name="Marcador de pie de página 2">
            <a:extLst>
              <a:ext uri="{FF2B5EF4-FFF2-40B4-BE49-F238E27FC236}">
                <a16:creationId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11" name="Marcador de pie de página 2">
            <a:extLst>
              <a:ext uri="{FF2B5EF4-FFF2-40B4-BE49-F238E27FC236}">
                <a16:creationId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12" name="Gráfico 1">
            <a:extLst>
              <a:ext uri="{FF2B5EF4-FFF2-40B4-BE49-F238E27FC236}">
                <a16:creationId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7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896F-2BE8-4A00-B5AC-42D8BDFC07F1}" type="datetimeFigureOut">
              <a:rPr lang="es-CL" smtClean="0"/>
              <a:t>13-02-2025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D7F00-21B2-44AB-A0C5-6A2AE026E3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554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5E896F-2BE8-4A00-B5AC-42D8BDFC07F1}" type="datetimeFigureOut">
              <a:rPr lang="es-CL" smtClean="0"/>
              <a:t>13-02-2025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D7F00-21B2-44AB-A0C5-6A2AE026E3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39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1465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177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erde 5 pun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36516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pic>
        <p:nvPicPr>
          <p:cNvPr id="47" name="Gráfico 1">
            <a:extLst>
              <a:ext uri="{FF2B5EF4-FFF2-40B4-BE49-F238E27FC236}">
                <a16:creationId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64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BB82F20E-2D17-F38A-E34B-C654A253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170" y="2297968"/>
            <a:ext cx="9048001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6" name="Marcador de texto 31">
            <a:extLst>
              <a:ext uri="{FF2B5EF4-FFF2-40B4-BE49-F238E27FC236}">
                <a16:creationId xmlns:a16="http://schemas.microsoft.com/office/drawing/2014/main" id="{16ADD03A-1395-6E97-679C-D7F51E2F2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7577" y="230078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:a16="http://schemas.microsoft.com/office/drawing/2014/main" id="{505AF208-B13D-E587-055E-30DBBBD55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170" y="3478700"/>
            <a:ext cx="9048001" cy="360000"/>
          </a:xfrm>
          <a:noFill/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8" name="Marcador de texto 31">
            <a:extLst>
              <a:ext uri="{FF2B5EF4-FFF2-40B4-BE49-F238E27FC236}">
                <a16:creationId xmlns:a16="http://schemas.microsoft.com/office/drawing/2014/main" id="{D1EACBFF-A7F4-1FA2-E28A-77A7403DB7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577" y="3481512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9" name="Marcador de texto 34">
            <a:extLst>
              <a:ext uri="{FF2B5EF4-FFF2-40B4-BE49-F238E27FC236}">
                <a16:creationId xmlns:a16="http://schemas.microsoft.com/office/drawing/2014/main" id="{C6622F28-6A8D-F61E-FDF3-E171FFB2B2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170" y="4668305"/>
            <a:ext cx="9048001" cy="360000"/>
          </a:xfrm>
          <a:noFill/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0" name="Marcador de texto 31">
            <a:extLst>
              <a:ext uri="{FF2B5EF4-FFF2-40B4-BE49-F238E27FC236}">
                <a16:creationId xmlns:a16="http://schemas.microsoft.com/office/drawing/2014/main" id="{02AAB428-3DBD-D653-E8E7-6AB9615EBB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77" y="4671117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046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1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6172" y="217558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2" name="Marcador de texto 31">
            <a:extLst>
              <a:ext uri="{FF2B5EF4-FFF2-40B4-BE49-F238E27FC236}">
                <a16:creationId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78" y="217839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:a16="http://schemas.microsoft.com/office/drawing/2014/main" id="{E4764955-B8B9-8384-1CF7-BDF09A3E2EA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172" y="31526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4" name="Marcador de texto 31">
            <a:extLst>
              <a:ext uri="{FF2B5EF4-FFF2-40B4-BE49-F238E27FC236}">
                <a16:creationId xmlns:a16="http://schemas.microsoft.com/office/drawing/2014/main" id="{F806080E-3DB9-A6B3-2C07-40814D52BC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7578" y="31554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5" name="Marcador de texto 34">
            <a:extLst>
              <a:ext uri="{FF2B5EF4-FFF2-40B4-BE49-F238E27FC236}">
                <a16:creationId xmlns:a16="http://schemas.microsoft.com/office/drawing/2014/main" id="{B3685CC4-E913-26E7-F486-8BBD6FF937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72" y="40670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6" name="Marcador de texto 31">
            <a:extLst>
              <a:ext uri="{FF2B5EF4-FFF2-40B4-BE49-F238E27FC236}">
                <a16:creationId xmlns:a16="http://schemas.microsoft.com/office/drawing/2014/main" id="{1955BF48-41FA-1C54-8221-F81BF1A83D5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7578" y="40698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7" name="Marcador de texto 34">
            <a:extLst>
              <a:ext uri="{FF2B5EF4-FFF2-40B4-BE49-F238E27FC236}">
                <a16:creationId xmlns:a16="http://schemas.microsoft.com/office/drawing/2014/main" id="{EEF4BC2E-0F75-7A4F-6313-4F8299C630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6172" y="504404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8" name="Marcador de texto 31">
            <a:extLst>
              <a:ext uri="{FF2B5EF4-FFF2-40B4-BE49-F238E27FC236}">
                <a16:creationId xmlns:a16="http://schemas.microsoft.com/office/drawing/2014/main" id="{465C0AA6-4DCA-EA3F-CA82-295E21E337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78" y="504685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:a16="http://schemas.microsoft.com/office/drawing/2014/main" id="{FB0DDD56-88BD-DFDD-D2D3-4EF7EA591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18596" y="217558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0" name="Marcador de texto 31">
            <a:extLst>
              <a:ext uri="{FF2B5EF4-FFF2-40B4-BE49-F238E27FC236}">
                <a16:creationId xmlns:a16="http://schemas.microsoft.com/office/drawing/2014/main" id="{FA0E4429-A960-3F59-7287-F08CAC4D75F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40002" y="217839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1" name="Marcador de texto 34">
            <a:extLst>
              <a:ext uri="{FF2B5EF4-FFF2-40B4-BE49-F238E27FC236}">
                <a16:creationId xmlns:a16="http://schemas.microsoft.com/office/drawing/2014/main" id="{BBFAE26C-E8D3-3868-64CA-2FB139FA91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18596" y="31526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2" name="Marcador de texto 31">
            <a:extLst>
              <a:ext uri="{FF2B5EF4-FFF2-40B4-BE49-F238E27FC236}">
                <a16:creationId xmlns:a16="http://schemas.microsoft.com/office/drawing/2014/main" id="{3A48C3C8-A660-1896-28E9-543E776D58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40002" y="31554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:a16="http://schemas.microsoft.com/office/drawing/2014/main" id="{CC76659D-EA83-09B7-2000-43A1EDD3BD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18596" y="406701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4" name="Marcador de texto 31">
            <a:extLst>
              <a:ext uri="{FF2B5EF4-FFF2-40B4-BE49-F238E27FC236}">
                <a16:creationId xmlns:a16="http://schemas.microsoft.com/office/drawing/2014/main" id="{684E5F43-03F5-FA4D-0EA6-3E2A70CE8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40002" y="406982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:a16="http://schemas.microsoft.com/office/drawing/2014/main" id="{8167DC47-DBB4-8851-D8DE-56EA4C485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18596" y="5044041"/>
            <a:ext cx="4222665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6" name="Marcador de texto 31">
            <a:extLst>
              <a:ext uri="{FF2B5EF4-FFF2-40B4-BE49-F238E27FC236}">
                <a16:creationId xmlns:a16="http://schemas.microsoft.com/office/drawing/2014/main" id="{0D2F8610-F42B-1483-8E0B-8C09023A60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0002" y="504685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7" name="Subtítulo 2">
            <a:extLst>
              <a:ext uri="{FF2B5EF4-FFF2-40B4-BE49-F238E27FC236}">
                <a16:creationId xmlns:a16="http://schemas.microsoft.com/office/drawing/2014/main" id="{C26E1CCB-40F5-C730-7CB1-0FD3E86B8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513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hor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1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6842" y="1814254"/>
            <a:ext cx="8244000" cy="658800"/>
          </a:xfrm>
          <a:solidFill>
            <a:schemeClr val="tx2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  <a:br>
              <a:rPr lang="es-ES" dirty="0"/>
            </a:br>
            <a:endParaRPr lang="es-ES" dirty="0"/>
          </a:p>
        </p:txBody>
      </p:sp>
      <p:sp>
        <p:nvSpPr>
          <p:cNvPr id="42" name="Marcador de texto 31">
            <a:extLst>
              <a:ext uri="{FF2B5EF4-FFF2-40B4-BE49-F238E27FC236}">
                <a16:creationId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75" y="1814254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7" name="Subtítulo 2">
            <a:extLst>
              <a:ext uri="{FF2B5EF4-FFF2-40B4-BE49-F238E27FC236}">
                <a16:creationId xmlns:a16="http://schemas.microsoft.com/office/drawing/2014/main" id="{C26E1CCB-40F5-C730-7CB1-0FD3E86B82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577" y="1303885"/>
            <a:ext cx="8422593" cy="2534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447577" y="1553707"/>
            <a:ext cx="4528939" cy="159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texto 49">
            <a:extLst>
              <a:ext uri="{FF2B5EF4-FFF2-40B4-BE49-F238E27FC236}">
                <a16:creationId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1257" y="1303885"/>
            <a:ext cx="2664000" cy="25200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7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121257" y="1814254"/>
            <a:ext cx="2662756" cy="658800"/>
          </a:xfrm>
          <a:solidFill>
            <a:schemeClr val="tx2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8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21257" y="2668930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9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1257" y="3523606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0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21257" y="4378282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58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1257" y="5232958"/>
            <a:ext cx="2662756" cy="657138"/>
          </a:xfrm>
          <a:solidFill>
            <a:schemeClr val="bg1"/>
          </a:solidFill>
        </p:spPr>
        <p:txBody>
          <a:bodyPr lIns="90000" tIns="90000" bIns="90000" anchor="t" anchorCtr="0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6170" y="5232958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0" name="Marcador de texto 31">
            <a:extLst>
              <a:ext uri="{FF2B5EF4-FFF2-40B4-BE49-F238E27FC236}">
                <a16:creationId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903" y="5232958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1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6170" y="4378282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2" name="Marcador de texto 31">
            <a:extLst>
              <a:ext uri="{FF2B5EF4-FFF2-40B4-BE49-F238E27FC236}">
                <a16:creationId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56903" y="4378282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6170" y="3523606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4" name="Marcador de texto 31">
            <a:extLst>
              <a:ext uri="{FF2B5EF4-FFF2-40B4-BE49-F238E27FC236}">
                <a16:creationId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56903" y="3523606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:a16="http://schemas.microsoft.com/office/drawing/2014/main" id="{36C4881C-3E51-FC59-5883-24021D8BD31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2180" y="2668930"/>
            <a:ext cx="8244000" cy="658800"/>
          </a:xfrm>
          <a:solidFill>
            <a:schemeClr val="bg1"/>
          </a:solidFill>
        </p:spPr>
        <p:txBody>
          <a:bodyPr lIns="360000" tIns="90000" bIns="90000" anchor="t" anchorCtr="0">
            <a:no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s-ES" dirty="0"/>
              <a:t>Tema N</a:t>
            </a:r>
          </a:p>
        </p:txBody>
      </p:sp>
      <p:sp>
        <p:nvSpPr>
          <p:cNvPr id="56" name="Marcador de texto 31">
            <a:extLst>
              <a:ext uri="{FF2B5EF4-FFF2-40B4-BE49-F238E27FC236}">
                <a16:creationId xmlns:a16="http://schemas.microsoft.com/office/drawing/2014/main" id="{C69072E1-6E04-CA54-BFB5-DCF1DA9436D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586" y="266893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34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95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lanc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180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lanca -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687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3020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gris comple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8239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gris - Título y sub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622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gr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5426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verde - comple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ubtítulo 2">
            <a:extLst>
              <a:ext uri="{FF2B5EF4-FFF2-40B4-BE49-F238E27FC236}">
                <a16:creationId xmlns:a16="http://schemas.microsoft.com/office/drawing/2014/main" id="{1BB65AC0-90D3-620A-99B0-9A743324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7" name="Título 9">
            <a:extLst>
              <a:ext uri="{FF2B5EF4-FFF2-40B4-BE49-F238E27FC236}">
                <a16:creationId xmlns:a16="http://schemas.microsoft.com/office/drawing/2014/main" id="{9FD4B0E4-F4A4-1398-9C24-8A4896DE8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31" name="Gráfico 1">
            <a:extLst>
              <a:ext uri="{FF2B5EF4-FFF2-40B4-BE49-F238E27FC236}">
                <a16:creationId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80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verde - Título y sub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ubtítulo 2">
            <a:extLst>
              <a:ext uri="{FF2B5EF4-FFF2-40B4-BE49-F238E27FC236}">
                <a16:creationId xmlns:a16="http://schemas.microsoft.com/office/drawing/2014/main" id="{1BB65AC0-90D3-620A-99B0-9A743324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7" name="Título 9">
            <a:extLst>
              <a:ext uri="{FF2B5EF4-FFF2-40B4-BE49-F238E27FC236}">
                <a16:creationId xmlns:a16="http://schemas.microsoft.com/office/drawing/2014/main" id="{9FD4B0E4-F4A4-1398-9C24-8A4896DE8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0" name="Gráfico 1">
            <a:extLst>
              <a:ext uri="{FF2B5EF4-FFF2-40B4-BE49-F238E27FC236}">
                <a16:creationId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705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ve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85F9AF68-8345-6B33-319E-57FB32203EE1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ítulo 9">
            <a:extLst>
              <a:ext uri="{FF2B5EF4-FFF2-40B4-BE49-F238E27FC236}">
                <a16:creationId xmlns:a16="http://schemas.microsoft.com/office/drawing/2014/main" id="{9FD4B0E4-F4A4-1398-9C24-8A4896DE8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1" name="Gráfico 1">
            <a:extLst>
              <a:ext uri="{FF2B5EF4-FFF2-40B4-BE49-F238E27FC236}">
                <a16:creationId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11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22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993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e divi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9318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3427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8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4242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e divi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2780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8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6549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3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9047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74F55793-A0F5-0E78-02E7-EF2CF719E974}"/>
              </a:ext>
            </a:extLst>
          </p:cNvPr>
          <p:cNvSpPr/>
          <p:nvPr userDrawn="1"/>
        </p:nvSpPr>
        <p:spPr>
          <a:xfrm>
            <a:off x="8825392" y="0"/>
            <a:ext cx="337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F3B9715-D07F-3864-81AC-DFB139F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3258BAC-810B-C764-8E58-DB47E4CB54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0619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42ECFC8D-9E4C-1277-A15B-B59DBD28B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620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200025" indent="-200025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46DA7DB3-F2BD-15F8-B6BA-108CEF90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6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7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26" name="Gráfico 7">
            <a:extLst>
              <a:ext uri="{FF2B5EF4-FFF2-40B4-BE49-F238E27FC236}">
                <a16:creationId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57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2546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15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F724E63-9886-C6FB-1FC3-6B75A6CCCA11}"/>
              </a:ext>
            </a:extLst>
          </p:cNvPr>
          <p:cNvSpPr/>
          <p:nvPr userDrawn="1"/>
        </p:nvSpPr>
        <p:spPr>
          <a:xfrm>
            <a:off x="8825392" y="0"/>
            <a:ext cx="337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5938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0619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620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192088" indent="-192088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945A70-3CC1-30BE-FEDB-E46736A5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4515C2E5-FAF0-EA40-6643-F8742AD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14" name="Gráfico 7">
            <a:extLst>
              <a:ext uri="{FF2B5EF4-FFF2-40B4-BE49-F238E27FC236}">
                <a16:creationId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675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4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2F3B9715-D07F-3864-81AC-DFB139F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46DA7DB3-F2BD-15F8-B6BA-108CEF90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8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9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0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1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7834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406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551" y="427088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</a:t>
            </a:r>
            <a:br>
              <a:rPr lang="es-ES" dirty="0"/>
            </a:br>
            <a:r>
              <a:rPr lang="es-ES" dirty="0"/>
              <a:t>Arial - 40 puntos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- 40 puntos</a:t>
            </a:r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66374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A6585990-3747-324F-0060-32ED55A50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653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A6585990-3747-324F-0060-32ED55A50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A72492-A9F9-DCA1-C950-ACF0B08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502BE2A-23D2-E8AA-094B-85304AE0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78792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74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2071">
          <p15:clr>
            <a:srgbClr val="FBAE40"/>
          </p15:clr>
        </p15:guide>
        <p15:guide id="6" pos="56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B94836DB-A449-5E5A-4EA3-690CF44CFB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4753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B94836DB-A449-5E5A-4EA3-690CF44CF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78E4AE-1610-C062-F7EC-A41B3038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B31A843B-023E-04B5-0A32-E5F49E45D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333027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74">
          <p15:clr>
            <a:srgbClr val="FBAE40"/>
          </p15:clr>
        </p15:guide>
        <p15:guide id="4" orient="horz" pos="1637">
          <p15:clr>
            <a:srgbClr val="FBAE40"/>
          </p15:clr>
        </p15:guide>
        <p15:guide id="5" pos="2071">
          <p15:clr>
            <a:srgbClr val="FBAE40"/>
          </p15:clr>
        </p15:guide>
        <p15:guide id="6" pos="5655">
          <p15:clr>
            <a:srgbClr val="FBAE40"/>
          </p15:clr>
        </p15:guide>
        <p15:guide id="7" orient="horz" pos="66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40 puntos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ie de página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164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19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0028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33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cxnSp>
        <p:nvCxnSpPr>
          <p:cNvPr id="46" name="28 Conector recto">
            <a:extLst>
              <a:ext uri="{FF2B5EF4-FFF2-40B4-BE49-F238E27FC236}">
                <a16:creationId xmlns:a16="http://schemas.microsoft.com/office/drawing/2014/main" id="{17E974FC-33F2-C9C0-C672-3359CE6E57DA}"/>
              </a:ext>
            </a:extLst>
          </p:cNvPr>
          <p:cNvCxnSpPr>
            <a:cxnSpLocks/>
          </p:cNvCxnSpPr>
          <p:nvPr userDrawn="1"/>
        </p:nvCxnSpPr>
        <p:spPr>
          <a:xfrm>
            <a:off x="9044050" y="1557338"/>
            <a:ext cx="2694123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arcador de texto 49">
            <a:extLst>
              <a:ext uri="{FF2B5EF4-FFF2-40B4-BE49-F238E27FC236}">
                <a16:creationId xmlns:a16="http://schemas.microsoft.com/office/drawing/2014/main" id="{65C59AB4-EB1B-910E-6161-60B72778EA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27807" y="155733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1" name="Marcador de texto 49">
            <a:extLst>
              <a:ext uri="{FF2B5EF4-FFF2-40B4-BE49-F238E27FC236}">
                <a16:creationId xmlns:a16="http://schemas.microsoft.com/office/drawing/2014/main" id="{4CEB7449-A855-A744-2297-5979CA016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807" y="3182983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2" name="Marcador de texto 49">
            <a:extLst>
              <a:ext uri="{FF2B5EF4-FFF2-40B4-BE49-F238E27FC236}">
                <a16:creationId xmlns:a16="http://schemas.microsoft.com/office/drawing/2014/main" id="{B66DFA7E-7D5B-0238-9B03-786291CC2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807" y="480862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3" name="Marcador de texto 49">
            <a:extLst>
              <a:ext uri="{FF2B5EF4-FFF2-40B4-BE49-F238E27FC236}">
                <a16:creationId xmlns:a16="http://schemas.microsoft.com/office/drawing/2014/main" id="{8D23CBBE-52F5-9B12-B294-878C4299DA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198" y="3182983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4" name="Marcador de texto 49">
            <a:extLst>
              <a:ext uri="{FF2B5EF4-FFF2-40B4-BE49-F238E27FC236}">
                <a16:creationId xmlns:a16="http://schemas.microsoft.com/office/drawing/2014/main" id="{764CEE0A-8B73-3992-6679-F38F1F1DE9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9416" y="155733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5" name="Marcador de texto 49">
            <a:extLst>
              <a:ext uri="{FF2B5EF4-FFF2-40B4-BE49-F238E27FC236}">
                <a16:creationId xmlns:a16="http://schemas.microsoft.com/office/drawing/2014/main" id="{F9B072E7-2728-AC8E-B295-70399B4A3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416" y="3182983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6" name="Marcador de texto 49">
            <a:extLst>
              <a:ext uri="{FF2B5EF4-FFF2-40B4-BE49-F238E27FC236}">
                <a16:creationId xmlns:a16="http://schemas.microsoft.com/office/drawing/2014/main" id="{3A25178A-DBEE-DFC4-D7BB-76092A781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9416" y="4808628"/>
            <a:ext cx="2673350" cy="135194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gráfico 69">
            <a:extLst>
              <a:ext uri="{FF2B5EF4-FFF2-40B4-BE49-F238E27FC236}">
                <a16:creationId xmlns:a16="http://schemas.microsoft.com/office/drawing/2014/main" id="{AD4783C1-4989-01EE-0D03-80854F12E16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07543" y="3423652"/>
            <a:ext cx="2390660" cy="95567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1" name="Marcador de texto 49">
            <a:extLst>
              <a:ext uri="{FF2B5EF4-FFF2-40B4-BE49-F238E27FC236}">
                <a16:creationId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1411" y="1323167"/>
            <a:ext cx="2673350" cy="234292"/>
          </a:xfrm>
          <a:noFill/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3" name="Marcador de texto 49">
            <a:extLst>
              <a:ext uri="{FF2B5EF4-FFF2-40B4-BE49-F238E27FC236}">
                <a16:creationId xmlns:a16="http://schemas.microsoft.com/office/drawing/2014/main" id="{227F04DF-FF13-1B7B-6980-D1476CA904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59961" y="1557338"/>
            <a:ext cx="2674800" cy="4602056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" name="Marcador de texto 49">
            <a:extLst>
              <a:ext uri="{FF2B5EF4-FFF2-40B4-BE49-F238E27FC236}">
                <a16:creationId xmlns:a16="http://schemas.microsoft.com/office/drawing/2014/main" id="{575D903E-9997-F823-2239-6D56BF5AF4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6198" y="4628667"/>
            <a:ext cx="287997" cy="225206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3" name="Marcador de texto 49">
            <a:extLst>
              <a:ext uri="{FF2B5EF4-FFF2-40B4-BE49-F238E27FC236}">
                <a16:creationId xmlns:a16="http://schemas.microsoft.com/office/drawing/2014/main" id="{5A2286CE-A375-62A1-4841-BAF1DF07D6E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66198" y="4948264"/>
            <a:ext cx="287997" cy="2252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4" name="Marcador de texto 49">
            <a:extLst>
              <a:ext uri="{FF2B5EF4-FFF2-40B4-BE49-F238E27FC236}">
                <a16:creationId xmlns:a16="http://schemas.microsoft.com/office/drawing/2014/main" id="{486C3E63-6CDB-A6E3-D4BD-5C80CB4D560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5538" y="4628667"/>
            <a:ext cx="2324010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" name="Marcador de texto 49">
            <a:extLst>
              <a:ext uri="{FF2B5EF4-FFF2-40B4-BE49-F238E27FC236}">
                <a16:creationId xmlns:a16="http://schemas.microsoft.com/office/drawing/2014/main" id="{5C8D17A8-879B-2B22-CC0A-63E09D6049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5538" y="4948264"/>
            <a:ext cx="2324010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923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39" name="Marcador de texto 34">
            <a:extLst>
              <a:ext uri="{FF2B5EF4-FFF2-40B4-BE49-F238E27FC236}">
                <a16:creationId xmlns:a16="http://schemas.microsoft.com/office/drawing/2014/main" id="{54260D41-C7E4-30CE-4873-5F856A836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14" y="1614365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0" name="Marcador de texto 31">
            <a:extLst>
              <a:ext uri="{FF2B5EF4-FFF2-40B4-BE49-F238E27FC236}">
                <a16:creationId xmlns:a16="http://schemas.microsoft.com/office/drawing/2014/main" id="{270DEEBE-1143-EA9A-3500-A5C7B5DA4E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8920" y="1617177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2" name="Marcador de texto 49">
            <a:extLst>
              <a:ext uri="{FF2B5EF4-FFF2-40B4-BE49-F238E27FC236}">
                <a16:creationId xmlns:a16="http://schemas.microsoft.com/office/drawing/2014/main" id="{EF76D1EF-4B7A-1EF1-D0B5-EC99EEDF28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4195" y="2096444"/>
            <a:ext cx="7087066" cy="524496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3" name="Marcador de texto 34">
            <a:extLst>
              <a:ext uri="{FF2B5EF4-FFF2-40B4-BE49-F238E27FC236}">
                <a16:creationId xmlns:a16="http://schemas.microsoft.com/office/drawing/2014/main" id="{CEBB605A-2901-A563-041E-CD22DC6509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57514" y="3208541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4" name="Marcador de texto 31">
            <a:extLst>
              <a:ext uri="{FF2B5EF4-FFF2-40B4-BE49-F238E27FC236}">
                <a16:creationId xmlns:a16="http://schemas.microsoft.com/office/drawing/2014/main" id="{A0EBDC63-CF68-9C5C-1FE0-979E86DC66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78920" y="321135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5" name="Marcador de texto 49">
            <a:extLst>
              <a:ext uri="{FF2B5EF4-FFF2-40B4-BE49-F238E27FC236}">
                <a16:creationId xmlns:a16="http://schemas.microsoft.com/office/drawing/2014/main" id="{DFB45C69-9237-7502-2F0E-6C4965F770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4195" y="3690620"/>
            <a:ext cx="7087066" cy="524496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E7AFF7E1-CE70-256E-B1FD-367171882C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57514" y="4889858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7" name="Marcador de texto 31">
            <a:extLst>
              <a:ext uri="{FF2B5EF4-FFF2-40B4-BE49-F238E27FC236}">
                <a16:creationId xmlns:a16="http://schemas.microsoft.com/office/drawing/2014/main" id="{5B730CF1-E63F-93AF-0411-16DD50A5BB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78920" y="489267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8" name="Marcador de texto 49">
            <a:extLst>
              <a:ext uri="{FF2B5EF4-FFF2-40B4-BE49-F238E27FC236}">
                <a16:creationId xmlns:a16="http://schemas.microsoft.com/office/drawing/2014/main" id="{709655F6-925F-1171-7427-F6BB0CE1115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4195" y="5371937"/>
            <a:ext cx="7087066" cy="524496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9" name="Marcador de texto 49">
            <a:extLst>
              <a:ext uri="{FF2B5EF4-FFF2-40B4-BE49-F238E27FC236}">
                <a16:creationId xmlns:a16="http://schemas.microsoft.com/office/drawing/2014/main" id="{42E1B947-66E3-6C9A-AD76-1071AA9F3B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7578" y="1304925"/>
            <a:ext cx="2010487" cy="4860925"/>
          </a:xfr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2346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33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sp>
        <p:nvSpPr>
          <p:cNvPr id="24" name="Marcador de texto 34">
            <a:extLst>
              <a:ext uri="{FF2B5EF4-FFF2-40B4-BE49-F238E27FC236}">
                <a16:creationId xmlns:a16="http://schemas.microsoft.com/office/drawing/2014/main" id="{D3FED2ED-68EA-2514-B9F2-137CE0FBE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78" y="1724070"/>
            <a:ext cx="1964755" cy="842149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:a16="http://schemas.microsoft.com/office/drawing/2014/main" id="{FC417ABA-4D17-F30A-3CED-EF43519DF6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50003" y="1724071"/>
            <a:ext cx="8098337" cy="330871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4">
            <a:extLst>
              <a:ext uri="{FF2B5EF4-FFF2-40B4-BE49-F238E27FC236}">
                <a16:creationId xmlns:a16="http://schemas.microsoft.com/office/drawing/2014/main" id="{1E6897B5-047B-7914-25A0-1BB2AC3CEF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0003" y="2225517"/>
            <a:ext cx="8098337" cy="330871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9" name="Marcador de texto 34">
            <a:extLst>
              <a:ext uri="{FF2B5EF4-FFF2-40B4-BE49-F238E27FC236}">
                <a16:creationId xmlns:a16="http://schemas.microsoft.com/office/drawing/2014/main" id="{D8C02170-A848-14DC-6890-D9BB4C8D3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578" y="2815451"/>
            <a:ext cx="1964755" cy="842149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0" name="Marcador de texto 34">
            <a:extLst>
              <a:ext uri="{FF2B5EF4-FFF2-40B4-BE49-F238E27FC236}">
                <a16:creationId xmlns:a16="http://schemas.microsoft.com/office/drawing/2014/main" id="{2B1D595A-2D1E-C8E8-7298-219AF32DE9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0003" y="2815452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1" name="Marcador de texto 34">
            <a:extLst>
              <a:ext uri="{FF2B5EF4-FFF2-40B4-BE49-F238E27FC236}">
                <a16:creationId xmlns:a16="http://schemas.microsoft.com/office/drawing/2014/main" id="{44B13F70-4330-4D83-AFC6-7BE57EFD86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0003" y="3316898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1" name="Marcador de texto 34">
            <a:extLst>
              <a:ext uri="{FF2B5EF4-FFF2-40B4-BE49-F238E27FC236}">
                <a16:creationId xmlns:a16="http://schemas.microsoft.com/office/drawing/2014/main" id="{F58EA09C-FF04-D370-6DC3-6F54C2578A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578" y="3936328"/>
            <a:ext cx="1964755" cy="842149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2" name="Marcador de texto 34">
            <a:extLst>
              <a:ext uri="{FF2B5EF4-FFF2-40B4-BE49-F238E27FC236}">
                <a16:creationId xmlns:a16="http://schemas.microsoft.com/office/drawing/2014/main" id="{89E1D36B-B1C8-B29F-41B3-BADA160672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0003" y="3936329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:a16="http://schemas.microsoft.com/office/drawing/2014/main" id="{3C9E6747-A8D8-BCEB-C54E-F8B5C0BFAB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0003" y="4437775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4" name="Marcador de texto 34">
            <a:extLst>
              <a:ext uri="{FF2B5EF4-FFF2-40B4-BE49-F238E27FC236}">
                <a16:creationId xmlns:a16="http://schemas.microsoft.com/office/drawing/2014/main" id="{4E817DF5-9FAF-CD74-138D-074948AD1E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7578" y="5027709"/>
            <a:ext cx="1964755" cy="842149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5" name="Marcador de texto 34">
            <a:extLst>
              <a:ext uri="{FF2B5EF4-FFF2-40B4-BE49-F238E27FC236}">
                <a16:creationId xmlns:a16="http://schemas.microsoft.com/office/drawing/2014/main" id="{0F1C697D-41E0-C8E2-8472-73A20CD23D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50003" y="5027710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3335E92C-B5CE-9004-644D-DFC87A2FB4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50003" y="5529156"/>
            <a:ext cx="8098337" cy="330871"/>
          </a:xfrm>
          <a:solidFill>
            <a:schemeClr val="tx2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7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1964754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:a16="http://schemas.microsoft.com/office/drawing/2014/main" id="{B1E462D8-2796-1E4A-955E-374B96D09A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0003" y="1328808"/>
            <a:ext cx="2104509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59901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27" name="28 Conector recto">
            <a:extLst>
              <a:ext uri="{FF2B5EF4-FFF2-40B4-BE49-F238E27FC236}">
                <a16:creationId xmlns:a16="http://schemas.microsoft.com/office/drawing/2014/main" id="{7C2338FF-14EA-817D-87DC-28AD2B96B0CD}"/>
              </a:ext>
            </a:extLst>
          </p:cNvPr>
          <p:cNvCxnSpPr>
            <a:cxnSpLocks/>
          </p:cNvCxnSpPr>
          <p:nvPr userDrawn="1"/>
        </p:nvCxnSpPr>
        <p:spPr>
          <a:xfrm>
            <a:off x="447578" y="1543924"/>
            <a:ext cx="7606658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49">
            <a:extLst>
              <a:ext uri="{FF2B5EF4-FFF2-40B4-BE49-F238E27FC236}">
                <a16:creationId xmlns:a16="http://schemas.microsoft.com/office/drawing/2014/main" id="{E05734F2-CED4-8924-A343-49E26EF86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79" y="1676277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:a16="http://schemas.microsoft.com/office/drawing/2014/main" id="{8FC76D54-EED4-75EA-2F7D-11A14BC405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579" y="2466295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id="{3505BCEB-9E33-3B35-0374-A3B0CF9600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579" y="3258947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4" name="Marcador de texto 49">
            <a:extLst>
              <a:ext uri="{FF2B5EF4-FFF2-40B4-BE49-F238E27FC236}">
                <a16:creationId xmlns:a16="http://schemas.microsoft.com/office/drawing/2014/main" id="{288C4292-B6DD-013E-3D47-0F7C2ED05A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579" y="4048965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5" name="Marcador de texto 49">
            <a:extLst>
              <a:ext uri="{FF2B5EF4-FFF2-40B4-BE49-F238E27FC236}">
                <a16:creationId xmlns:a16="http://schemas.microsoft.com/office/drawing/2014/main" id="{67352EFF-57E4-1068-B717-A2AE8FDBC1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579" y="4838983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6" name="Marcador de texto 49">
            <a:extLst>
              <a:ext uri="{FF2B5EF4-FFF2-40B4-BE49-F238E27FC236}">
                <a16:creationId xmlns:a16="http://schemas.microsoft.com/office/drawing/2014/main" id="{EDC46FD0-0231-1AF6-74CB-0E80FEFC7A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79" y="5628999"/>
            <a:ext cx="1999060" cy="526252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0" name="Marcador de texto 49">
            <a:extLst>
              <a:ext uri="{FF2B5EF4-FFF2-40B4-BE49-F238E27FC236}">
                <a16:creationId xmlns:a16="http://schemas.microsoft.com/office/drawing/2014/main" id="{27C0CCB8-FC2B-04DE-8EA2-891488D440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51025" y="1538471"/>
            <a:ext cx="2673350" cy="4620923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D9C29C8D-FCDA-A370-6DCD-03A8D289E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1760"/>
          <a:stretch/>
        </p:blipFill>
        <p:spPr>
          <a:xfrm>
            <a:off x="8234812" y="3140458"/>
            <a:ext cx="625321" cy="11716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6" name="Marcador de texto 49">
            <a:extLst>
              <a:ext uri="{FF2B5EF4-FFF2-40B4-BE49-F238E27FC236}">
                <a16:creationId xmlns:a16="http://schemas.microsoft.com/office/drawing/2014/main" id="{E87D6ED8-C300-9A48-0B0F-EE18C324D3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2582" y="2468051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7" name="Marcador de texto 49">
            <a:extLst>
              <a:ext uri="{FF2B5EF4-FFF2-40B4-BE49-F238E27FC236}">
                <a16:creationId xmlns:a16="http://schemas.microsoft.com/office/drawing/2014/main" id="{2BE26540-2188-2C21-582F-F962681DFC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62582" y="1678911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8" name="Marcador de texto 49">
            <a:extLst>
              <a:ext uri="{FF2B5EF4-FFF2-40B4-BE49-F238E27FC236}">
                <a16:creationId xmlns:a16="http://schemas.microsoft.com/office/drawing/2014/main" id="{C61D23D2-F540-A494-1982-6F9C066B71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62582" y="404633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9" name="Marcador de texto 49">
            <a:extLst>
              <a:ext uri="{FF2B5EF4-FFF2-40B4-BE49-F238E27FC236}">
                <a16:creationId xmlns:a16="http://schemas.microsoft.com/office/drawing/2014/main" id="{3D7B4374-5F06-4775-3250-01DEA4323E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62582" y="325719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0D26AE7A-DFD2-9007-3969-9D0341D277A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62582" y="562461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1" name="Marcador de texto 49">
            <a:extLst>
              <a:ext uri="{FF2B5EF4-FFF2-40B4-BE49-F238E27FC236}">
                <a16:creationId xmlns:a16="http://schemas.microsoft.com/office/drawing/2014/main" id="{F59C4BB5-8F40-671F-252D-24802B0798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62582" y="4835470"/>
            <a:ext cx="5391653" cy="52449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31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19980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cxnSp>
        <p:nvCxnSpPr>
          <p:cNvPr id="37" name="28 Conector recto">
            <a:extLst>
              <a:ext uri="{FF2B5EF4-FFF2-40B4-BE49-F238E27FC236}">
                <a16:creationId xmlns:a16="http://schemas.microsoft.com/office/drawing/2014/main" id="{17E974FC-33F2-C9C0-C672-3359CE6E57DA}"/>
              </a:ext>
            </a:extLst>
          </p:cNvPr>
          <p:cNvCxnSpPr>
            <a:cxnSpLocks/>
          </p:cNvCxnSpPr>
          <p:nvPr userDrawn="1"/>
        </p:nvCxnSpPr>
        <p:spPr>
          <a:xfrm>
            <a:off x="9044050" y="1557338"/>
            <a:ext cx="2694123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49">
            <a:extLst>
              <a:ext uri="{FF2B5EF4-FFF2-40B4-BE49-F238E27FC236}">
                <a16:creationId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61411" y="1323167"/>
            <a:ext cx="2673350" cy="234292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998581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146" name="28 Conector recto">
            <a:extLst>
              <a:ext uri="{FF2B5EF4-FFF2-40B4-BE49-F238E27FC236}">
                <a16:creationId xmlns:a16="http://schemas.microsoft.com/office/drawing/2014/main" id="{CD9AFF18-1D00-7A0A-2E10-B238816600D2}"/>
              </a:ext>
            </a:extLst>
          </p:cNvPr>
          <p:cNvCxnSpPr>
            <a:cxnSpLocks/>
          </p:cNvCxnSpPr>
          <p:nvPr userDrawn="1"/>
        </p:nvCxnSpPr>
        <p:spPr>
          <a:xfrm>
            <a:off x="442913" y="1548251"/>
            <a:ext cx="8015701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Marcador de gráfico 150">
            <a:extLst>
              <a:ext uri="{FF2B5EF4-FFF2-40B4-BE49-F238E27FC236}">
                <a16:creationId xmlns:a16="http://schemas.microsoft.com/office/drawing/2014/main" id="{05118DE9-F0E6-8EDC-C655-FBEFD2029434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47674" y="1772089"/>
            <a:ext cx="8015605" cy="439376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153" name="Marcador de texto 49">
            <a:extLst>
              <a:ext uri="{FF2B5EF4-FFF2-40B4-BE49-F238E27FC236}">
                <a16:creationId xmlns:a16="http://schemas.microsoft.com/office/drawing/2014/main" id="{84A0D9FB-A827-29B3-A8AF-CC075A07AF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51025" y="185649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55" name="Marcador de texto 49">
            <a:extLst>
              <a:ext uri="{FF2B5EF4-FFF2-40B4-BE49-F238E27FC236}">
                <a16:creationId xmlns:a16="http://schemas.microsoft.com/office/drawing/2014/main" id="{E0BFBE7D-4676-C06D-3A55-782C4BFBC1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44442" y="185648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58" name="Marcador de texto 49">
            <a:extLst>
              <a:ext uri="{FF2B5EF4-FFF2-40B4-BE49-F238E27FC236}">
                <a16:creationId xmlns:a16="http://schemas.microsoft.com/office/drawing/2014/main" id="{63E4258C-2A54-8DE0-E85D-413FC8B848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51025" y="276073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59" name="Marcador de texto 49">
            <a:extLst>
              <a:ext uri="{FF2B5EF4-FFF2-40B4-BE49-F238E27FC236}">
                <a16:creationId xmlns:a16="http://schemas.microsoft.com/office/drawing/2014/main" id="{B71F0879-DDEA-DED9-DDCF-BB39B74B6E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44442" y="276072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60" name="Marcador de texto 49">
            <a:extLst>
              <a:ext uri="{FF2B5EF4-FFF2-40B4-BE49-F238E27FC236}">
                <a16:creationId xmlns:a16="http://schemas.microsoft.com/office/drawing/2014/main" id="{D5AA7D63-3309-0336-ECE6-AD0D41559A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1025" y="365481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61" name="Marcador de texto 49">
            <a:extLst>
              <a:ext uri="{FF2B5EF4-FFF2-40B4-BE49-F238E27FC236}">
                <a16:creationId xmlns:a16="http://schemas.microsoft.com/office/drawing/2014/main" id="{4F9B9F28-3436-E9BC-C3EC-87DCACB6D8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44442" y="365480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62" name="Marcador de texto 49">
            <a:extLst>
              <a:ext uri="{FF2B5EF4-FFF2-40B4-BE49-F238E27FC236}">
                <a16:creationId xmlns:a16="http://schemas.microsoft.com/office/drawing/2014/main" id="{0E1592C8-6918-D2CB-A559-D07AAE05468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1025" y="4559053"/>
            <a:ext cx="987055" cy="470148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sp>
        <p:nvSpPr>
          <p:cNvPr id="163" name="Marcador de texto 49">
            <a:extLst>
              <a:ext uri="{FF2B5EF4-FFF2-40B4-BE49-F238E27FC236}">
                <a16:creationId xmlns:a16="http://schemas.microsoft.com/office/drawing/2014/main" id="{63B870C0-B543-BA7F-A686-1E756AEAFD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44442" y="4559048"/>
            <a:ext cx="1579933" cy="470147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2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19980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cxnSp>
        <p:nvCxnSpPr>
          <p:cNvPr id="23" name="28 Conector recto">
            <a:extLst>
              <a:ext uri="{FF2B5EF4-FFF2-40B4-BE49-F238E27FC236}">
                <a16:creationId xmlns:a16="http://schemas.microsoft.com/office/drawing/2014/main" id="{17E974FC-33F2-C9C0-C672-3359CE6E57DA}"/>
              </a:ext>
            </a:extLst>
          </p:cNvPr>
          <p:cNvCxnSpPr>
            <a:cxnSpLocks/>
          </p:cNvCxnSpPr>
          <p:nvPr userDrawn="1"/>
        </p:nvCxnSpPr>
        <p:spPr>
          <a:xfrm>
            <a:off x="9044050" y="1557338"/>
            <a:ext cx="2694123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49">
            <a:extLst>
              <a:ext uri="{FF2B5EF4-FFF2-40B4-BE49-F238E27FC236}">
                <a16:creationId xmlns:a16="http://schemas.microsoft.com/office/drawing/2014/main" id="{E92E4CC6-CD15-8A63-0189-506371F904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61411" y="1323167"/>
            <a:ext cx="2673350" cy="234292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609550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146" name="28 Conector recto">
            <a:extLst>
              <a:ext uri="{FF2B5EF4-FFF2-40B4-BE49-F238E27FC236}">
                <a16:creationId xmlns:a16="http://schemas.microsoft.com/office/drawing/2014/main" id="{CD9AFF18-1D00-7A0A-2E10-B238816600D2}"/>
              </a:ext>
            </a:extLst>
          </p:cNvPr>
          <p:cNvCxnSpPr>
            <a:cxnSpLocks/>
          </p:cNvCxnSpPr>
          <p:nvPr userDrawn="1"/>
        </p:nvCxnSpPr>
        <p:spPr>
          <a:xfrm>
            <a:off x="432753" y="1557338"/>
            <a:ext cx="5181028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Marcador de gráfico 150">
            <a:extLst>
              <a:ext uri="{FF2B5EF4-FFF2-40B4-BE49-F238E27FC236}">
                <a16:creationId xmlns:a16="http://schemas.microsoft.com/office/drawing/2014/main" id="{05118DE9-F0E6-8EDC-C655-FBEFD2029434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32719" y="1727722"/>
            <a:ext cx="5180966" cy="356346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9" name="Marcador de texto 49">
            <a:extLst>
              <a:ext uri="{FF2B5EF4-FFF2-40B4-BE49-F238E27FC236}">
                <a16:creationId xmlns:a16="http://schemas.microsoft.com/office/drawing/2014/main" id="{36C9AA89-70A9-96EF-08A2-194175477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913" y="5647847"/>
            <a:ext cx="11328787" cy="47014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cxnSp>
        <p:nvCxnSpPr>
          <p:cNvPr id="20" name="28 Conector recto">
            <a:extLst>
              <a:ext uri="{FF2B5EF4-FFF2-40B4-BE49-F238E27FC236}">
                <a16:creationId xmlns:a16="http://schemas.microsoft.com/office/drawing/2014/main" id="{D1AAE0B0-B1C7-7622-B4F0-C30A227DC181}"/>
              </a:ext>
            </a:extLst>
          </p:cNvPr>
          <p:cNvCxnSpPr>
            <a:cxnSpLocks/>
          </p:cNvCxnSpPr>
          <p:nvPr userDrawn="1"/>
        </p:nvCxnSpPr>
        <p:spPr>
          <a:xfrm>
            <a:off x="6590672" y="1557338"/>
            <a:ext cx="5181028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gráfico 150">
            <a:extLst>
              <a:ext uri="{FF2B5EF4-FFF2-40B4-BE49-F238E27FC236}">
                <a16:creationId xmlns:a16="http://schemas.microsoft.com/office/drawing/2014/main" id="{36CEC36F-5B5E-A05B-2DEC-D3CE91C8A6D4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6601875" y="1727722"/>
            <a:ext cx="5180966" cy="356346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51804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8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91300" y="1328808"/>
            <a:ext cx="51804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79987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:a16="http://schemas.microsoft.com/office/drawing/2014/main" id="{44BA7B2D-169E-09F6-14BA-09E44D14D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480" y="1722909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26" name="Marcador de texto 31">
            <a:extLst>
              <a:ext uri="{FF2B5EF4-FFF2-40B4-BE49-F238E27FC236}">
                <a16:creationId xmlns:a16="http://schemas.microsoft.com/office/drawing/2014/main" id="{C4827CB1-5EFF-9B5B-992A-EC194F6BE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887" y="1992650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0" name="Marcador de texto 34">
            <a:extLst>
              <a:ext uri="{FF2B5EF4-FFF2-40B4-BE49-F238E27FC236}">
                <a16:creationId xmlns:a16="http://schemas.microsoft.com/office/drawing/2014/main" id="{4CD7CCD0-1E82-0F5E-6B7E-DADD1ACFA3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71480" y="2853618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1" name="Marcador de texto 31">
            <a:extLst>
              <a:ext uri="{FF2B5EF4-FFF2-40B4-BE49-F238E27FC236}">
                <a16:creationId xmlns:a16="http://schemas.microsoft.com/office/drawing/2014/main" id="{21B01A52-5DC3-F441-4910-6ED91E6343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92887" y="3123359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:a16="http://schemas.microsoft.com/office/drawing/2014/main" id="{39D00571-CBCE-1055-7B0C-D0ADE391B2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71480" y="4003992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1" name="Marcador de texto 31">
            <a:extLst>
              <a:ext uri="{FF2B5EF4-FFF2-40B4-BE49-F238E27FC236}">
                <a16:creationId xmlns:a16="http://schemas.microsoft.com/office/drawing/2014/main" id="{4AA8B7D6-A2BC-ECA8-5D7A-A7EB93B167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92887" y="4273733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:a16="http://schemas.microsoft.com/office/drawing/2014/main" id="{E8B7423C-1808-9B07-6A30-59653C8D7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71480" y="5134701"/>
            <a:ext cx="7732429" cy="896671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4" name="Marcador de texto 31">
            <a:extLst>
              <a:ext uri="{FF2B5EF4-FFF2-40B4-BE49-F238E27FC236}">
                <a16:creationId xmlns:a16="http://schemas.microsoft.com/office/drawing/2014/main" id="{4B45B11D-EF15-BFF9-9BC0-E2669B1D15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92887" y="5404442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5" name="Marcador de texto 34">
            <a:extLst>
              <a:ext uri="{FF2B5EF4-FFF2-40B4-BE49-F238E27FC236}">
                <a16:creationId xmlns:a16="http://schemas.microsoft.com/office/drawing/2014/main" id="{7A429157-FE10-D61D-F2FC-B70E632F37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913" y="1722909"/>
            <a:ext cx="2104510" cy="4308045"/>
          </a:xfrm>
          <a:solidFill>
            <a:schemeClr val="tx2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0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21060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1" name="Marcador de texto 49">
            <a:extLst>
              <a:ext uri="{FF2B5EF4-FFF2-40B4-BE49-F238E27FC236}">
                <a16:creationId xmlns:a16="http://schemas.microsoft.com/office/drawing/2014/main" id="{B1E462D8-2796-1E4A-955E-374B96D09A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1480" y="1328808"/>
            <a:ext cx="2104509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643065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D00A3F0-1DBD-1D33-8E5F-B66DB97D8FD7}"/>
              </a:ext>
            </a:extLst>
          </p:cNvPr>
          <p:cNvCxnSpPr>
            <a:cxnSpLocks/>
          </p:cNvCxnSpPr>
          <p:nvPr userDrawn="1"/>
        </p:nvCxnSpPr>
        <p:spPr>
          <a:xfrm>
            <a:off x="2349500" y="1557338"/>
            <a:ext cx="0" cy="2523770"/>
          </a:xfrm>
          <a:prstGeom prst="line">
            <a:avLst/>
          </a:prstGeom>
          <a:noFill/>
          <a:ln w="19050" cap="flat">
            <a:solidFill>
              <a:schemeClr val="accent3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8DA6DB9-6655-E31D-4DF8-A9BFB349B924}"/>
              </a:ext>
            </a:extLst>
          </p:cNvPr>
          <p:cNvCxnSpPr>
            <a:cxnSpLocks/>
          </p:cNvCxnSpPr>
          <p:nvPr userDrawn="1"/>
        </p:nvCxnSpPr>
        <p:spPr>
          <a:xfrm>
            <a:off x="2349500" y="4679941"/>
            <a:ext cx="0" cy="1260414"/>
          </a:xfrm>
          <a:prstGeom prst="line">
            <a:avLst/>
          </a:prstGeom>
          <a:noFill/>
          <a:ln w="19050" cap="flat">
            <a:solidFill>
              <a:schemeClr val="accent3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Marcador de texto 34">
            <a:extLst>
              <a:ext uri="{FF2B5EF4-FFF2-40B4-BE49-F238E27FC236}">
                <a16:creationId xmlns:a16="http://schemas.microsoft.com/office/drawing/2014/main" id="{462A4861-FA73-4F84-D33F-E36591B94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57514" y="1703767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23" name="Marcador de texto 31">
            <a:extLst>
              <a:ext uri="{FF2B5EF4-FFF2-40B4-BE49-F238E27FC236}">
                <a16:creationId xmlns:a16="http://schemas.microsoft.com/office/drawing/2014/main" id="{2A9F2B1D-23F6-CA0E-3516-72F6643F7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8920" y="1706579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8" name="Marcador de texto 34">
            <a:extLst>
              <a:ext uri="{FF2B5EF4-FFF2-40B4-BE49-F238E27FC236}">
                <a16:creationId xmlns:a16="http://schemas.microsoft.com/office/drawing/2014/main" id="{FF397842-E966-0BAD-2099-3A4A04BD1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57514" y="2320217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9E378365-C358-1A5A-6210-FED06EA7A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8920" y="2323029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3" name="Marcador de texto 34">
            <a:extLst>
              <a:ext uri="{FF2B5EF4-FFF2-40B4-BE49-F238E27FC236}">
                <a16:creationId xmlns:a16="http://schemas.microsoft.com/office/drawing/2014/main" id="{E2C5DC06-7BB7-7232-58C7-444D3E883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14" y="2957215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4" name="Marcador de texto 31">
            <a:extLst>
              <a:ext uri="{FF2B5EF4-FFF2-40B4-BE49-F238E27FC236}">
                <a16:creationId xmlns:a16="http://schemas.microsoft.com/office/drawing/2014/main" id="{D88F5D89-C7C9-442F-44A9-A2BA306580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8920" y="2960027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5D97D7C2-0F0D-4275-E1C0-DFE6973AA6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57514" y="3573665"/>
            <a:ext cx="7383748" cy="360000"/>
          </a:xfrm>
          <a:solidFill>
            <a:schemeClr val="tx2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6" name="Marcador de texto 31">
            <a:extLst>
              <a:ext uri="{FF2B5EF4-FFF2-40B4-BE49-F238E27FC236}">
                <a16:creationId xmlns:a16="http://schemas.microsoft.com/office/drawing/2014/main" id="{C6743988-3135-9B1B-A7E1-84F9AF6835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8920" y="3576477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/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0" name="Marcador de texto 34">
            <a:extLst>
              <a:ext uri="{FF2B5EF4-FFF2-40B4-BE49-F238E27FC236}">
                <a16:creationId xmlns:a16="http://schemas.microsoft.com/office/drawing/2014/main" id="{986A27C1-4385-EA36-2391-6E1C259054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7514" y="4800623"/>
            <a:ext cx="7383748" cy="360000"/>
          </a:xfrm>
          <a:solidFill>
            <a:schemeClr val="accent1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2" name="Marcador de texto 31">
            <a:extLst>
              <a:ext uri="{FF2B5EF4-FFF2-40B4-BE49-F238E27FC236}">
                <a16:creationId xmlns:a16="http://schemas.microsoft.com/office/drawing/2014/main" id="{9303CB70-6710-7652-6862-92FD3CEF4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78920" y="4803435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619B6F0C-A526-9A80-52DE-21AA36F46C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14" y="5417073"/>
            <a:ext cx="7383748" cy="360000"/>
          </a:xfrm>
          <a:solidFill>
            <a:schemeClr val="accent1"/>
          </a:solidFill>
        </p:spPr>
        <p:txBody>
          <a:bodyPr lIns="36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47" name="Marcador de texto 31">
            <a:extLst>
              <a:ext uri="{FF2B5EF4-FFF2-40B4-BE49-F238E27FC236}">
                <a16:creationId xmlns:a16="http://schemas.microsoft.com/office/drawing/2014/main" id="{69225B97-AB96-0666-B527-D3A15A469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8920" y="5419885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8" name="Marcador de texto 34">
            <a:extLst>
              <a:ext uri="{FF2B5EF4-FFF2-40B4-BE49-F238E27FC236}">
                <a16:creationId xmlns:a16="http://schemas.microsoft.com/office/drawing/2014/main" id="{CAAA8765-51D3-525E-5399-D9BA69DF78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0017" y="1557338"/>
            <a:ext cx="1345910" cy="2523769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r">
              <a:buNone/>
              <a:defRPr b="1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:a16="http://schemas.microsoft.com/office/drawing/2014/main" id="{493F1595-E2C2-7DB1-B57D-E491A3A330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017" y="4679941"/>
            <a:ext cx="1345910" cy="126041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r">
              <a:buNone/>
              <a:defRPr b="1"/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8437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67" name="Marcador de gráfico 66">
            <a:extLst>
              <a:ext uri="{FF2B5EF4-FFF2-40B4-BE49-F238E27FC236}">
                <a16:creationId xmlns:a16="http://schemas.microsoft.com/office/drawing/2014/main" id="{0E2BF5F4-28AA-C091-A2C9-41CCD7F2E66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6563" y="4906393"/>
            <a:ext cx="11347450" cy="125945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8" name="Marcador de texto 49">
            <a:extLst>
              <a:ext uri="{FF2B5EF4-FFF2-40B4-BE49-F238E27FC236}">
                <a16:creationId xmlns:a16="http://schemas.microsoft.com/office/drawing/2014/main" id="{2D6AB44C-BE20-6AE1-2BD7-60136A0F32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504" y="1747856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:a16="http://schemas.microsoft.com/office/drawing/2014/main" id="{78626F12-8EE4-627F-3D9C-5D9BC9F59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504" y="2013330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49">
            <a:extLst>
              <a:ext uri="{FF2B5EF4-FFF2-40B4-BE49-F238E27FC236}">
                <a16:creationId xmlns:a16="http://schemas.microsoft.com/office/drawing/2014/main" id="{704B6EFA-6E90-AFBD-907A-64E68F6163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0053" y="1747856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1" name="Marcador de texto 49">
            <a:extLst>
              <a:ext uri="{FF2B5EF4-FFF2-40B4-BE49-F238E27FC236}">
                <a16:creationId xmlns:a16="http://schemas.microsoft.com/office/drawing/2014/main" id="{232DAC00-2C77-A7D9-FE90-2C56028988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053" y="2013330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2" name="Marcador de texto 49">
            <a:extLst>
              <a:ext uri="{FF2B5EF4-FFF2-40B4-BE49-F238E27FC236}">
                <a16:creationId xmlns:a16="http://schemas.microsoft.com/office/drawing/2014/main" id="{443983D0-B2F0-8BE2-4CB2-B508E32E48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1504" y="3327124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3" name="Marcador de texto 49">
            <a:extLst>
              <a:ext uri="{FF2B5EF4-FFF2-40B4-BE49-F238E27FC236}">
                <a16:creationId xmlns:a16="http://schemas.microsoft.com/office/drawing/2014/main" id="{43DC84FC-1150-EEA1-3070-A9BDBE38B7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504" y="3593774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4" name="Marcador de texto 49">
            <a:extLst>
              <a:ext uri="{FF2B5EF4-FFF2-40B4-BE49-F238E27FC236}">
                <a16:creationId xmlns:a16="http://schemas.microsoft.com/office/drawing/2014/main" id="{777C99C0-74E7-64A1-F61D-14048912DB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0053" y="3327124"/>
            <a:ext cx="5283960" cy="23429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5" name="Marcador de texto 49">
            <a:extLst>
              <a:ext uri="{FF2B5EF4-FFF2-40B4-BE49-F238E27FC236}">
                <a16:creationId xmlns:a16="http://schemas.microsoft.com/office/drawing/2014/main" id="{C6759ADA-6F64-71AA-E09A-F518715539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053" y="3593774"/>
            <a:ext cx="528396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texto 49">
            <a:extLst>
              <a:ext uri="{FF2B5EF4-FFF2-40B4-BE49-F238E27FC236}">
                <a16:creationId xmlns:a16="http://schemas.microsoft.com/office/drawing/2014/main" id="{8E6886E5-E7E4-6B6E-3F9A-E4EA0BAE70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3852" y="1328807"/>
            <a:ext cx="3451612" cy="219443"/>
          </a:xfrm>
          <a:prstGeom prst="rect">
            <a:avLst/>
          </a:prstGeom>
          <a:solidFill>
            <a:schemeClr val="tx2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2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7"/>
            <a:ext cx="1825200" cy="219443"/>
          </a:xfrm>
          <a:solidFill>
            <a:schemeClr val="accent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3" name="Marcador de texto 49">
            <a:extLst>
              <a:ext uri="{FF2B5EF4-FFF2-40B4-BE49-F238E27FC236}">
                <a16:creationId xmlns:a16="http://schemas.microsoft.com/office/drawing/2014/main" id="{8E6886E5-E7E4-6B6E-3F9A-E4EA0BAE70B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2401" y="1328807"/>
            <a:ext cx="3451612" cy="219443"/>
          </a:xfrm>
          <a:prstGeom prst="rect">
            <a:avLst/>
          </a:prstGeom>
          <a:solidFill>
            <a:schemeClr val="tx2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4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0053" y="1328807"/>
            <a:ext cx="1825200" cy="219443"/>
          </a:xfrm>
          <a:solidFill>
            <a:schemeClr val="accent1"/>
          </a:solidFill>
        </p:spPr>
        <p:txBody>
          <a:bodyPr anchor="t" anchorCtr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648796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2780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dirty="0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2C2BDA4-4AE0-D380-9B6E-2721E0E64383}"/>
              </a:ext>
            </a:extLst>
          </p:cNvPr>
          <p:cNvSpPr/>
          <p:nvPr userDrawn="1"/>
        </p:nvSpPr>
        <p:spPr>
          <a:xfrm rot="18900000">
            <a:off x="5690209" y="3341110"/>
            <a:ext cx="811583" cy="811583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9" name="28 Conector recto">
            <a:extLst>
              <a:ext uri="{FF2B5EF4-FFF2-40B4-BE49-F238E27FC236}">
                <a16:creationId xmlns:a16="http://schemas.microsoft.com/office/drawing/2014/main" id="{0D000B62-F354-CAEE-1F1C-6FBC32674F4E}"/>
              </a:ext>
            </a:extLst>
          </p:cNvPr>
          <p:cNvCxnSpPr>
            <a:cxnSpLocks/>
          </p:cNvCxnSpPr>
          <p:nvPr userDrawn="1"/>
        </p:nvCxnSpPr>
        <p:spPr>
          <a:xfrm>
            <a:off x="447578" y="1558466"/>
            <a:ext cx="4345482" cy="1565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28 Conector recto">
            <a:extLst>
              <a:ext uri="{FF2B5EF4-FFF2-40B4-BE49-F238E27FC236}">
                <a16:creationId xmlns:a16="http://schemas.microsoft.com/office/drawing/2014/main" id="{A67A4031-DCB4-A538-9A3C-872B6968584F}"/>
              </a:ext>
            </a:extLst>
          </p:cNvPr>
          <p:cNvCxnSpPr>
            <a:cxnSpLocks/>
          </p:cNvCxnSpPr>
          <p:nvPr userDrawn="1"/>
        </p:nvCxnSpPr>
        <p:spPr>
          <a:xfrm>
            <a:off x="6825064" y="1558466"/>
            <a:ext cx="43452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Marcador de texto 49">
            <a:extLst>
              <a:ext uri="{FF2B5EF4-FFF2-40B4-BE49-F238E27FC236}">
                <a16:creationId xmlns:a16="http://schemas.microsoft.com/office/drawing/2014/main" id="{52D1196A-4A45-E52C-7BAB-0724D78212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3303" y="2103677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87" name="Marcador de posición de imagen 86">
            <a:extLst>
              <a:ext uri="{FF2B5EF4-FFF2-40B4-BE49-F238E27FC236}">
                <a16:creationId xmlns:a16="http://schemas.microsoft.com/office/drawing/2014/main" id="{EE707A6C-8AB7-6A75-AAC1-B4485A2861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7578" y="1769393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88" name="Marcador de texto 49">
            <a:extLst>
              <a:ext uri="{FF2B5EF4-FFF2-40B4-BE49-F238E27FC236}">
                <a16:creationId xmlns:a16="http://schemas.microsoft.com/office/drawing/2014/main" id="{E7E07ECC-09A2-20EC-0208-82A7D76B10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89" y="2103677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89" name="Marcador de posición de imagen 86">
            <a:extLst>
              <a:ext uri="{FF2B5EF4-FFF2-40B4-BE49-F238E27FC236}">
                <a16:creationId xmlns:a16="http://schemas.microsoft.com/office/drawing/2014/main" id="{A025E4CC-CB3B-1A01-4C7E-17CAD9B0D19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25064" y="1769393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0" name="Marcador de texto 49">
            <a:extLst>
              <a:ext uri="{FF2B5EF4-FFF2-40B4-BE49-F238E27FC236}">
                <a16:creationId xmlns:a16="http://schemas.microsoft.com/office/drawing/2014/main" id="{2A5F4B21-3C07-6B23-DA88-F0A5E64080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3303" y="3431436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1" name="Marcador de posición de imagen 86">
            <a:extLst>
              <a:ext uri="{FF2B5EF4-FFF2-40B4-BE49-F238E27FC236}">
                <a16:creationId xmlns:a16="http://schemas.microsoft.com/office/drawing/2014/main" id="{D0AB1B78-BEF5-7D3E-137F-DA0C8CB03F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7578" y="3097152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2" name="Marcador de texto 49">
            <a:extLst>
              <a:ext uri="{FF2B5EF4-FFF2-40B4-BE49-F238E27FC236}">
                <a16:creationId xmlns:a16="http://schemas.microsoft.com/office/drawing/2014/main" id="{BA5ED855-5F65-8BA9-99B2-4DC819774C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0789" y="3431436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3" name="Marcador de posición de imagen 86">
            <a:extLst>
              <a:ext uri="{FF2B5EF4-FFF2-40B4-BE49-F238E27FC236}">
                <a16:creationId xmlns:a16="http://schemas.microsoft.com/office/drawing/2014/main" id="{80FC252A-E9F2-DDBC-BC5F-AF376C2822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25064" y="3097152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4" name="Marcador de texto 49">
            <a:extLst>
              <a:ext uri="{FF2B5EF4-FFF2-40B4-BE49-F238E27FC236}">
                <a16:creationId xmlns:a16="http://schemas.microsoft.com/office/drawing/2014/main" id="{58DE00A0-CCCF-C046-C374-906C947B02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13303" y="4684038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5" name="Marcador de posición de imagen 86">
            <a:extLst>
              <a:ext uri="{FF2B5EF4-FFF2-40B4-BE49-F238E27FC236}">
                <a16:creationId xmlns:a16="http://schemas.microsoft.com/office/drawing/2014/main" id="{A3585362-2AF5-F97A-545B-5D455F197F5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47578" y="4349754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6" name="Marcador de texto 49">
            <a:extLst>
              <a:ext uri="{FF2B5EF4-FFF2-40B4-BE49-F238E27FC236}">
                <a16:creationId xmlns:a16="http://schemas.microsoft.com/office/drawing/2014/main" id="{FE81C58E-4242-A183-B6DD-08972C2E30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0789" y="4684038"/>
            <a:ext cx="3179757" cy="213650"/>
          </a:xfrm>
          <a:noFill/>
        </p:spPr>
        <p:txBody>
          <a:bodyPr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7" name="Marcador de posición de imagen 86">
            <a:extLst>
              <a:ext uri="{FF2B5EF4-FFF2-40B4-BE49-F238E27FC236}">
                <a16:creationId xmlns:a16="http://schemas.microsoft.com/office/drawing/2014/main" id="{22DCB027-9E5E-6FB3-1D97-72B05289323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825064" y="4349754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99" name="Marcador de texto 49">
            <a:extLst>
              <a:ext uri="{FF2B5EF4-FFF2-40B4-BE49-F238E27FC236}">
                <a16:creationId xmlns:a16="http://schemas.microsoft.com/office/drawing/2014/main" id="{74CB5E10-8F3F-6D86-5DFF-F5B4A6A5F6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7578" y="5844507"/>
            <a:ext cx="5074546" cy="205305"/>
          </a:xfrm>
          <a:noFill/>
        </p:spPr>
        <p:txBody>
          <a:bodyPr>
            <a:noAutofit/>
          </a:bodyPr>
          <a:lstStyle>
            <a:lvl1pPr marL="0" indent="0" algn="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0" name="Marcador de texto 49">
            <a:extLst>
              <a:ext uri="{FF2B5EF4-FFF2-40B4-BE49-F238E27FC236}">
                <a16:creationId xmlns:a16="http://schemas.microsoft.com/office/drawing/2014/main" id="{BCA3F8A5-5D73-29B6-C481-E2EC7BD4CC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5063" y="5844507"/>
            <a:ext cx="4410667" cy="223536"/>
          </a:xfrm>
          <a:noFill/>
        </p:spPr>
        <p:txBody>
          <a:bodyPr>
            <a:noAutofit/>
          </a:bodyPr>
          <a:lstStyle>
            <a:lvl1pPr marL="0" indent="0" algn="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30" name="Marcador de texto 49">
            <a:extLst>
              <a:ext uri="{FF2B5EF4-FFF2-40B4-BE49-F238E27FC236}">
                <a16:creationId xmlns:a16="http://schemas.microsoft.com/office/drawing/2014/main" id="{A2C8F08A-5581-007E-062D-4AE64E25E9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328808"/>
            <a:ext cx="4345200" cy="219443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:a16="http://schemas.microsoft.com/office/drawing/2014/main" id="{B1E462D8-2796-1E4A-955E-374B96D09A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5062" y="1328808"/>
            <a:ext cx="4345200" cy="245316"/>
          </a:xfrm>
          <a:noFill/>
        </p:spPr>
        <p:txBody>
          <a:bodyPr>
            <a:noAutofit/>
          </a:bodyPr>
          <a:lstStyle>
            <a:lvl1pPr marL="0" indent="0">
              <a:buNone/>
              <a:defRPr sz="1300" b="1"/>
            </a:lvl1pPr>
          </a:lstStyle>
          <a:p>
            <a:pPr lvl="0"/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50463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br>
              <a:rPr lang="es-ES" dirty="0"/>
            </a:br>
            <a:r>
              <a:rPr lang="es-ES" dirty="0"/>
              <a:t>máximo 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9" name="Marcador de tabla 18">
            <a:extLst>
              <a:ext uri="{FF2B5EF4-FFF2-40B4-BE49-F238E27FC236}">
                <a16:creationId xmlns:a16="http://schemas.microsoft.com/office/drawing/2014/main" id="{1D28B62C-983E-6B64-C51E-4075858BEE0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47675" y="3257934"/>
            <a:ext cx="11314113" cy="290791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20" name="Marcador de texto 34">
            <a:extLst>
              <a:ext uri="{FF2B5EF4-FFF2-40B4-BE49-F238E27FC236}">
                <a16:creationId xmlns:a16="http://schemas.microsoft.com/office/drawing/2014/main" id="{90DA9BC0-A64A-6ECE-0C7F-2284D779AC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1584487"/>
            <a:ext cx="2967502" cy="1307938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21" name="Marcador de texto 31">
            <a:extLst>
              <a:ext uri="{FF2B5EF4-FFF2-40B4-BE49-F238E27FC236}">
                <a16:creationId xmlns:a16="http://schemas.microsoft.com/office/drawing/2014/main" id="{49492AD4-DE20-0966-0185-5B714FD656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3733" y="1584487"/>
            <a:ext cx="1307939" cy="1307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22" name="Marcador de texto 31">
            <a:extLst>
              <a:ext uri="{FF2B5EF4-FFF2-40B4-BE49-F238E27FC236}">
                <a16:creationId xmlns:a16="http://schemas.microsoft.com/office/drawing/2014/main" id="{39A80EFD-C525-2E33-D67E-BF82215F79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183910" y="1989784"/>
            <a:ext cx="576921" cy="49734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29" name="Marcador de texto 34">
            <a:extLst>
              <a:ext uri="{FF2B5EF4-FFF2-40B4-BE49-F238E27FC236}">
                <a16:creationId xmlns:a16="http://schemas.microsoft.com/office/drawing/2014/main" id="{E0C36208-1CA8-0AF6-C192-788E2E2AA7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05638" y="1584487"/>
            <a:ext cx="2967502" cy="1307938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0" name="Marcador de texto 31">
            <a:extLst>
              <a:ext uri="{FF2B5EF4-FFF2-40B4-BE49-F238E27FC236}">
                <a16:creationId xmlns:a16="http://schemas.microsoft.com/office/drawing/2014/main" id="{8958A367-7109-C383-DA0E-B6409FFF70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6458" y="1584487"/>
            <a:ext cx="1307939" cy="1307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1" name="Marcador de texto 31">
            <a:extLst>
              <a:ext uri="{FF2B5EF4-FFF2-40B4-BE49-F238E27FC236}">
                <a16:creationId xmlns:a16="http://schemas.microsoft.com/office/drawing/2014/main" id="{66BE90DE-B32A-628F-0F45-46C5CE4F7D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7046635" y="1989784"/>
            <a:ext cx="576921" cy="49734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2" name="Marcador de texto 34">
            <a:extLst>
              <a:ext uri="{FF2B5EF4-FFF2-40B4-BE49-F238E27FC236}">
                <a16:creationId xmlns:a16="http://schemas.microsoft.com/office/drawing/2014/main" id="{98A85428-6F8E-9072-22E5-8A132B6C5D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8364" y="1584487"/>
            <a:ext cx="2967502" cy="1307938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Tema N</a:t>
            </a:r>
            <a:endParaRPr lang="es-CL" dirty="0"/>
          </a:p>
        </p:txBody>
      </p:sp>
      <p:sp>
        <p:nvSpPr>
          <p:cNvPr id="33" name="Marcador de texto 31">
            <a:extLst>
              <a:ext uri="{FF2B5EF4-FFF2-40B4-BE49-F238E27FC236}">
                <a16:creationId xmlns:a16="http://schemas.microsoft.com/office/drawing/2014/main" id="{AE0E2CDA-1B5A-580E-D0C0-E37297A7AC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49184" y="1584487"/>
            <a:ext cx="1307939" cy="1307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4" name="Marcador de texto 31">
            <a:extLst>
              <a:ext uri="{FF2B5EF4-FFF2-40B4-BE49-F238E27FC236}">
                <a16:creationId xmlns:a16="http://schemas.microsoft.com/office/drawing/2014/main" id="{A8324AF2-4451-61C2-DE34-08C724D6C3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909361" y="1989784"/>
            <a:ext cx="576921" cy="49734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1059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58" name="Subtítulo 2">
            <a:extLst>
              <a:ext uri="{FF2B5EF4-FFF2-40B4-BE49-F238E27FC236}">
                <a16:creationId xmlns:a16="http://schemas.microsoft.com/office/drawing/2014/main" id="{95C4CA68-C0A6-1A75-A75A-69111116D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59" name="Marcador de texto 49">
            <a:extLst>
              <a:ext uri="{FF2B5EF4-FFF2-40B4-BE49-F238E27FC236}">
                <a16:creationId xmlns:a16="http://schemas.microsoft.com/office/drawing/2014/main" id="{4B345620-5EB8-5D07-CDF4-2196916D4F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24132" y="1761467"/>
            <a:ext cx="1714983" cy="229996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0" name="Marcador de texto 49">
            <a:extLst>
              <a:ext uri="{FF2B5EF4-FFF2-40B4-BE49-F238E27FC236}">
                <a16:creationId xmlns:a16="http://schemas.microsoft.com/office/drawing/2014/main" id="{4805B092-F4B5-8A89-7913-16D55E80CF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4624" y="1761467"/>
            <a:ext cx="1714983" cy="229996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1" name="Marcador de texto 49">
            <a:extLst>
              <a:ext uri="{FF2B5EF4-FFF2-40B4-BE49-F238E27FC236}">
                <a16:creationId xmlns:a16="http://schemas.microsoft.com/office/drawing/2014/main" id="{9CD34FC7-F684-369E-267D-FE6FA317E6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05117" y="1761467"/>
            <a:ext cx="1714983" cy="229996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2" name="Marcador de texto 49">
            <a:extLst>
              <a:ext uri="{FF2B5EF4-FFF2-40B4-BE49-F238E27FC236}">
                <a16:creationId xmlns:a16="http://schemas.microsoft.com/office/drawing/2014/main" id="{F963A36C-AF12-414B-E941-50890D8D9D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24132" y="2196364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3" name="Marcador de texto 49">
            <a:extLst>
              <a:ext uri="{FF2B5EF4-FFF2-40B4-BE49-F238E27FC236}">
                <a16:creationId xmlns:a16="http://schemas.microsoft.com/office/drawing/2014/main" id="{A493A69E-F006-CBC4-14BA-1B7D411F6A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14624" y="2196364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4" name="Marcador de texto 49">
            <a:extLst>
              <a:ext uri="{FF2B5EF4-FFF2-40B4-BE49-F238E27FC236}">
                <a16:creationId xmlns:a16="http://schemas.microsoft.com/office/drawing/2014/main" id="{922125E0-E5BD-3E30-0F8B-A00802030F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05117" y="2196364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5" name="Marcador de texto 49">
            <a:extLst>
              <a:ext uri="{FF2B5EF4-FFF2-40B4-BE49-F238E27FC236}">
                <a16:creationId xmlns:a16="http://schemas.microsoft.com/office/drawing/2014/main" id="{C17793B2-03BD-08AE-128B-E51718FDDB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24132" y="3556813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6" name="Marcador de texto 49">
            <a:extLst>
              <a:ext uri="{FF2B5EF4-FFF2-40B4-BE49-F238E27FC236}">
                <a16:creationId xmlns:a16="http://schemas.microsoft.com/office/drawing/2014/main" id="{453D821D-AC55-5A01-BBA3-97EADB2FDE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4624" y="3556813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7" name="Marcador de texto 49">
            <a:extLst>
              <a:ext uri="{FF2B5EF4-FFF2-40B4-BE49-F238E27FC236}">
                <a16:creationId xmlns:a16="http://schemas.microsoft.com/office/drawing/2014/main" id="{ECB52E0A-92A8-5EF1-625C-1E2B5354F9F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05117" y="3556813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8" name="Marcador de texto 49">
            <a:extLst>
              <a:ext uri="{FF2B5EF4-FFF2-40B4-BE49-F238E27FC236}">
                <a16:creationId xmlns:a16="http://schemas.microsoft.com/office/drawing/2014/main" id="{3F01CCC4-52EE-22C2-9D44-6BFE579745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24132" y="4906111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:a16="http://schemas.microsoft.com/office/drawing/2014/main" id="{9CEB0C03-2BB4-30A2-067F-7C2D1E93597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14624" y="4906111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49">
            <a:extLst>
              <a:ext uri="{FF2B5EF4-FFF2-40B4-BE49-F238E27FC236}">
                <a16:creationId xmlns:a16="http://schemas.microsoft.com/office/drawing/2014/main" id="{C3E77618-4325-F5FE-499C-45BD5160D6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05117" y="4906111"/>
            <a:ext cx="1714983" cy="1232629"/>
          </a:xfrm>
          <a:solidFill>
            <a:schemeClr val="tx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1" name="Marcador de texto 34">
            <a:extLst>
              <a:ext uri="{FF2B5EF4-FFF2-40B4-BE49-F238E27FC236}">
                <a16:creationId xmlns:a16="http://schemas.microsoft.com/office/drawing/2014/main" id="{CE272B85-9159-FA71-78A8-21B9FE10300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 flipH="1">
            <a:off x="5068797" y="2355407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2" name="Marcador de texto 34">
            <a:extLst>
              <a:ext uri="{FF2B5EF4-FFF2-40B4-BE49-F238E27FC236}">
                <a16:creationId xmlns:a16="http://schemas.microsoft.com/office/drawing/2014/main" id="{11D99E9E-817C-6D7E-A2BE-89DD822D161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6200000" flipH="1">
            <a:off x="5068798" y="3727008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3" name="Marcador de texto 34">
            <a:extLst>
              <a:ext uri="{FF2B5EF4-FFF2-40B4-BE49-F238E27FC236}">
                <a16:creationId xmlns:a16="http://schemas.microsoft.com/office/drawing/2014/main" id="{00F65F61-D1F6-1F4E-575A-A425488713D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6200000" flipH="1">
            <a:off x="5068799" y="5109242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4" name="Marcador de texto 49">
            <a:extLst>
              <a:ext uri="{FF2B5EF4-FFF2-40B4-BE49-F238E27FC236}">
                <a16:creationId xmlns:a16="http://schemas.microsoft.com/office/drawing/2014/main" id="{636F64CA-18E8-BF09-DD60-E08C4128683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766802" y="2196364"/>
            <a:ext cx="2614932" cy="1232629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5" name="Marcador de texto 49">
            <a:extLst>
              <a:ext uri="{FF2B5EF4-FFF2-40B4-BE49-F238E27FC236}">
                <a16:creationId xmlns:a16="http://schemas.microsoft.com/office/drawing/2014/main" id="{A3BA2335-2FFB-08E3-1335-E3252122AB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766802" y="3556813"/>
            <a:ext cx="2614932" cy="1232629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6" name="Marcador de texto 49">
            <a:extLst>
              <a:ext uri="{FF2B5EF4-FFF2-40B4-BE49-F238E27FC236}">
                <a16:creationId xmlns:a16="http://schemas.microsoft.com/office/drawing/2014/main" id="{DE00BC1C-834A-9980-3BCA-F908E7F0CF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766802" y="4906111"/>
            <a:ext cx="2614932" cy="1232629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posición de imagen 86">
            <a:extLst>
              <a:ext uri="{FF2B5EF4-FFF2-40B4-BE49-F238E27FC236}">
                <a16:creationId xmlns:a16="http://schemas.microsoft.com/office/drawing/2014/main" id="{64DAE33A-150D-57A3-70D3-CD27D0B395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4108" y="2330078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78" name="Marcador de posición de imagen 86">
            <a:extLst>
              <a:ext uri="{FF2B5EF4-FFF2-40B4-BE49-F238E27FC236}">
                <a16:creationId xmlns:a16="http://schemas.microsoft.com/office/drawing/2014/main" id="{ECCD658C-2175-3803-0038-475F5236EF3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94108" y="3701680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79" name="Marcador de posición de imagen 86">
            <a:extLst>
              <a:ext uri="{FF2B5EF4-FFF2-40B4-BE49-F238E27FC236}">
                <a16:creationId xmlns:a16="http://schemas.microsoft.com/office/drawing/2014/main" id="{92A05F97-2D3F-CDB4-311A-DC950928EBF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94108" y="5062645"/>
            <a:ext cx="963613" cy="9652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2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83F15F5D-7D92-97D5-8099-701EAA364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3" name="Marcador de texto 49">
            <a:extLst>
              <a:ext uri="{FF2B5EF4-FFF2-40B4-BE49-F238E27FC236}">
                <a16:creationId xmlns:a16="http://schemas.microsoft.com/office/drawing/2014/main" id="{1EDF05D4-9A65-EF9A-522C-6318F25B0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504" y="1852612"/>
            <a:ext cx="11121820" cy="1097208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4" name="Marcador de texto 49">
            <a:extLst>
              <a:ext uri="{FF2B5EF4-FFF2-40B4-BE49-F238E27FC236}">
                <a16:creationId xmlns:a16="http://schemas.microsoft.com/office/drawing/2014/main" id="{9EC0A742-FAE7-EB7C-074F-338B3CA3D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504" y="3270847"/>
            <a:ext cx="11121820" cy="2342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5" name="Marcador de texto 49">
            <a:extLst>
              <a:ext uri="{FF2B5EF4-FFF2-40B4-BE49-F238E27FC236}">
                <a16:creationId xmlns:a16="http://schemas.microsoft.com/office/drawing/2014/main" id="{A38F46DD-F13F-9EA0-4D70-156B93AB0A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504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6" name="Marcador de texto 49">
            <a:extLst>
              <a:ext uri="{FF2B5EF4-FFF2-40B4-BE49-F238E27FC236}">
                <a16:creationId xmlns:a16="http://schemas.microsoft.com/office/drawing/2014/main" id="{B2B6EF5F-B4EB-6934-ECD5-C2A36A84A8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6807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7" name="Marcador de texto 49">
            <a:extLst>
              <a:ext uri="{FF2B5EF4-FFF2-40B4-BE49-F238E27FC236}">
                <a16:creationId xmlns:a16="http://schemas.microsoft.com/office/drawing/2014/main" id="{C8100423-846E-4126-FB92-9B3114D416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1097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8" name="Marcador de texto 49">
            <a:extLst>
              <a:ext uri="{FF2B5EF4-FFF2-40B4-BE49-F238E27FC236}">
                <a16:creationId xmlns:a16="http://schemas.microsoft.com/office/drawing/2014/main" id="{051DCBF7-6C95-9680-0904-0D5E5E3805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5387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9" name="Marcador de texto 49">
            <a:extLst>
              <a:ext uri="{FF2B5EF4-FFF2-40B4-BE49-F238E27FC236}">
                <a16:creationId xmlns:a16="http://schemas.microsoft.com/office/drawing/2014/main" id="{007F1483-B57C-B30C-EE92-81E42BC2D5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62715" y="4593265"/>
            <a:ext cx="1912506" cy="152484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50" name="Marcador de texto 34">
            <a:extLst>
              <a:ext uri="{FF2B5EF4-FFF2-40B4-BE49-F238E27FC236}">
                <a16:creationId xmlns:a16="http://schemas.microsoft.com/office/drawing/2014/main" id="{6FB6EE8B-F2BD-25A3-0B74-0CB25E3DEA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80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1" name="Marcador de texto 31">
            <a:extLst>
              <a:ext uri="{FF2B5EF4-FFF2-40B4-BE49-F238E27FC236}">
                <a16:creationId xmlns:a16="http://schemas.microsoft.com/office/drawing/2014/main" id="{9262D7D3-F97F-8E58-4966-FA70380552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397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2" name="Marcador de texto 31">
            <a:extLst>
              <a:ext uri="{FF2B5EF4-FFF2-40B4-BE49-F238E27FC236}">
                <a16:creationId xmlns:a16="http://schemas.microsoft.com/office/drawing/2014/main" id="{24420A78-BBAD-C2C0-9FC0-AA634D4B5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4233066" y="3888500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:a16="http://schemas.microsoft.com/office/drawing/2014/main" id="{5D79030A-41CF-6F08-1065-47605D0AAA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51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4" name="Marcador de texto 31">
            <a:extLst>
              <a:ext uri="{FF2B5EF4-FFF2-40B4-BE49-F238E27FC236}">
                <a16:creationId xmlns:a16="http://schemas.microsoft.com/office/drawing/2014/main" id="{9462DC54-CBF9-6B45-2B2C-2148284DB5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5968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5" name="Marcador de texto 31">
            <a:extLst>
              <a:ext uri="{FF2B5EF4-FFF2-40B4-BE49-F238E27FC236}">
                <a16:creationId xmlns:a16="http://schemas.microsoft.com/office/drawing/2014/main" id="{A658DC09-3F35-A814-365C-D35FDB5313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878776" y="3888500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6" name="Marcador de texto 34">
            <a:extLst>
              <a:ext uri="{FF2B5EF4-FFF2-40B4-BE49-F238E27FC236}">
                <a16:creationId xmlns:a16="http://schemas.microsoft.com/office/drawing/2014/main" id="{4C77BC8D-3998-BB26-47BA-C708BD55605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0538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7" name="Marcador de texto 31">
            <a:extLst>
              <a:ext uri="{FF2B5EF4-FFF2-40B4-BE49-F238E27FC236}">
                <a16:creationId xmlns:a16="http://schemas.microsoft.com/office/drawing/2014/main" id="{274D0C8D-1C32-F531-C87A-BA0BED3441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2255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8" name="Marcador de texto 31">
            <a:extLst>
              <a:ext uri="{FF2B5EF4-FFF2-40B4-BE49-F238E27FC236}">
                <a16:creationId xmlns:a16="http://schemas.microsoft.com/office/drawing/2014/main" id="{1819C0FF-910E-6355-8D27-D63208863D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5400000">
            <a:off x="8941646" y="3883308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9" name="Marcador de texto 34">
            <a:extLst>
              <a:ext uri="{FF2B5EF4-FFF2-40B4-BE49-F238E27FC236}">
                <a16:creationId xmlns:a16="http://schemas.microsoft.com/office/drawing/2014/main" id="{09D34F02-4612-0DA0-8199-D17D801331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5109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0" name="Marcador de texto 31">
            <a:extLst>
              <a:ext uri="{FF2B5EF4-FFF2-40B4-BE49-F238E27FC236}">
                <a16:creationId xmlns:a16="http://schemas.microsoft.com/office/drawing/2014/main" id="{C3946606-FE5E-4257-2A70-3B1EE8D3D6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6826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61" name="Marcador de texto 31">
            <a:extLst>
              <a:ext uri="{FF2B5EF4-FFF2-40B4-BE49-F238E27FC236}">
                <a16:creationId xmlns:a16="http://schemas.microsoft.com/office/drawing/2014/main" id="{7A1297C7-876A-2CAE-B2A0-78ACA462B8A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6587356" y="3888500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62" name="Marcador de texto 34">
            <a:extLst>
              <a:ext uri="{FF2B5EF4-FFF2-40B4-BE49-F238E27FC236}">
                <a16:creationId xmlns:a16="http://schemas.microsoft.com/office/drawing/2014/main" id="{FD04A436-8FFE-C6D0-880E-D7B4CB3783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59677" y="3685085"/>
            <a:ext cx="1587571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3" name="Marcador de texto 31">
            <a:extLst>
              <a:ext uri="{FF2B5EF4-FFF2-40B4-BE49-F238E27FC236}">
                <a16:creationId xmlns:a16="http://schemas.microsoft.com/office/drawing/2014/main" id="{EBEBCBEE-CE4C-981A-D59E-FF13E67B62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076847" y="368508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64" name="Marcador de texto 31">
            <a:extLst>
              <a:ext uri="{FF2B5EF4-FFF2-40B4-BE49-F238E27FC236}">
                <a16:creationId xmlns:a16="http://schemas.microsoft.com/office/drawing/2014/main" id="{7D3423CD-D5FE-E127-9746-BA101CE3EBA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5400000">
            <a:off x="11295936" y="3883306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7274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83F15F5D-7D92-97D5-8099-701EAA364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741D0EF4-A454-9693-96B3-EB35A488F9ED}"/>
              </a:ext>
            </a:extLst>
          </p:cNvPr>
          <p:cNvCxnSpPr>
            <a:cxnSpLocks/>
          </p:cNvCxnSpPr>
          <p:nvPr userDrawn="1"/>
        </p:nvCxnSpPr>
        <p:spPr>
          <a:xfrm>
            <a:off x="425229" y="4618032"/>
            <a:ext cx="11341542" cy="0"/>
          </a:xfrm>
          <a:prstGeom prst="line">
            <a:avLst/>
          </a:prstGeom>
          <a:ln w="19050">
            <a:solidFill>
              <a:schemeClr val="accent3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0C8DCC1-8E32-D573-93B5-E5E71C01DC3E}"/>
              </a:ext>
            </a:extLst>
          </p:cNvPr>
          <p:cNvCxnSpPr>
            <a:cxnSpLocks/>
          </p:cNvCxnSpPr>
          <p:nvPr userDrawn="1"/>
        </p:nvCxnSpPr>
        <p:spPr>
          <a:xfrm>
            <a:off x="425229" y="2841684"/>
            <a:ext cx="11341542" cy="0"/>
          </a:xfrm>
          <a:prstGeom prst="line">
            <a:avLst/>
          </a:prstGeom>
          <a:ln w="19050">
            <a:solidFill>
              <a:schemeClr val="accent3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Marcador de texto 49">
            <a:extLst>
              <a:ext uri="{FF2B5EF4-FFF2-40B4-BE49-F238E27FC236}">
                <a16:creationId xmlns:a16="http://schemas.microsoft.com/office/drawing/2014/main" id="{6DEDFD75-191B-5433-8A93-041B19A766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1504" y="1845031"/>
            <a:ext cx="1096842" cy="687850"/>
          </a:xfrm>
          <a:noFill/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99" name="Marcador de texto 49">
            <a:extLst>
              <a:ext uri="{FF2B5EF4-FFF2-40B4-BE49-F238E27FC236}">
                <a16:creationId xmlns:a16="http://schemas.microsoft.com/office/drawing/2014/main" id="{AB8400E2-DEE0-612A-CAEF-BF0BD01222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504" y="3043549"/>
            <a:ext cx="1096842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1" name="Marcador de texto 49">
            <a:extLst>
              <a:ext uri="{FF2B5EF4-FFF2-40B4-BE49-F238E27FC236}">
                <a16:creationId xmlns:a16="http://schemas.microsoft.com/office/drawing/2014/main" id="{18175F41-C149-7CEE-9D6D-8988CF5401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3989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2" name="Marcador de texto 49">
            <a:extLst>
              <a:ext uri="{FF2B5EF4-FFF2-40B4-BE49-F238E27FC236}">
                <a16:creationId xmlns:a16="http://schemas.microsoft.com/office/drawing/2014/main" id="{F76222A7-5D3E-DF79-FEE5-C43F157EE2D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7846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3" name="Marcador de texto 49">
            <a:extLst>
              <a:ext uri="{FF2B5EF4-FFF2-40B4-BE49-F238E27FC236}">
                <a16:creationId xmlns:a16="http://schemas.microsoft.com/office/drawing/2014/main" id="{8822C92A-57F0-6DC8-D633-1832613646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51704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4" name="Marcador de texto 49">
            <a:extLst>
              <a:ext uri="{FF2B5EF4-FFF2-40B4-BE49-F238E27FC236}">
                <a16:creationId xmlns:a16="http://schemas.microsoft.com/office/drawing/2014/main" id="{9CF0A07A-A25B-18DD-F296-D1EE050CFD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65561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5" name="Marcador de texto 49">
            <a:extLst>
              <a:ext uri="{FF2B5EF4-FFF2-40B4-BE49-F238E27FC236}">
                <a16:creationId xmlns:a16="http://schemas.microsoft.com/office/drawing/2014/main" id="{7E086824-B1E6-863B-115B-992F9552FF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01189" y="3043549"/>
            <a:ext cx="1739099" cy="134614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6" name="Marcador de texto 49">
            <a:extLst>
              <a:ext uri="{FF2B5EF4-FFF2-40B4-BE49-F238E27FC236}">
                <a16:creationId xmlns:a16="http://schemas.microsoft.com/office/drawing/2014/main" id="{02F58401-D79F-01A9-8535-47C943032A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1504" y="4807033"/>
            <a:ext cx="1096842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7" name="Marcador de texto 49">
            <a:extLst>
              <a:ext uri="{FF2B5EF4-FFF2-40B4-BE49-F238E27FC236}">
                <a16:creationId xmlns:a16="http://schemas.microsoft.com/office/drawing/2014/main" id="{BB5BE137-48E8-1B34-B29C-90826849C2A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23989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8" name="Marcador de texto 49">
            <a:extLst>
              <a:ext uri="{FF2B5EF4-FFF2-40B4-BE49-F238E27FC236}">
                <a16:creationId xmlns:a16="http://schemas.microsoft.com/office/drawing/2014/main" id="{5DB61E90-DA8C-3626-BA68-7880929F28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37846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09" name="Marcador de texto 49">
            <a:extLst>
              <a:ext uri="{FF2B5EF4-FFF2-40B4-BE49-F238E27FC236}">
                <a16:creationId xmlns:a16="http://schemas.microsoft.com/office/drawing/2014/main" id="{F09B4558-4E22-C2A5-6537-FC8F84644E3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1704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10" name="Marcador de texto 49">
            <a:extLst>
              <a:ext uri="{FF2B5EF4-FFF2-40B4-BE49-F238E27FC236}">
                <a16:creationId xmlns:a16="http://schemas.microsoft.com/office/drawing/2014/main" id="{36225E52-2698-D4B6-3679-8FB9D9442C1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65561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11" name="Marcador de texto 49">
            <a:extLst>
              <a:ext uri="{FF2B5EF4-FFF2-40B4-BE49-F238E27FC236}">
                <a16:creationId xmlns:a16="http://schemas.microsoft.com/office/drawing/2014/main" id="{26DBC50C-7CB2-01A8-CAEF-7D0E5C7428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01189" y="4807033"/>
            <a:ext cx="1739099" cy="1358817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12" name="Marcador de texto 34">
            <a:extLst>
              <a:ext uri="{FF2B5EF4-FFF2-40B4-BE49-F238E27FC236}">
                <a16:creationId xmlns:a16="http://schemas.microsoft.com/office/drawing/2014/main" id="{3DE6E347-945C-C2AE-C158-BA8B93A5FD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23989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13" name="Marcador de texto 31">
            <a:extLst>
              <a:ext uri="{FF2B5EF4-FFF2-40B4-BE49-F238E27FC236}">
                <a16:creationId xmlns:a16="http://schemas.microsoft.com/office/drawing/2014/main" id="{1BFDB0B7-74AE-DC00-197F-C769BF64E8F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3770" y="1845031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4" name="Marcador de texto 31">
            <a:extLst>
              <a:ext uri="{FF2B5EF4-FFF2-40B4-BE49-F238E27FC236}">
                <a16:creationId xmlns:a16="http://schemas.microsoft.com/office/drawing/2014/main" id="{B2C4A5B3-98BC-57C2-4B20-F7099DF605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3153432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5" name="Marcador de texto 34">
            <a:extLst>
              <a:ext uri="{FF2B5EF4-FFF2-40B4-BE49-F238E27FC236}">
                <a16:creationId xmlns:a16="http://schemas.microsoft.com/office/drawing/2014/main" id="{92D4A22C-6CE5-67A8-FB57-62A9803760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16075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16" name="Marcador de texto 31">
            <a:extLst>
              <a:ext uri="{FF2B5EF4-FFF2-40B4-BE49-F238E27FC236}">
                <a16:creationId xmlns:a16="http://schemas.microsoft.com/office/drawing/2014/main" id="{2E1D369B-431A-7907-C56E-0BE3BBCD82A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925856" y="1845031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7" name="Marcador de texto 31">
            <a:extLst>
              <a:ext uri="{FF2B5EF4-FFF2-40B4-BE49-F238E27FC236}">
                <a16:creationId xmlns:a16="http://schemas.microsoft.com/office/drawing/2014/main" id="{23925C27-FA09-DD20-1A3E-88FFFE8273B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5400000">
            <a:off x="5145518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18" name="Marcador de texto 34">
            <a:extLst>
              <a:ext uri="{FF2B5EF4-FFF2-40B4-BE49-F238E27FC236}">
                <a16:creationId xmlns:a16="http://schemas.microsoft.com/office/drawing/2014/main" id="{D387286E-BBC4-9111-6EC3-C3420C800D3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819047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19" name="Marcador de texto 31">
            <a:extLst>
              <a:ext uri="{FF2B5EF4-FFF2-40B4-BE49-F238E27FC236}">
                <a16:creationId xmlns:a16="http://schemas.microsoft.com/office/drawing/2014/main" id="{F7A2A1AE-E2EB-7946-69A3-D5C46BFABD7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28828" y="1845031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0" name="Marcador de texto 31">
            <a:extLst>
              <a:ext uri="{FF2B5EF4-FFF2-40B4-BE49-F238E27FC236}">
                <a16:creationId xmlns:a16="http://schemas.microsoft.com/office/drawing/2014/main" id="{B63A5D2F-E6C6-B236-E1D7-20E9C7A0F23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5400000">
            <a:off x="7148490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1" name="Marcador de texto 34">
            <a:extLst>
              <a:ext uri="{FF2B5EF4-FFF2-40B4-BE49-F238E27FC236}">
                <a16:creationId xmlns:a16="http://schemas.microsoft.com/office/drawing/2014/main" id="{F8776F97-031B-D906-567B-1FEC6389BA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32903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22" name="Marcador de texto 31">
            <a:extLst>
              <a:ext uri="{FF2B5EF4-FFF2-40B4-BE49-F238E27FC236}">
                <a16:creationId xmlns:a16="http://schemas.microsoft.com/office/drawing/2014/main" id="{DCE77E0A-009F-F055-2F05-D80E447A19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43257" y="1845032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3" name="Marcador de texto 31">
            <a:extLst>
              <a:ext uri="{FF2B5EF4-FFF2-40B4-BE49-F238E27FC236}">
                <a16:creationId xmlns:a16="http://schemas.microsoft.com/office/drawing/2014/main" id="{5F20345A-92C5-AFDD-249F-C08C7D84176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5400000">
            <a:off x="9162346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4" name="Marcador de texto 34">
            <a:extLst>
              <a:ext uri="{FF2B5EF4-FFF2-40B4-BE49-F238E27FC236}">
                <a16:creationId xmlns:a16="http://schemas.microsoft.com/office/drawing/2014/main" id="{8A7DA05E-4214-ACB7-84DC-15C4785A7A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835875" y="1845031"/>
            <a:ext cx="1480755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125" name="Marcador de texto 31">
            <a:extLst>
              <a:ext uri="{FF2B5EF4-FFF2-40B4-BE49-F238E27FC236}">
                <a16:creationId xmlns:a16="http://schemas.microsoft.com/office/drawing/2014/main" id="{62D4C8C1-655D-5077-0810-BC666D85D4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946229" y="1845032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126" name="Marcador de texto 31">
            <a:extLst>
              <a:ext uri="{FF2B5EF4-FFF2-40B4-BE49-F238E27FC236}">
                <a16:creationId xmlns:a16="http://schemas.microsoft.com/office/drawing/2014/main" id="{D8DFB641-0A4A-DCF0-FC96-1FF7FE7F0EB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11165318" y="2043252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8"/>
          </p:nvPr>
        </p:nvSpPr>
        <p:spPr>
          <a:xfrm>
            <a:off x="447578" y="6474653"/>
            <a:ext cx="10953109" cy="23092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9"/>
          </p:nvPr>
        </p:nvSpPr>
        <p:spPr>
          <a:xfrm>
            <a:off x="11531291" y="6474653"/>
            <a:ext cx="505443" cy="230643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6559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F162C46A-EB3F-E283-D131-1B176D3AB4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36876" y="4661647"/>
            <a:ext cx="2651222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47" name="Marcador de texto 31">
            <a:extLst>
              <a:ext uri="{FF2B5EF4-FFF2-40B4-BE49-F238E27FC236}">
                <a16:creationId xmlns:a16="http://schemas.microsoft.com/office/drawing/2014/main" id="{49B80D32-540E-A261-3ADE-337D04EFD8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7697" y="4661646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48" name="Marcador de texto 31">
            <a:extLst>
              <a:ext uri="{FF2B5EF4-FFF2-40B4-BE49-F238E27FC236}">
                <a16:creationId xmlns:a16="http://schemas.microsoft.com/office/drawing/2014/main" id="{4D04E93A-2C50-CA1F-90EA-535EBCF0DF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3936786" y="4854677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:a16="http://schemas.microsoft.com/office/drawing/2014/main" id="{BAEAC7EB-CCF4-6C6F-9130-7D71F9BD1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2099" y="4661646"/>
            <a:ext cx="2651222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0" name="Marcador de texto 31">
            <a:extLst>
              <a:ext uri="{FF2B5EF4-FFF2-40B4-BE49-F238E27FC236}">
                <a16:creationId xmlns:a16="http://schemas.microsoft.com/office/drawing/2014/main" id="{69FE249E-7CAF-4E68-6AB6-9804F3E95D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2920" y="4661645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1" name="Marcador de texto 31">
            <a:extLst>
              <a:ext uri="{FF2B5EF4-FFF2-40B4-BE49-F238E27FC236}">
                <a16:creationId xmlns:a16="http://schemas.microsoft.com/office/drawing/2014/main" id="{67EE1666-B41B-F631-1A25-92C3EA6BFA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7112009" y="4854676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2" name="Marcador de texto 34">
            <a:extLst>
              <a:ext uri="{FF2B5EF4-FFF2-40B4-BE49-F238E27FC236}">
                <a16:creationId xmlns:a16="http://schemas.microsoft.com/office/drawing/2014/main" id="{A276AAEB-DA7E-0822-2CAE-BD4D7070CC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90927" y="4661647"/>
            <a:ext cx="2651222" cy="695335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3" name="Marcador de texto 31">
            <a:extLst>
              <a:ext uri="{FF2B5EF4-FFF2-40B4-BE49-F238E27FC236}">
                <a16:creationId xmlns:a16="http://schemas.microsoft.com/office/drawing/2014/main" id="{881092B3-20CA-6BAA-11D5-39D54F5BDB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71748" y="4661646"/>
            <a:ext cx="695336" cy="695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4" name="Marcador de texto 31">
            <a:extLst>
              <a:ext uri="{FF2B5EF4-FFF2-40B4-BE49-F238E27FC236}">
                <a16:creationId xmlns:a16="http://schemas.microsoft.com/office/drawing/2014/main" id="{688E8E11-810D-B5B0-6299-9F9115CC7B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10290837" y="4854677"/>
            <a:ext cx="358759" cy="30927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:a16="http://schemas.microsoft.com/office/drawing/2014/main" id="{FAC35482-00C4-F640-57CD-526E34538A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6876" y="5588936"/>
            <a:ext cx="2976157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6" name="Marcador de texto 34">
            <a:extLst>
              <a:ext uri="{FF2B5EF4-FFF2-40B4-BE49-F238E27FC236}">
                <a16:creationId xmlns:a16="http://schemas.microsoft.com/office/drawing/2014/main" id="{81589E2B-9A3E-A855-C8AF-E853D9B16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44844" y="5588936"/>
            <a:ext cx="2976156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7" name="Marcador de texto 34">
            <a:extLst>
              <a:ext uri="{FF2B5EF4-FFF2-40B4-BE49-F238E27FC236}">
                <a16:creationId xmlns:a16="http://schemas.microsoft.com/office/drawing/2014/main" id="{58FC6E15-AE2A-4DA3-EADF-0B746863D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90927" y="5588936"/>
            <a:ext cx="2959197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58" name="Marcador de texto 34">
            <a:extLst>
              <a:ext uri="{FF2B5EF4-FFF2-40B4-BE49-F238E27FC236}">
                <a16:creationId xmlns:a16="http://schemas.microsoft.com/office/drawing/2014/main" id="{F871EF77-8DB0-CA2F-8BA4-EC9D9D0B0E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8835" y="1922990"/>
            <a:ext cx="9318249" cy="417939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9" name="Marcador de texto 34">
            <a:extLst>
              <a:ext uri="{FF2B5EF4-FFF2-40B4-BE49-F238E27FC236}">
                <a16:creationId xmlns:a16="http://schemas.microsoft.com/office/drawing/2014/main" id="{283204EB-EAE7-D50F-8B14-F8D51CE313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80501" y="3539799"/>
            <a:ext cx="3240000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0" name="Marcador de texto 34">
            <a:extLst>
              <a:ext uri="{FF2B5EF4-FFF2-40B4-BE49-F238E27FC236}">
                <a16:creationId xmlns:a16="http://schemas.microsoft.com/office/drawing/2014/main" id="{D65558B2-1DC6-3BBE-B1E6-7EFA3CE768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72073" y="3539799"/>
            <a:ext cx="3240000" cy="388859"/>
          </a:xfr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Paso N</a:t>
            </a:r>
            <a:endParaRPr lang="es-CL" dirty="0"/>
          </a:p>
        </p:txBody>
      </p:sp>
      <p:sp>
        <p:nvSpPr>
          <p:cNvPr id="61" name="Marcador de texto 34">
            <a:extLst>
              <a:ext uri="{FF2B5EF4-FFF2-40B4-BE49-F238E27FC236}">
                <a16:creationId xmlns:a16="http://schemas.microsoft.com/office/drawing/2014/main" id="{3322CD55-1838-1ACA-38BA-AC01739E07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78621" y="3539799"/>
            <a:ext cx="1371503" cy="388859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62" name="Marcador de texto 34">
            <a:extLst>
              <a:ext uri="{FF2B5EF4-FFF2-40B4-BE49-F238E27FC236}">
                <a16:creationId xmlns:a16="http://schemas.microsoft.com/office/drawing/2014/main" id="{0C7E0143-F97B-09C1-0E30-9BD1040013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36876" y="2641872"/>
            <a:ext cx="7796334" cy="613398"/>
          </a:xfrm>
          <a:prstGeom prst="rightArrow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63" name="Marcador de texto 34">
            <a:extLst>
              <a:ext uri="{FF2B5EF4-FFF2-40B4-BE49-F238E27FC236}">
                <a16:creationId xmlns:a16="http://schemas.microsoft.com/office/drawing/2014/main" id="{3E4DBB49-9D25-DE09-9E4A-2DAE8E1E7A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78622" y="2641872"/>
            <a:ext cx="1371503" cy="613398"/>
          </a:xfr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4" name="Marcador de texto 34">
            <a:extLst>
              <a:ext uri="{FF2B5EF4-FFF2-40B4-BE49-F238E27FC236}">
                <a16:creationId xmlns:a16="http://schemas.microsoft.com/office/drawing/2014/main" id="{BFCA4B76-BD30-D4B5-C126-462C604CF9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80501" y="2752990"/>
            <a:ext cx="521569" cy="404882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5" name="Marcador de texto 34">
            <a:extLst>
              <a:ext uri="{FF2B5EF4-FFF2-40B4-BE49-F238E27FC236}">
                <a16:creationId xmlns:a16="http://schemas.microsoft.com/office/drawing/2014/main" id="{F2184743-3E10-8525-DE53-CEB10B65A2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2074" y="2752990"/>
            <a:ext cx="521569" cy="404882"/>
          </a:xfrm>
          <a:noFill/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6" name="Subtítulo 2">
            <a:extLst>
              <a:ext uri="{FF2B5EF4-FFF2-40B4-BE49-F238E27FC236}">
                <a16:creationId xmlns:a16="http://schemas.microsoft.com/office/drawing/2014/main" id="{EDCCE3DE-5A7F-0117-89A4-A4393144F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1360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791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1" name="Marcador de texto 49">
            <a:extLst>
              <a:ext uri="{FF2B5EF4-FFF2-40B4-BE49-F238E27FC236}">
                <a16:creationId xmlns:a16="http://schemas.microsoft.com/office/drawing/2014/main" id="{E81575AC-964D-E794-7E38-5110B68A77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462" y="1696120"/>
            <a:ext cx="5502970" cy="515610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:a16="http://schemas.microsoft.com/office/drawing/2014/main" id="{5A63DF06-8316-83A5-163A-08A9C84D53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5462" y="1361775"/>
            <a:ext cx="5502970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Objetivo</a:t>
            </a:r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id="{433133BE-E33A-0B77-8AE2-25B7D3CBF0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1696120"/>
            <a:ext cx="2745051" cy="1872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Duración</a:t>
            </a:r>
          </a:p>
        </p:txBody>
      </p:sp>
      <p:sp>
        <p:nvSpPr>
          <p:cNvPr id="34" name="Marcador de texto 49">
            <a:extLst>
              <a:ext uri="{FF2B5EF4-FFF2-40B4-BE49-F238E27FC236}">
                <a16:creationId xmlns:a16="http://schemas.microsoft.com/office/drawing/2014/main" id="{B247C828-CA1E-3F9C-F927-F2E42BA6B44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96000" y="2030465"/>
            <a:ext cx="2745051" cy="1872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Participantes</a:t>
            </a:r>
          </a:p>
        </p:txBody>
      </p:sp>
      <p:sp>
        <p:nvSpPr>
          <p:cNvPr id="35" name="Marcador de texto 49">
            <a:extLst>
              <a:ext uri="{FF2B5EF4-FFF2-40B4-BE49-F238E27FC236}">
                <a16:creationId xmlns:a16="http://schemas.microsoft.com/office/drawing/2014/main" id="{CC09F42F-73F8-DFB4-560F-237A3D1F888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6000" y="1361775"/>
            <a:ext cx="2745051" cy="18720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Frecuencia</a:t>
            </a:r>
          </a:p>
        </p:txBody>
      </p:sp>
      <p:sp>
        <p:nvSpPr>
          <p:cNvPr id="36" name="Marcador de texto 49">
            <a:extLst>
              <a:ext uri="{FF2B5EF4-FFF2-40B4-BE49-F238E27FC236}">
                <a16:creationId xmlns:a16="http://schemas.microsoft.com/office/drawing/2014/main" id="{E92AAD2B-E687-633B-2225-A060116058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94804" y="1361775"/>
            <a:ext cx="2710633" cy="84995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Líder</a:t>
            </a:r>
          </a:p>
        </p:txBody>
      </p:sp>
      <p:sp>
        <p:nvSpPr>
          <p:cNvPr id="37" name="Marcador de texto 49">
            <a:extLst>
              <a:ext uri="{FF2B5EF4-FFF2-40B4-BE49-F238E27FC236}">
                <a16:creationId xmlns:a16="http://schemas.microsoft.com/office/drawing/2014/main" id="{AE29ABEF-7AB4-9593-17DD-B2B67EFC2D7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5462" y="2438855"/>
            <a:ext cx="5502970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Agenda y duración por etapa</a:t>
            </a:r>
          </a:p>
        </p:txBody>
      </p:sp>
      <p:sp>
        <p:nvSpPr>
          <p:cNvPr id="38" name="Marcador de texto 49">
            <a:extLst>
              <a:ext uri="{FF2B5EF4-FFF2-40B4-BE49-F238E27FC236}">
                <a16:creationId xmlns:a16="http://schemas.microsoft.com/office/drawing/2014/main" id="{899ED789-E645-BEA5-8FEE-837ADC96C09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94804" y="2438855"/>
            <a:ext cx="2710633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Indicadores</a:t>
            </a:r>
          </a:p>
        </p:txBody>
      </p:sp>
      <p:sp>
        <p:nvSpPr>
          <p:cNvPr id="40" name="Marcador de texto 49">
            <a:extLst>
              <a:ext uri="{FF2B5EF4-FFF2-40B4-BE49-F238E27FC236}">
                <a16:creationId xmlns:a16="http://schemas.microsoft.com/office/drawing/2014/main" id="{2A6CB2EF-27AC-B479-3196-3D810B34D3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5461" y="2687642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1" name="Marcador de texto 49">
            <a:extLst>
              <a:ext uri="{FF2B5EF4-FFF2-40B4-BE49-F238E27FC236}">
                <a16:creationId xmlns:a16="http://schemas.microsoft.com/office/drawing/2014/main" id="{965978E4-55FB-BE3D-25C5-D93B9DCB8F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95176" y="2687642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42" name="Marcador de texto 49">
            <a:extLst>
              <a:ext uri="{FF2B5EF4-FFF2-40B4-BE49-F238E27FC236}">
                <a16:creationId xmlns:a16="http://schemas.microsoft.com/office/drawing/2014/main" id="{CB52D36A-4093-1C8A-F1BD-054DDDB577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5461" y="3106565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3" name="Marcador de texto 49">
            <a:extLst>
              <a:ext uri="{FF2B5EF4-FFF2-40B4-BE49-F238E27FC236}">
                <a16:creationId xmlns:a16="http://schemas.microsoft.com/office/drawing/2014/main" id="{0AB725A0-1F45-73D7-9EC1-5F3527CA721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95176" y="3106565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44" name="Marcador de texto 49">
            <a:extLst>
              <a:ext uri="{FF2B5EF4-FFF2-40B4-BE49-F238E27FC236}">
                <a16:creationId xmlns:a16="http://schemas.microsoft.com/office/drawing/2014/main" id="{E3F36536-2A28-2B0C-8496-BE8BB76A40E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5461" y="3525488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5" name="Marcador de texto 49">
            <a:extLst>
              <a:ext uri="{FF2B5EF4-FFF2-40B4-BE49-F238E27FC236}">
                <a16:creationId xmlns:a16="http://schemas.microsoft.com/office/drawing/2014/main" id="{43289912-11B2-8EA3-7CC4-07AA98B6056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5176" y="3525488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67" name="Marcador de texto 49">
            <a:extLst>
              <a:ext uri="{FF2B5EF4-FFF2-40B4-BE49-F238E27FC236}">
                <a16:creationId xmlns:a16="http://schemas.microsoft.com/office/drawing/2014/main" id="{C8FD01A3-3768-9195-2B0C-D38B2B34DF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5461" y="3944411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8" name="Marcador de texto 49">
            <a:extLst>
              <a:ext uri="{FF2B5EF4-FFF2-40B4-BE49-F238E27FC236}">
                <a16:creationId xmlns:a16="http://schemas.microsoft.com/office/drawing/2014/main" id="{55ECA377-42F7-7F35-7790-444D1B69A56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95176" y="3944411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:a16="http://schemas.microsoft.com/office/drawing/2014/main" id="{E7E85910-4A77-2B27-C50E-E49B498A0F8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25461" y="4363334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49">
            <a:extLst>
              <a:ext uri="{FF2B5EF4-FFF2-40B4-BE49-F238E27FC236}">
                <a16:creationId xmlns:a16="http://schemas.microsoft.com/office/drawing/2014/main" id="{E1ACBA34-3873-FADE-1F27-7C8456EDA21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95176" y="4363334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71" name="Marcador de texto 49">
            <a:extLst>
              <a:ext uri="{FF2B5EF4-FFF2-40B4-BE49-F238E27FC236}">
                <a16:creationId xmlns:a16="http://schemas.microsoft.com/office/drawing/2014/main" id="{15620AB1-5D15-0A05-6C0F-8FB72EC005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5461" y="4782258"/>
            <a:ext cx="7459919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2" name="Marcador de texto 49">
            <a:extLst>
              <a:ext uri="{FF2B5EF4-FFF2-40B4-BE49-F238E27FC236}">
                <a16:creationId xmlns:a16="http://schemas.microsoft.com/office/drawing/2014/main" id="{293A632D-3DCB-7FD7-EC19-B63C296F507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5176" y="4782258"/>
            <a:ext cx="745875" cy="32408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min</a:t>
            </a:r>
          </a:p>
        </p:txBody>
      </p:sp>
      <p:sp>
        <p:nvSpPr>
          <p:cNvPr id="74" name="Marcador de texto 49">
            <a:extLst>
              <a:ext uri="{FF2B5EF4-FFF2-40B4-BE49-F238E27FC236}">
                <a16:creationId xmlns:a16="http://schemas.microsoft.com/office/drawing/2014/main" id="{9C92B7BA-D20C-3D45-F82B-47079682268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5462" y="5639963"/>
            <a:ext cx="5502970" cy="526218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5" name="Marcador de texto 49">
            <a:extLst>
              <a:ext uri="{FF2B5EF4-FFF2-40B4-BE49-F238E27FC236}">
                <a16:creationId xmlns:a16="http://schemas.microsoft.com/office/drawing/2014/main" id="{C9A3D3F6-31A3-0192-98CD-4276D77B277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5462" y="5347177"/>
            <a:ext cx="5502970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Dinámica</a:t>
            </a:r>
          </a:p>
        </p:txBody>
      </p:sp>
      <p:sp>
        <p:nvSpPr>
          <p:cNvPr id="76" name="Marcador de texto 49">
            <a:extLst>
              <a:ext uri="{FF2B5EF4-FFF2-40B4-BE49-F238E27FC236}">
                <a16:creationId xmlns:a16="http://schemas.microsoft.com/office/drawing/2014/main" id="{CBD2281B-279A-3EBA-F8C1-B5BAB5D77D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60718" y="5639963"/>
            <a:ext cx="2680333" cy="526218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texto 49">
            <a:extLst>
              <a:ext uri="{FF2B5EF4-FFF2-40B4-BE49-F238E27FC236}">
                <a16:creationId xmlns:a16="http://schemas.microsoft.com/office/drawing/2014/main" id="{8371708A-0114-987C-1E8E-F5106A10ADA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60718" y="5347177"/>
            <a:ext cx="2680333" cy="187852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Otros</a:t>
            </a:r>
          </a:p>
        </p:txBody>
      </p:sp>
      <p:sp>
        <p:nvSpPr>
          <p:cNvPr id="78" name="Marcador de texto 49">
            <a:extLst>
              <a:ext uri="{FF2B5EF4-FFF2-40B4-BE49-F238E27FC236}">
                <a16:creationId xmlns:a16="http://schemas.microsoft.com/office/drawing/2014/main" id="{5BCD5769-175E-5C60-81A0-7E59BDCC83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994804" y="2687642"/>
            <a:ext cx="2710633" cy="3478208"/>
          </a:xfrm>
          <a:prstGeom prst="rect">
            <a:avLst/>
          </a:prstGeom>
          <a:solidFill>
            <a:schemeClr val="tx2"/>
          </a:solidFill>
        </p:spPr>
        <p:txBody>
          <a:bodyPr anchor="t"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5575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con 3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3B31F29-9F84-2F11-9BB4-865CA8872CB6}"/>
              </a:ext>
            </a:extLst>
          </p:cNvPr>
          <p:cNvGrpSpPr/>
          <p:nvPr userDrawn="1"/>
        </p:nvGrpSpPr>
        <p:grpSpPr>
          <a:xfrm>
            <a:off x="4089231" y="1864544"/>
            <a:ext cx="4013538" cy="4014138"/>
            <a:chOff x="4663382" y="2709506"/>
            <a:chExt cx="2882916" cy="2888389"/>
          </a:xfrm>
          <a:solidFill>
            <a:schemeClr val="accent1"/>
          </a:solidFill>
        </p:grpSpPr>
        <p:sp>
          <p:nvSpPr>
            <p:cNvPr id="31" name="73 Circular">
              <a:extLst>
                <a:ext uri="{FF2B5EF4-FFF2-40B4-BE49-F238E27FC236}">
                  <a16:creationId xmlns:a16="http://schemas.microsoft.com/office/drawing/2014/main" id="{8AA7C80A-C828-D84B-3316-D07108D41BFA}"/>
                </a:ext>
              </a:extLst>
            </p:cNvPr>
            <p:cNvSpPr/>
            <p:nvPr/>
          </p:nvSpPr>
          <p:spPr bwMode="auto">
            <a:xfrm>
              <a:off x="4663382" y="2717895"/>
              <a:ext cx="2880000" cy="2880000"/>
            </a:xfrm>
            <a:prstGeom prst="pie">
              <a:avLst>
                <a:gd name="adj1" fmla="val 10056162"/>
                <a:gd name="adj2" fmla="val 16190355"/>
              </a:avLst>
            </a:prstGeom>
            <a:grp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8013" tIns="44006" rIns="88013" bIns="440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>
                <a:lnSpc>
                  <a:spcPct val="100000"/>
                </a:lnSpc>
                <a:spcBef>
                  <a:spcPts val="0"/>
                </a:spcBef>
                <a:defRPr/>
              </a:pPr>
              <a:endParaRPr lang="es-CL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D65AFB14-68CF-C19E-A6CC-09EC2BE057D0}"/>
                </a:ext>
              </a:extLst>
            </p:cNvPr>
            <p:cNvGrpSpPr/>
            <p:nvPr/>
          </p:nvGrpSpPr>
          <p:grpSpPr>
            <a:xfrm>
              <a:off x="4666298" y="2709506"/>
              <a:ext cx="2880000" cy="2886942"/>
              <a:chOff x="4666298" y="2709506"/>
              <a:chExt cx="2880000" cy="2886942"/>
            </a:xfrm>
            <a:grpFill/>
          </p:grpSpPr>
          <p:sp>
            <p:nvSpPr>
              <p:cNvPr id="33" name="68 Circular">
                <a:extLst>
                  <a:ext uri="{FF2B5EF4-FFF2-40B4-BE49-F238E27FC236}">
                    <a16:creationId xmlns:a16="http://schemas.microsoft.com/office/drawing/2014/main" id="{34D39FA0-5A91-8F9B-386A-892D13E044D6}"/>
                  </a:ext>
                </a:extLst>
              </p:cNvPr>
              <p:cNvSpPr/>
              <p:nvPr/>
            </p:nvSpPr>
            <p:spPr bwMode="auto">
              <a:xfrm>
                <a:off x="4666298" y="2709506"/>
                <a:ext cx="2880000" cy="2880000"/>
              </a:xfrm>
              <a:prstGeom prst="pie">
                <a:avLst>
                  <a:gd name="adj1" fmla="val 770312"/>
                  <a:gd name="adj2" fmla="val 10081535"/>
                </a:avLst>
              </a:prstGeom>
              <a:grp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8013" tIns="44006" rIns="88013" bIns="44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s-CL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65 Circular">
                <a:extLst>
                  <a:ext uri="{FF2B5EF4-FFF2-40B4-BE49-F238E27FC236}">
                    <a16:creationId xmlns:a16="http://schemas.microsoft.com/office/drawing/2014/main" id="{B2DBC8B2-E293-DABC-AFE5-6E145E020FA3}"/>
                  </a:ext>
                </a:extLst>
              </p:cNvPr>
              <p:cNvSpPr/>
              <p:nvPr/>
            </p:nvSpPr>
            <p:spPr bwMode="auto">
              <a:xfrm>
                <a:off x="4666298" y="2716448"/>
                <a:ext cx="2880000" cy="2880000"/>
              </a:xfrm>
              <a:prstGeom prst="pie">
                <a:avLst>
                  <a:gd name="adj1" fmla="val 16185162"/>
                  <a:gd name="adj2" fmla="val 795482"/>
                </a:avLst>
              </a:prstGeom>
              <a:grpFill/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8013" tIns="44006" rIns="88013" bIns="4400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s-CL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" name="Oval 10">
            <a:extLst>
              <a:ext uri="{FF2B5EF4-FFF2-40B4-BE49-F238E27FC236}">
                <a16:creationId xmlns:a16="http://schemas.microsoft.com/office/drawing/2014/main" id="{F8C3F79B-5F43-9430-21CA-B76EF1301F67}"/>
              </a:ext>
            </a:extLst>
          </p:cNvPr>
          <p:cNvSpPr>
            <a:spLocks noChangeAspect="1" noChangeArrowheads="1"/>
          </p:cNvSpPr>
          <p:nvPr userDrawn="1"/>
        </p:nvSpPr>
        <p:spPr bwMode="gray">
          <a:xfrm>
            <a:off x="5497012" y="3405354"/>
            <a:ext cx="1197976" cy="116696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1422" tIns="45711" rIns="91422" bIns="45711" anchor="ctr"/>
          <a:lstStyle>
            <a:lvl1pPr>
              <a:defRPr sz="15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400" b="1" noProof="1">
              <a:solidFill>
                <a:schemeClr val="bg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Marcador de texto 31">
            <a:extLst>
              <a:ext uri="{FF2B5EF4-FFF2-40B4-BE49-F238E27FC236}">
                <a16:creationId xmlns:a16="http://schemas.microsoft.com/office/drawing/2014/main" id="{97EA9A67-3D8B-DE06-91E1-A7281C8F59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9169" y="2580619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8" name="Marcador de texto 31">
            <a:extLst>
              <a:ext uri="{FF2B5EF4-FFF2-40B4-BE49-F238E27FC236}">
                <a16:creationId xmlns:a16="http://schemas.microsoft.com/office/drawing/2014/main" id="{278D51D4-BD9D-3610-690E-C4345F0E6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8951" y="2580619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70" name="Marcador de texto 34">
            <a:extLst>
              <a:ext uri="{FF2B5EF4-FFF2-40B4-BE49-F238E27FC236}">
                <a16:creationId xmlns:a16="http://schemas.microsoft.com/office/drawing/2014/main" id="{C705CD57-E64E-FA84-EA2F-BC54EE37A90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29056" y="3048963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1" name="Marcador de texto 34">
            <a:extLst>
              <a:ext uri="{FF2B5EF4-FFF2-40B4-BE49-F238E27FC236}">
                <a16:creationId xmlns:a16="http://schemas.microsoft.com/office/drawing/2014/main" id="{8E6F8833-B8EA-42B0-12E5-822EE2B6F4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96402" y="3048963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7" name="Marcador de texto 34">
            <a:extLst>
              <a:ext uri="{FF2B5EF4-FFF2-40B4-BE49-F238E27FC236}">
                <a16:creationId xmlns:a16="http://schemas.microsoft.com/office/drawing/2014/main" id="{7E883DC9-18D7-6D65-6F60-A9CC233F79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94919" y="496627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8" name="Marcador de texto 34">
            <a:extLst>
              <a:ext uri="{FF2B5EF4-FFF2-40B4-BE49-F238E27FC236}">
                <a16:creationId xmlns:a16="http://schemas.microsoft.com/office/drawing/2014/main" id="{6EE53560-5993-205A-EA7B-5770917A454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94919" y="3844060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5" name="Marcador de texto 31">
            <a:extLst>
              <a:ext uri="{FF2B5EF4-FFF2-40B4-BE49-F238E27FC236}">
                <a16:creationId xmlns:a16="http://schemas.microsoft.com/office/drawing/2014/main" id="{458ECCD6-DC7F-D4C1-271D-9FDCA96C6A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17406" y="5660378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7" name="Marcador de texto 34">
            <a:extLst>
              <a:ext uri="{FF2B5EF4-FFF2-40B4-BE49-F238E27FC236}">
                <a16:creationId xmlns:a16="http://schemas.microsoft.com/office/drawing/2014/main" id="{26473813-2D17-8739-5DED-8C699BE074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913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8D2ACCD1-3753-9BC7-99EC-FBE1D7872A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01698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:a16="http://schemas.microsoft.com/office/drawing/2014/main" id="{3655D843-2854-5FEE-22E9-8695D748BB4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01698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4151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con 5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8 Circular">
            <a:extLst>
              <a:ext uri="{FF2B5EF4-FFF2-40B4-BE49-F238E27FC236}">
                <a16:creationId xmlns:a16="http://schemas.microsoft.com/office/drawing/2014/main" id="{CAF0171C-7DA9-DB33-6052-1608904CE8FE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3273156"/>
              <a:gd name="adj2" fmla="val 7537411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73 Circular">
            <a:extLst>
              <a:ext uri="{FF2B5EF4-FFF2-40B4-BE49-F238E27FC236}">
                <a16:creationId xmlns:a16="http://schemas.microsoft.com/office/drawing/2014/main" id="{130EE012-5E76-D4E5-967A-D7380FB98AF1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0119161"/>
              <a:gd name="adj2" fmla="val 16149741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kern="0" dirty="0">
                <a:solidFill>
                  <a:srgbClr val="000000"/>
                </a:solidFill>
                <a:latin typeface="Arial"/>
              </a:rPr>
              <a:t>x</a:t>
            </a:r>
          </a:p>
        </p:txBody>
      </p:sp>
      <p:sp>
        <p:nvSpPr>
          <p:cNvPr id="14" name="64 Circular">
            <a:extLst>
              <a:ext uri="{FF2B5EF4-FFF2-40B4-BE49-F238E27FC236}">
                <a16:creationId xmlns:a16="http://schemas.microsoft.com/office/drawing/2014/main" id="{5FEFC6FA-F65A-3626-20F1-A36BE42A6316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20506516"/>
              <a:gd name="adj2" fmla="val 3260886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68 Circular">
            <a:extLst>
              <a:ext uri="{FF2B5EF4-FFF2-40B4-BE49-F238E27FC236}">
                <a16:creationId xmlns:a16="http://schemas.microsoft.com/office/drawing/2014/main" id="{AF07483E-0115-3203-49F7-8CA91FC3C24E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7533144"/>
              <a:gd name="adj2" fmla="val 11901030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65 Circular">
            <a:extLst>
              <a:ext uri="{FF2B5EF4-FFF2-40B4-BE49-F238E27FC236}">
                <a16:creationId xmlns:a16="http://schemas.microsoft.com/office/drawing/2014/main" id="{4990A491-7E33-B559-DEFF-BD9B721F6D6A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6185162"/>
              <a:gd name="adj2" fmla="val 20510267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146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67" name="Marcador de texto 31">
            <a:extLst>
              <a:ext uri="{FF2B5EF4-FFF2-40B4-BE49-F238E27FC236}">
                <a16:creationId xmlns:a16="http://schemas.microsoft.com/office/drawing/2014/main" id="{97EA9A67-3D8B-DE06-91E1-A7281C8F598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529056" y="2219628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8" name="Marcador de texto 31">
            <a:extLst>
              <a:ext uri="{FF2B5EF4-FFF2-40B4-BE49-F238E27FC236}">
                <a16:creationId xmlns:a16="http://schemas.microsoft.com/office/drawing/2014/main" id="{278D51D4-BD9D-3610-690E-C4345F0E656A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05758" y="2219628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9" name="Marcador de texto 31">
            <a:extLst>
              <a:ext uri="{FF2B5EF4-FFF2-40B4-BE49-F238E27FC236}">
                <a16:creationId xmlns:a16="http://schemas.microsoft.com/office/drawing/2014/main" id="{C7DCFFED-BD23-3553-E531-D75E7FE18320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917406" y="5654126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70" name="Marcador de texto 34">
            <a:extLst>
              <a:ext uri="{FF2B5EF4-FFF2-40B4-BE49-F238E27FC236}">
                <a16:creationId xmlns:a16="http://schemas.microsoft.com/office/drawing/2014/main" id="{C705CD57-E64E-FA84-EA2F-BC54EE37A903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704708" y="284631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7" name="Marcador de texto 34">
            <a:extLst>
              <a:ext uri="{FF2B5EF4-FFF2-40B4-BE49-F238E27FC236}">
                <a16:creationId xmlns:a16="http://schemas.microsoft.com/office/drawing/2014/main" id="{7E883DC9-18D7-6D65-6F60-A9CC233F79B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494919" y="491846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215A63A4-B20F-14C1-47DE-DE42F389E748}"/>
              </a:ext>
            </a:extLst>
          </p:cNvPr>
          <p:cNvSpPr>
            <a:spLocks noChangeAspect="1" noChangeArrowheads="1"/>
          </p:cNvSpPr>
          <p:nvPr userDrawn="1"/>
        </p:nvSpPr>
        <p:spPr bwMode="gray">
          <a:xfrm>
            <a:off x="5497012" y="3399102"/>
            <a:ext cx="1197976" cy="116696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1422" tIns="45711" rIns="91422" bIns="45711" anchor="ctr"/>
          <a:lstStyle>
            <a:lvl1pPr>
              <a:defRPr sz="15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400" b="1" noProof="1">
              <a:solidFill>
                <a:schemeClr val="bg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texto 34">
            <a:extLst>
              <a:ext uri="{FF2B5EF4-FFF2-40B4-BE49-F238E27FC236}">
                <a16:creationId xmlns:a16="http://schemas.microsoft.com/office/drawing/2014/main" id="{456F7253-3CD7-EF81-AB66-660DECF690CC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494919" y="383780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1">
            <a:extLst>
              <a:ext uri="{FF2B5EF4-FFF2-40B4-BE49-F238E27FC236}">
                <a16:creationId xmlns:a16="http://schemas.microsoft.com/office/drawing/2014/main" id="{680CA95C-F6E8-8389-C799-88FD0A1D7B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62789" y="431166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9" name="Marcador de texto 31">
            <a:extLst>
              <a:ext uri="{FF2B5EF4-FFF2-40B4-BE49-F238E27FC236}">
                <a16:creationId xmlns:a16="http://schemas.microsoft.com/office/drawing/2014/main" id="{10B4DE77-B819-49D3-13B3-9A862C86D2FD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92393" y="431166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6FC714C9-8337-40ED-849E-DACDDB06F6F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242562" y="284631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34EAAFE9-A9B1-6F8D-9775-E316E3518A2F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30993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7" name="Marcador de texto 34">
            <a:extLst>
              <a:ext uri="{FF2B5EF4-FFF2-40B4-BE49-F238E27FC236}">
                <a16:creationId xmlns:a16="http://schemas.microsoft.com/office/drawing/2014/main" id="{DFFD05A5-B736-A806-3FB1-E758382EBFA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692895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 userDrawn="1">
            <p:ph type="ftr" sz="quarter" idx="4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2" name="Marcador de texto 34">
            <a:extLst>
              <a:ext uri="{FF2B5EF4-FFF2-40B4-BE49-F238E27FC236}">
                <a16:creationId xmlns:a16="http://schemas.microsoft.com/office/drawing/2014/main" id="{8D2ACCD1-3753-9BC7-99EC-FBE1D7872A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01698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3" name="Marcador de texto 34">
            <a:extLst>
              <a:ext uri="{FF2B5EF4-FFF2-40B4-BE49-F238E27FC236}">
                <a16:creationId xmlns:a16="http://schemas.microsoft.com/office/drawing/2014/main" id="{C8C34860-EFF7-CFD9-C7D1-BA2401A084A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8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4" name="Marcador de texto 34">
            <a:extLst>
              <a:ext uri="{FF2B5EF4-FFF2-40B4-BE49-F238E27FC236}">
                <a16:creationId xmlns:a16="http://schemas.microsoft.com/office/drawing/2014/main" id="{3655D843-2854-5FEE-22E9-8695D748BB4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01698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5" name="Marcador de texto 34">
            <a:extLst>
              <a:ext uri="{FF2B5EF4-FFF2-40B4-BE49-F238E27FC236}">
                <a16:creationId xmlns:a16="http://schemas.microsoft.com/office/drawing/2014/main" id="{26473813-2D17-8739-5DED-8C699BE074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913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6" name="Marcador de texto 34">
            <a:extLst>
              <a:ext uri="{FF2B5EF4-FFF2-40B4-BE49-F238E27FC236}">
                <a16:creationId xmlns:a16="http://schemas.microsoft.com/office/drawing/2014/main" id="{93A10BBE-E8E2-D140-F85E-AE27E4BC3BE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913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3417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con 6 pu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4 Circular">
            <a:extLst>
              <a:ext uri="{FF2B5EF4-FFF2-40B4-BE49-F238E27FC236}">
                <a16:creationId xmlns:a16="http://schemas.microsoft.com/office/drawing/2014/main" id="{01840219-6BE9-C1C6-5F61-501684EDA617}"/>
              </a:ext>
            </a:extLst>
          </p:cNvPr>
          <p:cNvSpPr/>
          <p:nvPr userDrawn="1"/>
        </p:nvSpPr>
        <p:spPr bwMode="auto">
          <a:xfrm>
            <a:off x="4062864" y="1858292"/>
            <a:ext cx="4080002" cy="4004519"/>
          </a:xfrm>
          <a:prstGeom prst="pie">
            <a:avLst>
              <a:gd name="adj1" fmla="val 21485870"/>
              <a:gd name="adj2" fmla="val 3260886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68 Circular">
            <a:extLst>
              <a:ext uri="{FF2B5EF4-FFF2-40B4-BE49-F238E27FC236}">
                <a16:creationId xmlns:a16="http://schemas.microsoft.com/office/drawing/2014/main" id="{F1398410-6963-4010-5138-8F888E554D1E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10847340"/>
              <a:gd name="adj2" fmla="val 14054134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73 Circular">
            <a:extLst>
              <a:ext uri="{FF2B5EF4-FFF2-40B4-BE49-F238E27FC236}">
                <a16:creationId xmlns:a16="http://schemas.microsoft.com/office/drawing/2014/main" id="{8D1CFCE6-7954-53DA-D9AF-0EEA8DAE6D87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3964920"/>
              <a:gd name="adj2" fmla="val 18187366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kern="0" dirty="0">
                <a:solidFill>
                  <a:srgbClr val="000000"/>
                </a:solidFill>
                <a:latin typeface="Arial"/>
              </a:rPr>
              <a:t>x</a:t>
            </a:r>
          </a:p>
        </p:txBody>
      </p:sp>
      <p:sp>
        <p:nvSpPr>
          <p:cNvPr id="7" name="64 Circular">
            <a:extLst>
              <a:ext uri="{FF2B5EF4-FFF2-40B4-BE49-F238E27FC236}">
                <a16:creationId xmlns:a16="http://schemas.microsoft.com/office/drawing/2014/main" id="{038FEDC7-7BF4-398F-F309-50959F10AABF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3165229"/>
              <a:gd name="adj2" fmla="val 7621398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68 Circular">
            <a:extLst>
              <a:ext uri="{FF2B5EF4-FFF2-40B4-BE49-F238E27FC236}">
                <a16:creationId xmlns:a16="http://schemas.microsoft.com/office/drawing/2014/main" id="{63141943-F01C-489B-5C00-83DE2F523AC7}"/>
              </a:ext>
            </a:extLst>
          </p:cNvPr>
          <p:cNvSpPr/>
          <p:nvPr userDrawn="1"/>
        </p:nvSpPr>
        <p:spPr bwMode="auto">
          <a:xfrm>
            <a:off x="4062789" y="1858292"/>
            <a:ext cx="4080002" cy="4004519"/>
          </a:xfrm>
          <a:prstGeom prst="pie">
            <a:avLst>
              <a:gd name="adj1" fmla="val 7533144"/>
              <a:gd name="adj2" fmla="val 10815581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65 Circular">
            <a:extLst>
              <a:ext uri="{FF2B5EF4-FFF2-40B4-BE49-F238E27FC236}">
                <a16:creationId xmlns:a16="http://schemas.microsoft.com/office/drawing/2014/main" id="{E1E58FCA-9675-9F10-947C-E0309EB8FEC2}"/>
              </a:ext>
            </a:extLst>
          </p:cNvPr>
          <p:cNvSpPr/>
          <p:nvPr userDrawn="1"/>
        </p:nvSpPr>
        <p:spPr bwMode="auto">
          <a:xfrm>
            <a:off x="4055999" y="1858292"/>
            <a:ext cx="4080002" cy="4004519"/>
          </a:xfrm>
          <a:prstGeom prst="pie">
            <a:avLst>
              <a:gd name="adj1" fmla="val 18202714"/>
              <a:gd name="adj2" fmla="val 21468150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L" sz="1600" b="1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2185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43" name="Marcador de texto 34">
            <a:extLst>
              <a:ext uri="{FF2B5EF4-FFF2-40B4-BE49-F238E27FC236}">
                <a16:creationId xmlns:a16="http://schemas.microsoft.com/office/drawing/2014/main" id="{26473813-2D17-8739-5DED-8C699BE0745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42913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4" name="Marcador de texto 34">
            <a:extLst>
              <a:ext uri="{FF2B5EF4-FFF2-40B4-BE49-F238E27FC236}">
                <a16:creationId xmlns:a16="http://schemas.microsoft.com/office/drawing/2014/main" id="{8D2ACCD1-3753-9BC7-99EC-FBE1D7872A18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8601698" y="185829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67" name="Marcador de texto 31">
            <a:extLst>
              <a:ext uri="{FF2B5EF4-FFF2-40B4-BE49-F238E27FC236}">
                <a16:creationId xmlns:a16="http://schemas.microsoft.com/office/drawing/2014/main" id="{97EA9A67-3D8B-DE06-91E1-A7281C8F598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126279" y="269095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8" name="Marcador de texto 31">
            <a:extLst>
              <a:ext uri="{FF2B5EF4-FFF2-40B4-BE49-F238E27FC236}">
                <a16:creationId xmlns:a16="http://schemas.microsoft.com/office/drawing/2014/main" id="{278D51D4-BD9D-3610-690E-C4345F0E656A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707021" y="2690954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69" name="Marcador de texto 31">
            <a:extLst>
              <a:ext uri="{FF2B5EF4-FFF2-40B4-BE49-F238E27FC236}">
                <a16:creationId xmlns:a16="http://schemas.microsoft.com/office/drawing/2014/main" id="{C7DCFFED-BD23-3553-E531-D75E7FE18320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917406" y="5654126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77" name="Marcador de texto 34">
            <a:extLst>
              <a:ext uri="{FF2B5EF4-FFF2-40B4-BE49-F238E27FC236}">
                <a16:creationId xmlns:a16="http://schemas.microsoft.com/office/drawing/2014/main" id="{7E883DC9-18D7-6D65-6F60-A9CC233F79B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5493685" y="4918461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1">
            <a:extLst>
              <a:ext uri="{FF2B5EF4-FFF2-40B4-BE49-F238E27FC236}">
                <a16:creationId xmlns:a16="http://schemas.microsoft.com/office/drawing/2014/main" id="{680CA95C-F6E8-8389-C799-88FD0A1D7B11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126279" y="4615110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9" name="Marcador de texto 31">
            <a:extLst>
              <a:ext uri="{FF2B5EF4-FFF2-40B4-BE49-F238E27FC236}">
                <a16:creationId xmlns:a16="http://schemas.microsoft.com/office/drawing/2014/main" id="{10B4DE77-B819-49D3-13B3-9A862C86D2FD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07021" y="4615110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34EAAFE9-A9B1-6F8D-9775-E316E3518A2F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29759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7" name="Marcador de texto 34">
            <a:extLst>
              <a:ext uri="{FF2B5EF4-FFF2-40B4-BE49-F238E27FC236}">
                <a16:creationId xmlns:a16="http://schemas.microsoft.com/office/drawing/2014/main" id="{DFFD05A5-B736-A806-3FB1-E758382EBFA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691661" y="4120929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8" name="Marcador de texto 34">
            <a:extLst>
              <a:ext uri="{FF2B5EF4-FFF2-40B4-BE49-F238E27FC236}">
                <a16:creationId xmlns:a16="http://schemas.microsoft.com/office/drawing/2014/main" id="{93A10BBE-E8E2-D140-F85E-AE27E4BC3BED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42913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9" name="Marcador de texto 34">
            <a:extLst>
              <a:ext uri="{FF2B5EF4-FFF2-40B4-BE49-F238E27FC236}">
                <a16:creationId xmlns:a16="http://schemas.microsoft.com/office/drawing/2014/main" id="{C8C34860-EFF7-CFD9-C7D1-BA2401A084A9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8601698" y="3340729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50" name="Marcador de texto 34">
            <a:extLst>
              <a:ext uri="{FF2B5EF4-FFF2-40B4-BE49-F238E27FC236}">
                <a16:creationId xmlns:a16="http://schemas.microsoft.com/office/drawing/2014/main" id="{3655D843-2854-5FEE-22E9-8695D748BB46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601698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3" name="Marcador de texto 34">
            <a:extLst>
              <a:ext uri="{FF2B5EF4-FFF2-40B4-BE49-F238E27FC236}">
                <a16:creationId xmlns:a16="http://schemas.microsoft.com/office/drawing/2014/main" id="{4757DA26-F42F-2A75-B6F0-ED2A7FDD31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442913" y="4781602"/>
            <a:ext cx="3098416" cy="121305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id="{DCB6549C-342C-814F-C82F-AA79B267D7D7}"/>
              </a:ext>
            </a:extLst>
          </p:cNvPr>
          <p:cNvSpPr>
            <a:spLocks noChangeAspect="1" noChangeArrowheads="1"/>
          </p:cNvSpPr>
          <p:nvPr userDrawn="1"/>
        </p:nvSpPr>
        <p:spPr bwMode="gray">
          <a:xfrm>
            <a:off x="5495778" y="3399102"/>
            <a:ext cx="1197976" cy="1166967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1422" tIns="45711" rIns="91422" bIns="45711" anchor="ctr"/>
          <a:lstStyle>
            <a:lvl1pPr>
              <a:defRPr sz="15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defTabSz="9144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400" b="1" noProof="1">
              <a:solidFill>
                <a:schemeClr val="bg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Marcador de texto 34">
            <a:extLst>
              <a:ext uri="{FF2B5EF4-FFF2-40B4-BE49-F238E27FC236}">
                <a16:creationId xmlns:a16="http://schemas.microsoft.com/office/drawing/2014/main" id="{35788F25-7620-B666-95D7-C89386BD3857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493685" y="383780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1" name="Marcador de texto 31">
            <a:extLst>
              <a:ext uri="{FF2B5EF4-FFF2-40B4-BE49-F238E27FC236}">
                <a16:creationId xmlns:a16="http://schemas.microsoft.com/office/drawing/2014/main" id="{45960488-14AD-AE4E-69D8-19DBD4359525}"/>
              </a:ext>
            </a:extLst>
          </p:cNvPr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5917406" y="1691726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32" name="Marcador de texto 34">
            <a:extLst>
              <a:ext uri="{FF2B5EF4-FFF2-40B4-BE49-F238E27FC236}">
                <a16:creationId xmlns:a16="http://schemas.microsoft.com/office/drawing/2014/main" id="{E9FFC526-2056-5717-28DE-70A7881791D3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4329759" y="310954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3" name="Marcador de texto 34">
            <a:extLst>
              <a:ext uri="{FF2B5EF4-FFF2-40B4-BE49-F238E27FC236}">
                <a16:creationId xmlns:a16="http://schemas.microsoft.com/office/drawing/2014/main" id="{2551CF0C-1FCF-BBA6-6ECA-78F404805DC3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6691661" y="3109548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2" name="Marcador de texto 34">
            <a:extLst>
              <a:ext uri="{FF2B5EF4-FFF2-40B4-BE49-F238E27FC236}">
                <a16:creationId xmlns:a16="http://schemas.microsoft.com/office/drawing/2014/main" id="{CDE6333E-4444-1C3D-0934-E80757237CE1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5493685" y="2521625"/>
            <a:ext cx="1197976" cy="357188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 userDrawn="1">
            <p:ph type="ftr" sz="quarter" idx="5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0" name="Marcador de número de diapositiva 9"/>
          <p:cNvSpPr>
            <a:spLocks noGrp="1"/>
          </p:cNvSpPr>
          <p:nvPr userDrawn="1">
            <p:ph type="sldNum" sz="quarter" idx="55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2429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84" name="Marcador de texto 34">
            <a:extLst>
              <a:ext uri="{FF2B5EF4-FFF2-40B4-BE49-F238E27FC236}">
                <a16:creationId xmlns:a16="http://schemas.microsoft.com/office/drawing/2014/main" id="{E3EB779C-B84A-5210-6215-9E8CCB20FB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7579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5" name="Marcador de texto 31">
            <a:extLst>
              <a:ext uri="{FF2B5EF4-FFF2-40B4-BE49-F238E27FC236}">
                <a16:creationId xmlns:a16="http://schemas.microsoft.com/office/drawing/2014/main" id="{318312FA-F729-D325-632B-8AADDA428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7859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86" name="Marcador de texto 34">
            <a:extLst>
              <a:ext uri="{FF2B5EF4-FFF2-40B4-BE49-F238E27FC236}">
                <a16:creationId xmlns:a16="http://schemas.microsoft.com/office/drawing/2014/main" id="{4929FB42-473D-4732-A25C-6A0885CAB42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57033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7" name="Marcador de texto 31">
            <a:extLst>
              <a:ext uri="{FF2B5EF4-FFF2-40B4-BE49-F238E27FC236}">
                <a16:creationId xmlns:a16="http://schemas.microsoft.com/office/drawing/2014/main" id="{E94272B6-0EA7-74AE-A428-D5479E9D53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07313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88" name="Marcador de texto 34">
            <a:extLst>
              <a:ext uri="{FF2B5EF4-FFF2-40B4-BE49-F238E27FC236}">
                <a16:creationId xmlns:a16="http://schemas.microsoft.com/office/drawing/2014/main" id="{8705252F-4C82-D3FC-981D-21803E92246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4925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89" name="Marcador de texto 31">
            <a:extLst>
              <a:ext uri="{FF2B5EF4-FFF2-40B4-BE49-F238E27FC236}">
                <a16:creationId xmlns:a16="http://schemas.microsoft.com/office/drawing/2014/main" id="{08CBAFB7-88DC-C0A5-1819-FA9F0E25785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75205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90" name="Marcador de texto 34">
            <a:extLst>
              <a:ext uri="{FF2B5EF4-FFF2-40B4-BE49-F238E27FC236}">
                <a16:creationId xmlns:a16="http://schemas.microsoft.com/office/drawing/2014/main" id="{7113DBF5-8DF1-E7B0-269C-B3FBC41359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34379" y="1557338"/>
            <a:ext cx="2608499" cy="4572522"/>
          </a:xfrm>
          <a:solidFill>
            <a:schemeClr val="tx2"/>
          </a:solidFill>
        </p:spPr>
        <p:txBody>
          <a:bodyPr lIns="180000" tIns="1800000" rIns="180000" bIns="180000" anchor="t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91" name="Marcador de texto 31">
            <a:extLst>
              <a:ext uri="{FF2B5EF4-FFF2-40B4-BE49-F238E27FC236}">
                <a16:creationId xmlns:a16="http://schemas.microsoft.com/office/drawing/2014/main" id="{BA50ADE4-3B87-FB77-ECF0-C00278DC47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84659" y="1744036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1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br>
              <a:rPr lang="es-ES" dirty="0"/>
            </a:br>
            <a:r>
              <a:rPr lang="es-ES" dirty="0"/>
              <a:t>Máximo 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27" name="Marcador de texto 34">
            <a:extLst>
              <a:ext uri="{FF2B5EF4-FFF2-40B4-BE49-F238E27FC236}">
                <a16:creationId xmlns:a16="http://schemas.microsoft.com/office/drawing/2014/main" id="{6D1BD107-9DD2-34F6-5DB9-4AE55D4543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02395" y="1557338"/>
            <a:ext cx="6312049" cy="1307939"/>
          </a:xfrm>
          <a:solidFill>
            <a:schemeClr val="tx2"/>
          </a:solidFill>
        </p:spPr>
        <p:txBody>
          <a:bodyPr lIns="900000" tIns="180000" rIns="180000" bIns="180000" anchor="ctr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8" name="Marcador de texto 31">
            <a:extLst>
              <a:ext uri="{FF2B5EF4-FFF2-40B4-BE49-F238E27FC236}">
                <a16:creationId xmlns:a16="http://schemas.microsoft.com/office/drawing/2014/main" id="{852F6569-C635-4AE1-B058-A0E8F7662E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78" y="1557338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29" name="Marcador de texto 34">
            <a:extLst>
              <a:ext uri="{FF2B5EF4-FFF2-40B4-BE49-F238E27FC236}">
                <a16:creationId xmlns:a16="http://schemas.microsoft.com/office/drawing/2014/main" id="{07DA537F-1AF8-929F-0DDE-75406EB1BB2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17438" y="3164913"/>
            <a:ext cx="6312049" cy="1307939"/>
          </a:xfrm>
          <a:solidFill>
            <a:schemeClr val="tx2"/>
          </a:solidFill>
        </p:spPr>
        <p:txBody>
          <a:bodyPr lIns="900000" tIns="180000" rIns="180000" bIns="180000" anchor="ctr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0" name="Marcador de texto 31">
            <a:extLst>
              <a:ext uri="{FF2B5EF4-FFF2-40B4-BE49-F238E27FC236}">
                <a16:creationId xmlns:a16="http://schemas.microsoft.com/office/drawing/2014/main" id="{BD0C1EB3-E50D-92F7-9BEB-1B453A27F1C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62621" y="3165108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1" name="Marcador de texto 34">
            <a:extLst>
              <a:ext uri="{FF2B5EF4-FFF2-40B4-BE49-F238E27FC236}">
                <a16:creationId xmlns:a16="http://schemas.microsoft.com/office/drawing/2014/main" id="{F98FD673-D178-BE4A-3D33-C09DCB5F3B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46883" y="4772488"/>
            <a:ext cx="6312049" cy="1307939"/>
          </a:xfrm>
          <a:solidFill>
            <a:schemeClr val="tx2"/>
          </a:solidFill>
        </p:spPr>
        <p:txBody>
          <a:bodyPr lIns="900000" tIns="180000" rIns="180000" bIns="180000" anchor="ctr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5CE5BD6A-3103-B0B5-922C-94C2C20C94C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92066" y="4772877"/>
            <a:ext cx="1307939" cy="1307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1328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34" name="Marcador de texto 34">
            <a:extLst>
              <a:ext uri="{FF2B5EF4-FFF2-40B4-BE49-F238E27FC236}">
                <a16:creationId xmlns:a16="http://schemas.microsoft.com/office/drawing/2014/main" id="{1F4DD714-404D-F451-2C40-C6184723D6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975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25B0AD76-B137-02A4-07E5-122F377922C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47972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B96DC186-85C0-38DC-08CE-92744A94E02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59969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7" name="Marcador de texto 34">
            <a:extLst>
              <a:ext uri="{FF2B5EF4-FFF2-40B4-BE49-F238E27FC236}">
                <a16:creationId xmlns:a16="http://schemas.microsoft.com/office/drawing/2014/main" id="{40E7975B-93A3-82E4-7C5F-AE17B9E022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71966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8" name="Marcador de texto 34">
            <a:extLst>
              <a:ext uri="{FF2B5EF4-FFF2-40B4-BE49-F238E27FC236}">
                <a16:creationId xmlns:a16="http://schemas.microsoft.com/office/drawing/2014/main" id="{C22D84BC-5F79-C766-96AC-202CAF00BB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83963" y="1304925"/>
            <a:ext cx="903104" cy="252413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Año</a:t>
            </a:r>
            <a:endParaRPr lang="es-CL" dirty="0"/>
          </a:p>
        </p:txBody>
      </p:sp>
      <p:sp>
        <p:nvSpPr>
          <p:cNvPr id="39" name="Marcador de texto 49">
            <a:extLst>
              <a:ext uri="{FF2B5EF4-FFF2-40B4-BE49-F238E27FC236}">
                <a16:creationId xmlns:a16="http://schemas.microsoft.com/office/drawing/2014/main" id="{9D9856A9-4A47-DE98-0A3E-417E9C02C7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4028" y="4344177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0" name="Marcador de texto 49">
            <a:extLst>
              <a:ext uri="{FF2B5EF4-FFF2-40B4-BE49-F238E27FC236}">
                <a16:creationId xmlns:a16="http://schemas.microsoft.com/office/drawing/2014/main" id="{A83B9382-DE72-C65F-60C3-5CFD388674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68442" y="4344177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1" name="Marcador de texto 49">
            <a:extLst>
              <a:ext uri="{FF2B5EF4-FFF2-40B4-BE49-F238E27FC236}">
                <a16:creationId xmlns:a16="http://schemas.microsoft.com/office/drawing/2014/main" id="{1958E19B-E1EC-4AC1-B917-EC7B1CCD0D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76986" y="4344177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2" name="Marcador de texto 49">
            <a:extLst>
              <a:ext uri="{FF2B5EF4-FFF2-40B4-BE49-F238E27FC236}">
                <a16:creationId xmlns:a16="http://schemas.microsoft.com/office/drawing/2014/main" id="{55BDC762-466B-D545-7C3D-B7E0F08D93C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1173" y="3281441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3" name="Marcador de texto 49">
            <a:extLst>
              <a:ext uri="{FF2B5EF4-FFF2-40B4-BE49-F238E27FC236}">
                <a16:creationId xmlns:a16="http://schemas.microsoft.com/office/drawing/2014/main" id="{28F54150-1083-DA95-A448-CB39A207511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61235" y="3281441"/>
            <a:ext cx="2052000" cy="1097208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4" name="Marcador de texto 49">
            <a:extLst>
              <a:ext uri="{FF2B5EF4-FFF2-40B4-BE49-F238E27FC236}">
                <a16:creationId xmlns:a16="http://schemas.microsoft.com/office/drawing/2014/main" id="{88B882DD-CAC4-D272-177A-C4334BD9016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4028" y="3821663"/>
            <a:ext cx="2052000" cy="4726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45" name="Marcador de texto 49">
            <a:extLst>
              <a:ext uri="{FF2B5EF4-FFF2-40B4-BE49-F238E27FC236}">
                <a16:creationId xmlns:a16="http://schemas.microsoft.com/office/drawing/2014/main" id="{E6930F88-7465-93A0-9C40-8BDBD911A10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65508" y="3821663"/>
            <a:ext cx="2052000" cy="4726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7" name="Marcador de texto 49">
            <a:extLst>
              <a:ext uri="{FF2B5EF4-FFF2-40B4-BE49-F238E27FC236}">
                <a16:creationId xmlns:a16="http://schemas.microsoft.com/office/drawing/2014/main" id="{A5FE6BE7-BB70-DB70-87EF-DE7FDFAB18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76986" y="3821663"/>
            <a:ext cx="2052000" cy="4726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8" name="Marcador de texto 49">
            <a:extLst>
              <a:ext uri="{FF2B5EF4-FFF2-40B4-BE49-F238E27FC236}">
                <a16:creationId xmlns:a16="http://schemas.microsoft.com/office/drawing/2014/main" id="{56F5FD8D-690C-C02E-6D99-2727F64C6E8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9768" y="2755675"/>
            <a:ext cx="2052000" cy="4726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69" name="Marcador de texto 49">
            <a:extLst>
              <a:ext uri="{FF2B5EF4-FFF2-40B4-BE49-F238E27FC236}">
                <a16:creationId xmlns:a16="http://schemas.microsoft.com/office/drawing/2014/main" id="{90FDF2AD-7C27-E2B2-5648-D7158B4D61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71248" y="2755675"/>
            <a:ext cx="2052000" cy="4726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0" name="Marcador de texto 34">
            <a:extLst>
              <a:ext uri="{FF2B5EF4-FFF2-40B4-BE49-F238E27FC236}">
                <a16:creationId xmlns:a16="http://schemas.microsoft.com/office/drawing/2014/main" id="{B4A7D195-C102-F7F4-9B29-0C62CEC5C9A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5975" y="1844616"/>
            <a:ext cx="45719" cy="1897105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1" name="Marcador de texto 34">
            <a:extLst>
              <a:ext uri="{FF2B5EF4-FFF2-40B4-BE49-F238E27FC236}">
                <a16:creationId xmlns:a16="http://schemas.microsoft.com/office/drawing/2014/main" id="{351C0F95-7835-B911-7CD7-B6E22072A27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flipH="1">
            <a:off x="2754254" y="1833692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2" name="Marcador de texto 34">
            <a:extLst>
              <a:ext uri="{FF2B5EF4-FFF2-40B4-BE49-F238E27FC236}">
                <a16:creationId xmlns:a16="http://schemas.microsoft.com/office/drawing/2014/main" id="{BC21A1D9-FA0E-57A2-CA6F-1AE6B295115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72533" y="1833691"/>
            <a:ext cx="45719" cy="1897105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3" name="Marcador de texto 34">
            <a:extLst>
              <a:ext uri="{FF2B5EF4-FFF2-40B4-BE49-F238E27FC236}">
                <a16:creationId xmlns:a16="http://schemas.microsoft.com/office/drawing/2014/main" id="{4B3C630F-6F19-60C1-7223-E12A2F337C1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flipH="1">
            <a:off x="7390812" y="1833692"/>
            <a:ext cx="45719" cy="868824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4" name="Marcador de texto 34">
            <a:extLst>
              <a:ext uri="{FF2B5EF4-FFF2-40B4-BE49-F238E27FC236}">
                <a16:creationId xmlns:a16="http://schemas.microsoft.com/office/drawing/2014/main" id="{EC0A0E51-4049-ED4C-3E66-7D4E1587F0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09090" y="1833691"/>
            <a:ext cx="45719" cy="1897105"/>
          </a:xfrm>
          <a:prstGeom prst="downArrow">
            <a:avLst/>
          </a:prstGeom>
          <a:solidFill>
            <a:schemeClr val="tx1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5" name="Marcador de texto 34">
            <a:extLst>
              <a:ext uri="{FF2B5EF4-FFF2-40B4-BE49-F238E27FC236}">
                <a16:creationId xmlns:a16="http://schemas.microsoft.com/office/drawing/2014/main" id="{BAAE7064-47DD-08BB-EDD5-6FF9EF5E8C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4028" y="1692713"/>
            <a:ext cx="11329985" cy="318177"/>
          </a:xfrm>
          <a:prstGeom prst="rightArrow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   </a:t>
            </a:r>
            <a:endParaRPr lang="es-CL" dirty="0"/>
          </a:p>
        </p:txBody>
      </p:sp>
      <p:sp>
        <p:nvSpPr>
          <p:cNvPr id="76" name="Marcador de texto 49">
            <a:extLst>
              <a:ext uri="{FF2B5EF4-FFF2-40B4-BE49-F238E27FC236}">
                <a16:creationId xmlns:a16="http://schemas.microsoft.com/office/drawing/2014/main" id="{74784AEC-0CB6-FB04-C4EA-1DA9016ADEC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4555" y="5621047"/>
            <a:ext cx="287997" cy="2252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77" name="Marcador de texto 49">
            <a:extLst>
              <a:ext uri="{FF2B5EF4-FFF2-40B4-BE49-F238E27FC236}">
                <a16:creationId xmlns:a16="http://schemas.microsoft.com/office/drawing/2014/main" id="{2D4F006D-923D-223D-5356-3172AF617FB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4555" y="5940644"/>
            <a:ext cx="287997" cy="22520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s-ES" dirty="0"/>
              <a:t>  </a:t>
            </a:r>
          </a:p>
        </p:txBody>
      </p:sp>
      <p:sp>
        <p:nvSpPr>
          <p:cNvPr id="78" name="Marcador de texto 49">
            <a:extLst>
              <a:ext uri="{FF2B5EF4-FFF2-40B4-BE49-F238E27FC236}">
                <a16:creationId xmlns:a16="http://schemas.microsoft.com/office/drawing/2014/main" id="{65F8D072-821C-CD48-5168-97D110689B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3895" y="5621047"/>
            <a:ext cx="1702659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9" name="Marcador de texto 49">
            <a:extLst>
              <a:ext uri="{FF2B5EF4-FFF2-40B4-BE49-F238E27FC236}">
                <a16:creationId xmlns:a16="http://schemas.microsoft.com/office/drawing/2014/main" id="{A0D8519B-380E-4C82-BF3E-327326C1025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3895" y="5940644"/>
            <a:ext cx="1702659" cy="225206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6771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21" name="Marcador de texto 31">
            <a:extLst>
              <a:ext uri="{FF2B5EF4-FFF2-40B4-BE49-F238E27FC236}">
                <a16:creationId xmlns:a16="http://schemas.microsoft.com/office/drawing/2014/main" id="{F4F6B9BA-24E9-5D5B-C793-058B61EF60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204" y="1647712"/>
            <a:ext cx="4446000" cy="444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2" name="Marcador de texto 31">
            <a:extLst>
              <a:ext uri="{FF2B5EF4-FFF2-40B4-BE49-F238E27FC236}">
                <a16:creationId xmlns:a16="http://schemas.microsoft.com/office/drawing/2014/main" id="{C408C058-A33C-DE29-A4BA-8F34D6D1D7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76216" y="1589537"/>
            <a:ext cx="1224000" cy="12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3" name="Marcador de texto 31">
            <a:extLst>
              <a:ext uri="{FF2B5EF4-FFF2-40B4-BE49-F238E27FC236}">
                <a16:creationId xmlns:a16="http://schemas.microsoft.com/office/drawing/2014/main" id="{C4845896-B9E6-B145-475C-119B4CC164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6000" y="3265693"/>
            <a:ext cx="1224000" cy="12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4" name="Marcador de texto 31">
            <a:extLst>
              <a:ext uri="{FF2B5EF4-FFF2-40B4-BE49-F238E27FC236}">
                <a16:creationId xmlns:a16="http://schemas.microsoft.com/office/drawing/2014/main" id="{AA6D4207-CAB7-80F6-F0E4-4B1B7384F3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76216" y="4941850"/>
            <a:ext cx="1224000" cy="122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:a16="http://schemas.microsoft.com/office/drawing/2014/main" id="{B795E8F0-235C-42B7-616B-E560D25BA5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31171" y="1880510"/>
            <a:ext cx="3516805" cy="759282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6" name="Marcador de texto 34">
            <a:extLst>
              <a:ext uri="{FF2B5EF4-FFF2-40B4-BE49-F238E27FC236}">
                <a16:creationId xmlns:a16="http://schemas.microsoft.com/office/drawing/2014/main" id="{7D571604-E0BE-DE6A-7F0A-F7A28C04B79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50955" y="3556666"/>
            <a:ext cx="3516805" cy="759282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7" name="Marcador de texto 34">
            <a:extLst>
              <a:ext uri="{FF2B5EF4-FFF2-40B4-BE49-F238E27FC236}">
                <a16:creationId xmlns:a16="http://schemas.microsoft.com/office/drawing/2014/main" id="{171BCFC5-40FE-A27D-30A3-454159999D0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1171" y="5232822"/>
            <a:ext cx="3516805" cy="759282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9550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6521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áfico 3">
            <a:extLst>
              <a:ext uri="{FF2B5EF4-FFF2-40B4-BE49-F238E27FC236}">
                <a16:creationId xmlns:a16="http://schemas.microsoft.com/office/drawing/2014/main" id="{DE8C5804-0487-8079-B88A-7DFFFFF6F8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3888" y="1818218"/>
            <a:ext cx="8284224" cy="27387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78C8E64F-AC30-D2D0-7028-0E33E13B5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6" name="Marcador de texto 31">
            <a:extLst>
              <a:ext uri="{FF2B5EF4-FFF2-40B4-BE49-F238E27FC236}">
                <a16:creationId xmlns:a16="http://schemas.microsoft.com/office/drawing/2014/main" id="{0AD32CDB-1227-D0C7-505C-82845CC789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6944" y="1744031"/>
            <a:ext cx="357188" cy="357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17" name="Marcador de texto 31">
            <a:extLst>
              <a:ext uri="{FF2B5EF4-FFF2-40B4-BE49-F238E27FC236}">
                <a16:creationId xmlns:a16="http://schemas.microsoft.com/office/drawing/2014/main" id="{CC888898-535B-E024-B74B-14C4D8BA62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2277" y="3889308"/>
            <a:ext cx="357188" cy="357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18" name="Marcador de texto 31">
            <a:extLst>
              <a:ext uri="{FF2B5EF4-FFF2-40B4-BE49-F238E27FC236}">
                <a16:creationId xmlns:a16="http://schemas.microsoft.com/office/drawing/2014/main" id="{FAE2C23C-8B34-CC07-905A-C99D6A540B8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30212" y="3889308"/>
            <a:ext cx="357188" cy="357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s-ES" dirty="0"/>
              <a:t>N</a:t>
            </a:r>
            <a:endParaRPr lang="es-CL" dirty="0"/>
          </a:p>
        </p:txBody>
      </p:sp>
      <p:sp>
        <p:nvSpPr>
          <p:cNvPr id="19" name="Marcador de texto 49">
            <a:extLst>
              <a:ext uri="{FF2B5EF4-FFF2-40B4-BE49-F238E27FC236}">
                <a16:creationId xmlns:a16="http://schemas.microsoft.com/office/drawing/2014/main" id="{3B2F53D3-2892-E394-A035-405645BA44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80871" y="2958406"/>
            <a:ext cx="2052000" cy="47260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0" name="Marcador de texto 49">
            <a:extLst>
              <a:ext uri="{FF2B5EF4-FFF2-40B4-BE49-F238E27FC236}">
                <a16:creationId xmlns:a16="http://schemas.microsoft.com/office/drawing/2014/main" id="{7425D436-3CC7-81AD-5C5D-83F222A17D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0000" y="2958406"/>
            <a:ext cx="2052000" cy="47260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8" name="Marcador de texto 49">
            <a:extLst>
              <a:ext uri="{FF2B5EF4-FFF2-40B4-BE49-F238E27FC236}">
                <a16:creationId xmlns:a16="http://schemas.microsoft.com/office/drawing/2014/main" id="{C44875E4-3B21-CD98-9350-148E637CBD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29485" y="2958406"/>
            <a:ext cx="2052000" cy="472606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0" name="Marcador de texto 49">
            <a:extLst>
              <a:ext uri="{FF2B5EF4-FFF2-40B4-BE49-F238E27FC236}">
                <a16:creationId xmlns:a16="http://schemas.microsoft.com/office/drawing/2014/main" id="{D283CFB5-CC73-6C6A-D2D4-4525C702EE8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80871" y="4804660"/>
            <a:ext cx="2052000" cy="135947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1" name="Marcador de texto 49">
            <a:extLst>
              <a:ext uri="{FF2B5EF4-FFF2-40B4-BE49-F238E27FC236}">
                <a16:creationId xmlns:a16="http://schemas.microsoft.com/office/drawing/2014/main" id="{51E9C9EA-C5EF-6648-E9F0-18FCFAB171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70000" y="4804660"/>
            <a:ext cx="2052000" cy="135947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2" name="Marcador de texto 49">
            <a:extLst>
              <a:ext uri="{FF2B5EF4-FFF2-40B4-BE49-F238E27FC236}">
                <a16:creationId xmlns:a16="http://schemas.microsoft.com/office/drawing/2014/main" id="{EC84790D-781E-2CF5-BDA8-B453AB6773C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9485" y="4804660"/>
            <a:ext cx="2052000" cy="135947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7998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id="{A4E4D986-E94C-7FD4-C5CF-1EBA6739AA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07005" y="1557338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8" name="Marcador de texto 49">
            <a:extLst>
              <a:ext uri="{FF2B5EF4-FFF2-40B4-BE49-F238E27FC236}">
                <a16:creationId xmlns:a16="http://schemas.microsoft.com/office/drawing/2014/main" id="{126D0BE3-DB84-6691-B96D-7C2B3E46B4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15958" y="1557338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19" name="Marcador de posición de imagen 86">
            <a:extLst>
              <a:ext uri="{FF2B5EF4-FFF2-40B4-BE49-F238E27FC236}">
                <a16:creationId xmlns:a16="http://schemas.microsoft.com/office/drawing/2014/main" id="{8A7C46C9-1F5E-C1B4-18F9-45A30F6AE62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4108" y="1559192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20" name="Marcador de texto 49">
            <a:extLst>
              <a:ext uri="{FF2B5EF4-FFF2-40B4-BE49-F238E27FC236}">
                <a16:creationId xmlns:a16="http://schemas.microsoft.com/office/drawing/2014/main" id="{7ECABA93-1390-2D67-73EF-70040420B24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07005" y="2789431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1" name="Marcador de texto 49">
            <a:extLst>
              <a:ext uri="{FF2B5EF4-FFF2-40B4-BE49-F238E27FC236}">
                <a16:creationId xmlns:a16="http://schemas.microsoft.com/office/drawing/2014/main" id="{B3373153-E85F-B310-EA98-E9D5B32E42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15958" y="2789431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2" name="Marcador de posición de imagen 86">
            <a:extLst>
              <a:ext uri="{FF2B5EF4-FFF2-40B4-BE49-F238E27FC236}">
                <a16:creationId xmlns:a16="http://schemas.microsoft.com/office/drawing/2014/main" id="{6B82B949-AD19-3848-4F9C-A26A59A1264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94108" y="2791285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23" name="Marcador de texto 49">
            <a:extLst>
              <a:ext uri="{FF2B5EF4-FFF2-40B4-BE49-F238E27FC236}">
                <a16:creationId xmlns:a16="http://schemas.microsoft.com/office/drawing/2014/main" id="{D826A53D-1111-5D35-28EE-7E4C19DA5F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07005" y="4021524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4" name="Marcador de texto 49">
            <a:extLst>
              <a:ext uri="{FF2B5EF4-FFF2-40B4-BE49-F238E27FC236}">
                <a16:creationId xmlns:a16="http://schemas.microsoft.com/office/drawing/2014/main" id="{F43F043C-DB58-8E83-F537-FC0E09226B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15958" y="4021524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5" name="Marcador de posición de imagen 86">
            <a:extLst>
              <a:ext uri="{FF2B5EF4-FFF2-40B4-BE49-F238E27FC236}">
                <a16:creationId xmlns:a16="http://schemas.microsoft.com/office/drawing/2014/main" id="{715A5DD4-7AA5-1E4B-53C9-DF5726861BF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94108" y="4023378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26" name="Marcador de texto 49">
            <a:extLst>
              <a:ext uri="{FF2B5EF4-FFF2-40B4-BE49-F238E27FC236}">
                <a16:creationId xmlns:a16="http://schemas.microsoft.com/office/drawing/2014/main" id="{EF8FC757-8585-B948-A3AE-8A85978377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07005" y="5253617"/>
            <a:ext cx="4113906" cy="901884"/>
          </a:xfrm>
          <a:solidFill>
            <a:schemeClr val="accent1"/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buNone/>
              <a:defRPr sz="2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7" name="Marcador de texto 49">
            <a:extLst>
              <a:ext uri="{FF2B5EF4-FFF2-40B4-BE49-F238E27FC236}">
                <a16:creationId xmlns:a16="http://schemas.microsoft.com/office/drawing/2014/main" id="{5C2B6A10-590C-BF6B-229A-D906DCDB8E4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915958" y="5253617"/>
            <a:ext cx="5484729" cy="901884"/>
          </a:xfrm>
          <a:noFill/>
        </p:spPr>
        <p:txBody>
          <a:bodyPr lIns="180000" tIns="180000" rIns="180000" bIns="180000" anchor="ctr">
            <a:noAutofit/>
          </a:bodyPr>
          <a:lstStyle>
            <a:lvl1pPr marL="0" indent="0" algn="l">
              <a:buNone/>
              <a:defRPr sz="1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28" name="Marcador de posición de imagen 86">
            <a:extLst>
              <a:ext uri="{FF2B5EF4-FFF2-40B4-BE49-F238E27FC236}">
                <a16:creationId xmlns:a16="http://schemas.microsoft.com/office/drawing/2014/main" id="{98505E1D-3652-8BCC-556E-7BE76B1807ED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94108" y="5255471"/>
            <a:ext cx="963613" cy="9000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ícono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4286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706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16" name="Marcador de texto 34">
            <a:extLst>
              <a:ext uri="{FF2B5EF4-FFF2-40B4-BE49-F238E27FC236}">
                <a16:creationId xmlns:a16="http://schemas.microsoft.com/office/drawing/2014/main" id="{D3872FAB-EA4D-B6F0-926C-C0C8E2973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578" y="1336544"/>
            <a:ext cx="5538345" cy="792000"/>
          </a:xfrm>
          <a:solidFill>
            <a:schemeClr val="accent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17" name="Marcador de texto 34">
            <a:extLst>
              <a:ext uri="{FF2B5EF4-FFF2-40B4-BE49-F238E27FC236}">
                <a16:creationId xmlns:a16="http://schemas.microsoft.com/office/drawing/2014/main" id="{BB1C435A-2AF8-6141-9D7E-7BED58F2D7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578" y="2257177"/>
            <a:ext cx="5538345" cy="216381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18" name="Marcador de texto 34">
            <a:extLst>
              <a:ext uri="{FF2B5EF4-FFF2-40B4-BE49-F238E27FC236}">
                <a16:creationId xmlns:a16="http://schemas.microsoft.com/office/drawing/2014/main" id="{DF7DAD86-D0CB-1A4D-2F4F-AA18F26A13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2257177"/>
            <a:ext cx="5648422" cy="216381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19" name="Marcador de texto 34">
            <a:extLst>
              <a:ext uri="{FF2B5EF4-FFF2-40B4-BE49-F238E27FC236}">
                <a16:creationId xmlns:a16="http://schemas.microsoft.com/office/drawing/2014/main" id="{FA2E44B1-578A-AE99-9FC5-8284E2592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4549625"/>
            <a:ext cx="5648422" cy="161622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0" name="Marcador de texto 34">
            <a:extLst>
              <a:ext uri="{FF2B5EF4-FFF2-40B4-BE49-F238E27FC236}">
                <a16:creationId xmlns:a16="http://schemas.microsoft.com/office/drawing/2014/main" id="{C71E9E98-22B1-EFA1-56BF-0F9E5F33D6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07" y="4549625"/>
            <a:ext cx="3629716" cy="161622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1" name="Marcador de texto 34">
            <a:extLst>
              <a:ext uri="{FF2B5EF4-FFF2-40B4-BE49-F238E27FC236}">
                <a16:creationId xmlns:a16="http://schemas.microsoft.com/office/drawing/2014/main" id="{78F6F172-C151-F378-6D8A-CA7597979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488" y="4549625"/>
            <a:ext cx="1790641" cy="1616225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4" name="Marcador de texto 34">
            <a:extLst>
              <a:ext uri="{FF2B5EF4-FFF2-40B4-BE49-F238E27FC236}">
                <a16:creationId xmlns:a16="http://schemas.microsoft.com/office/drawing/2014/main" id="{E57F485E-94AC-32C6-58B0-B508FA1FDE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336544"/>
            <a:ext cx="2773399" cy="798513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5" name="Marcador de texto 34">
            <a:extLst>
              <a:ext uri="{FF2B5EF4-FFF2-40B4-BE49-F238E27FC236}">
                <a16:creationId xmlns:a16="http://schemas.microsoft.com/office/drawing/2014/main" id="{BF59992B-B8E6-235B-79BC-3A77F89E1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9339" y="1336544"/>
            <a:ext cx="2773400" cy="798513"/>
          </a:xfrm>
          <a:solidFill>
            <a:schemeClr val="bg1"/>
          </a:solidFill>
        </p:spPr>
        <p:txBody>
          <a:bodyPr lIns="180000" tIns="180000" rIns="180000" bIns="180000" anchor="t"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0533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7402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9" imgW="395" imgH="396" progId="TCLayout.ActiveDocument.1">
                  <p:embed/>
                </p:oleObj>
              </mc:Choice>
              <mc:Fallback>
                <p:oleObj name="Diapositiva de think-cell" r:id="rId19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FA28392-D42B-F722-9584-719962085B5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443948" y="3855513"/>
            <a:ext cx="11340064" cy="5270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90000" rIns="90000" bIns="90000" numCol="1" spcCol="0" rtlCol="0" anchor="t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s-CL" sz="1400" b="1" dirty="0">
                <a:solidFill>
                  <a:schemeClr val="tx1"/>
                </a:solidFill>
                <a:sym typeface="Helvetica Neue Medium"/>
              </a:rPr>
              <a:t>Texto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AFA28392-D42B-F722-9584-719962085B5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443948" y="1557338"/>
            <a:ext cx="11341479" cy="5270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90000" rIns="90000" bIns="90000" numCol="1" spcCol="0" rtlCol="0" anchor="t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s-CL" sz="1400" b="1" dirty="0">
                <a:solidFill>
                  <a:schemeClr val="tx1"/>
                </a:solidFill>
                <a:sym typeface="Helvetica Neue Medium"/>
              </a:rPr>
              <a:t>Texto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8795959-A4E8-8B11-BE59-2D0E42C4FD83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 bwMode="auto">
          <a:xfrm>
            <a:off x="6578531" y="1345098"/>
            <a:ext cx="0" cy="482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EED8BA4-EF73-3E41-3496-042093C3539F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 bwMode="auto">
          <a:xfrm>
            <a:off x="4533798" y="1342551"/>
            <a:ext cx="0" cy="482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6B2B4871-15BA-068E-D6C3-DC43A100EA9E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 bwMode="auto">
          <a:xfrm>
            <a:off x="8623264" y="1345098"/>
            <a:ext cx="0" cy="48240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42D62C7-056E-A1FB-FAFD-D9E8B2D181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 bwMode="auto">
          <a:xfrm>
            <a:off x="444331" y="1557518"/>
            <a:ext cx="0" cy="46080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28D9CCD-E121-A024-BAD5-6247DF8ED42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 bwMode="auto">
          <a:xfrm>
            <a:off x="2489064" y="1452418"/>
            <a:ext cx="1" cy="471413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962C4893-076D-60A5-6E77-3630B92E13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 bwMode="auto">
          <a:xfrm>
            <a:off x="10667998" y="1345993"/>
            <a:ext cx="2" cy="48168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A1233ACE-71E0-7B32-C169-3789258DF077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 bwMode="auto">
          <a:xfrm flipH="1">
            <a:off x="11784013" y="1557338"/>
            <a:ext cx="1413" cy="46085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13B33B83-0247-4E39-AA84-898C0D25F80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 bwMode="auto">
          <a:xfrm>
            <a:off x="444715" y="3855513"/>
            <a:ext cx="11232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9E752F60-3DAA-1726-F721-345BA060B7A7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 bwMode="auto">
          <a:xfrm>
            <a:off x="436545" y="6165850"/>
            <a:ext cx="1134746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9097AA11-136E-FE5C-B2D9-9D24153B1592}"/>
              </a:ext>
            </a:extLst>
          </p:cNvPr>
          <p:cNvCxnSpPr/>
          <p:nvPr userDrawn="1">
            <p:custDataLst>
              <p:tags r:id="rId13"/>
            </p:custDataLst>
          </p:nvPr>
        </p:nvCxnSpPr>
        <p:spPr bwMode="auto">
          <a:xfrm>
            <a:off x="444331" y="1557338"/>
            <a:ext cx="1134746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Marcador de texto 49">
            <a:extLst>
              <a:ext uri="{FF2B5EF4-FFF2-40B4-BE49-F238E27FC236}">
                <a16:creationId xmlns:a16="http://schemas.microsoft.com/office/drawing/2014/main" id="{6C44EA9F-4BE5-4D63-ADEE-6AE9A99BC8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67996" y="1324044"/>
            <a:ext cx="1111061" cy="233294"/>
          </a:xfrm>
          <a:noFill/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</a:t>
            </a:r>
          </a:p>
        </p:txBody>
      </p:sp>
      <p:sp>
        <p:nvSpPr>
          <p:cNvPr id="77" name="Marcador de texto 6">
            <a:extLst>
              <a:ext uri="{FF2B5EF4-FFF2-40B4-BE49-F238E27FC236}">
                <a16:creationId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4"/>
            </p:custDataLst>
          </p:nvPr>
        </p:nvSpPr>
        <p:spPr bwMode="auto">
          <a:xfrm>
            <a:off x="2489064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b="1" dirty="0">
                <a:solidFill>
                  <a:schemeClr val="bg1"/>
                </a:solidFill>
                <a:sym typeface="+mn-lt"/>
              </a:rPr>
              <a:t>Texto</a:t>
            </a:r>
          </a:p>
        </p:txBody>
      </p:sp>
      <p:sp>
        <p:nvSpPr>
          <p:cNvPr id="78" name="Marcador de texto 6">
            <a:extLst>
              <a:ext uri="{FF2B5EF4-FFF2-40B4-BE49-F238E27FC236}">
                <a16:creationId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5"/>
            </p:custDataLst>
          </p:nvPr>
        </p:nvSpPr>
        <p:spPr bwMode="auto">
          <a:xfrm>
            <a:off x="4534339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b="1" dirty="0">
                <a:solidFill>
                  <a:schemeClr val="bg1"/>
                </a:solidFill>
                <a:sym typeface="+mn-lt"/>
              </a:rPr>
              <a:t>Texto</a:t>
            </a:r>
          </a:p>
        </p:txBody>
      </p:sp>
      <p:sp>
        <p:nvSpPr>
          <p:cNvPr id="79" name="Marcador de texto 6">
            <a:extLst>
              <a:ext uri="{FF2B5EF4-FFF2-40B4-BE49-F238E27FC236}">
                <a16:creationId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6"/>
            </p:custDataLst>
          </p:nvPr>
        </p:nvSpPr>
        <p:spPr bwMode="auto">
          <a:xfrm>
            <a:off x="6579614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b="1" dirty="0">
                <a:solidFill>
                  <a:schemeClr val="bg1"/>
                </a:solidFill>
                <a:sym typeface="+mn-lt"/>
              </a:rPr>
              <a:t>Texto</a:t>
            </a:r>
          </a:p>
        </p:txBody>
      </p:sp>
      <p:sp>
        <p:nvSpPr>
          <p:cNvPr id="80" name="Marcador de texto 6">
            <a:extLst>
              <a:ext uri="{FF2B5EF4-FFF2-40B4-BE49-F238E27FC236}">
                <a16:creationId xmlns:a16="http://schemas.microsoft.com/office/drawing/2014/main" id="{27B0F344-1CCC-237A-6BD4-0F6C2AB1CD4D}"/>
              </a:ext>
            </a:extLst>
          </p:cNvPr>
          <p:cNvSpPr>
            <a:spLocks noGrp="1"/>
          </p:cNvSpPr>
          <p:nvPr userDrawn="1">
            <p:custDataLst>
              <p:tags r:id="rId17"/>
            </p:custDataLst>
          </p:nvPr>
        </p:nvSpPr>
        <p:spPr bwMode="auto">
          <a:xfrm>
            <a:off x="8624886" y="1324044"/>
            <a:ext cx="2043112" cy="23329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000" tIns="20638" rIns="0" bIns="206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b="1" dirty="0">
                <a:solidFill>
                  <a:schemeClr val="bg1"/>
                </a:solidFill>
                <a:sym typeface="+mn-lt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2076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0295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2953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1084120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255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2868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/>
              <a:t>Texto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1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oleObject" Target="../embeddings/oleObject5.bin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2.xml"/><Relationship Id="rId58" Type="http://schemas.openxmlformats.org/officeDocument/2006/relationships/image" Target="../media/image4.svg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tags" Target="../tags/tag1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28405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id="{7E22C0DD-7EC0-CB13-19EE-F05783A24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Círculo">
            <a:extLst>
              <a:ext uri="{FF2B5EF4-FFF2-40B4-BE49-F238E27FC236}">
                <a16:creationId xmlns:a16="http://schemas.microsoft.com/office/drawing/2014/main" id="{67F123AF-3418-CD01-A636-AEBDFD32BE7D}"/>
              </a:ext>
            </a:extLst>
          </p:cNvPr>
          <p:cNvSpPr/>
          <p:nvPr userDrawn="1"/>
        </p:nvSpPr>
        <p:spPr>
          <a:xfrm>
            <a:off x="-1841728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" name="Círculo">
            <a:extLst>
              <a:ext uri="{FF2B5EF4-FFF2-40B4-BE49-F238E27FC236}">
                <a16:creationId xmlns:a16="http://schemas.microsoft.com/office/drawing/2014/main" id="{B379EE92-FC6D-694B-393C-5211BF945D3E}"/>
              </a:ext>
            </a:extLst>
          </p:cNvPr>
          <p:cNvSpPr/>
          <p:nvPr userDrawn="1"/>
        </p:nvSpPr>
        <p:spPr>
          <a:xfrm>
            <a:off x="-1232410" y="385201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4" name="Círculo">
            <a:extLst>
              <a:ext uri="{FF2B5EF4-FFF2-40B4-BE49-F238E27FC236}">
                <a16:creationId xmlns:a16="http://schemas.microsoft.com/office/drawing/2014/main" id="{FE4169A0-295E-427F-5DB5-7BCBC8CF4469}"/>
              </a:ext>
            </a:extLst>
          </p:cNvPr>
          <p:cNvSpPr/>
          <p:nvPr userDrawn="1"/>
        </p:nvSpPr>
        <p:spPr>
          <a:xfrm>
            <a:off x="-621291" y="385201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Círculo">
            <a:extLst>
              <a:ext uri="{FF2B5EF4-FFF2-40B4-BE49-F238E27FC236}">
                <a16:creationId xmlns:a16="http://schemas.microsoft.com/office/drawing/2014/main" id="{3F032DAC-D4C0-2FF5-3316-09E5B8694499}"/>
              </a:ext>
            </a:extLst>
          </p:cNvPr>
          <p:cNvSpPr/>
          <p:nvPr userDrawn="1"/>
        </p:nvSpPr>
        <p:spPr>
          <a:xfrm>
            <a:off x="-1843005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DBAAE0-9E07-BDBA-B3A2-8F33E561BFB0}"/>
              </a:ext>
            </a:extLst>
          </p:cNvPr>
          <p:cNvSpPr/>
          <p:nvPr userDrawn="1"/>
        </p:nvSpPr>
        <p:spPr>
          <a:xfrm>
            <a:off x="-1892756" y="2669783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Meta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írculo">
            <a:extLst>
              <a:ext uri="{FF2B5EF4-FFF2-40B4-BE49-F238E27FC236}">
                <a16:creationId xmlns:a16="http://schemas.microsoft.com/office/drawing/2014/main" id="{1C53349F-C271-ACB3-FA20-F1F408AEE342}"/>
              </a:ext>
            </a:extLst>
          </p:cNvPr>
          <p:cNvSpPr/>
          <p:nvPr userDrawn="1"/>
        </p:nvSpPr>
        <p:spPr>
          <a:xfrm>
            <a:off x="-1841728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Círculo">
            <a:extLst>
              <a:ext uri="{FF2B5EF4-FFF2-40B4-BE49-F238E27FC236}">
                <a16:creationId xmlns:a16="http://schemas.microsoft.com/office/drawing/2014/main" id="{1E4CF4FB-7117-AC0E-BEC5-3F11BD83BF8F}"/>
              </a:ext>
            </a:extLst>
          </p:cNvPr>
          <p:cNvSpPr/>
          <p:nvPr userDrawn="1"/>
        </p:nvSpPr>
        <p:spPr>
          <a:xfrm>
            <a:off x="-1841728" y="3715362"/>
            <a:ext cx="493539" cy="493239"/>
          </a:xfrm>
          <a:prstGeom prst="ellipse">
            <a:avLst/>
          </a:prstGeom>
          <a:solidFill>
            <a:srgbClr val="969696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2E5E78-709C-6BCD-6E11-58923CE21CDF}"/>
              </a:ext>
            </a:extLst>
          </p:cNvPr>
          <p:cNvSpPr/>
          <p:nvPr userDrawn="1"/>
        </p:nvSpPr>
        <p:spPr>
          <a:xfrm>
            <a:off x="-1892756" y="3459160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Años anteriores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0F140E7-9772-A38F-279B-52E77D1C3CB8}"/>
              </a:ext>
            </a:extLst>
          </p:cNvPr>
          <p:cNvSpPr/>
          <p:nvPr userDrawn="1"/>
        </p:nvSpPr>
        <p:spPr>
          <a:xfrm>
            <a:off x="-1892756" y="42485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Años actual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48E80-4061-E99A-55AC-E94154AD7987}"/>
              </a:ext>
            </a:extLst>
          </p:cNvPr>
          <p:cNvSpPr/>
          <p:nvPr userDrawn="1"/>
        </p:nvSpPr>
        <p:spPr>
          <a:xfrm>
            <a:off x="-1892756" y="51107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Unidades de medida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B5DFF8-EDDD-DC5D-D0C3-113C1D35CEA3}"/>
              </a:ext>
            </a:extLst>
          </p:cNvPr>
          <p:cNvSpPr txBox="1"/>
          <p:nvPr userDrawn="1"/>
        </p:nvSpPr>
        <p:spPr>
          <a:xfrm>
            <a:off x="-1838731" y="5327003"/>
            <a:ext cx="1135535" cy="351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CL" sz="1100" dirty="0">
                <a:solidFill>
                  <a:schemeClr val="tx1"/>
                </a:solidFill>
              </a:rPr>
              <a:t>XX MM$</a:t>
            </a:r>
          </a:p>
          <a:p>
            <a:pPr algn="l"/>
            <a:endParaRPr lang="es-CL" sz="1200" dirty="0" err="1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346D4BE-3DA6-0295-2565-114E949768C4}"/>
              </a:ext>
            </a:extLst>
          </p:cNvPr>
          <p:cNvSpPr/>
          <p:nvPr userDrawn="1"/>
        </p:nvSpPr>
        <p:spPr>
          <a:xfrm>
            <a:off x="-1892756" y="5619819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¿Cómo escribir un pie de página?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EE3EE48-AC04-0F4B-646B-D4C4CFFC37A7}"/>
              </a:ext>
            </a:extLst>
          </p:cNvPr>
          <p:cNvSpPr/>
          <p:nvPr userDrawn="1"/>
        </p:nvSpPr>
        <p:spPr>
          <a:xfrm>
            <a:off x="-1892756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Transversales</a:t>
            </a:r>
            <a:r>
              <a:rPr lang="es-ES" sz="1000" kern="0" baseline="0" dirty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endParaRPr lang="es-CL" sz="1000" kern="0" dirty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8C27A4-2B0A-94C6-B229-A24DCE3B085B}"/>
              </a:ext>
            </a:extLst>
          </p:cNvPr>
          <p:cNvSpPr txBox="1"/>
          <p:nvPr userDrawn="1"/>
        </p:nvSpPr>
        <p:spPr>
          <a:xfrm>
            <a:off x="-1851660" y="5942963"/>
            <a:ext cx="1722106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050" dirty="0">
                <a:solidFill>
                  <a:schemeClr val="tx1"/>
                </a:solidFill>
              </a:rPr>
              <a:t>(1) Achs; (2) Achs; (3) Achs</a:t>
            </a:r>
          </a:p>
          <a:p>
            <a:pPr algn="l"/>
            <a:endParaRPr lang="es-CL" sz="1050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D700805-865F-F74D-A6EC-3717453F91CB}"/>
              </a:ext>
            </a:extLst>
          </p:cNvPr>
          <p:cNvSpPr/>
          <p:nvPr userDrawn="1"/>
        </p:nvSpPr>
        <p:spPr>
          <a:xfrm>
            <a:off x="-1892756" y="86574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Círculo">
            <a:extLst>
              <a:ext uri="{FF2B5EF4-FFF2-40B4-BE49-F238E27FC236}">
                <a16:creationId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1126061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Círculo">
            <a:extLst>
              <a:ext uri="{FF2B5EF4-FFF2-40B4-BE49-F238E27FC236}">
                <a16:creationId xmlns:a16="http://schemas.microsoft.com/office/drawing/2014/main" id="{88EF2449-2A49-499E-6F80-C48E8C65AE89}"/>
              </a:ext>
            </a:extLst>
          </p:cNvPr>
          <p:cNvSpPr/>
          <p:nvPr userDrawn="1"/>
        </p:nvSpPr>
        <p:spPr>
          <a:xfrm>
            <a:off x="-1232410" y="1126580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0" name="Círculo">
            <a:extLst>
              <a:ext uri="{FF2B5EF4-FFF2-40B4-BE49-F238E27FC236}">
                <a16:creationId xmlns:a16="http://schemas.microsoft.com/office/drawing/2014/main" id="{41C49AC9-6BF7-E83C-A8F1-CD272DD365B6}"/>
              </a:ext>
            </a:extLst>
          </p:cNvPr>
          <p:cNvSpPr/>
          <p:nvPr userDrawn="1"/>
        </p:nvSpPr>
        <p:spPr>
          <a:xfrm>
            <a:off x="-1841728" y="1798860"/>
            <a:ext cx="493538" cy="493239"/>
          </a:xfrm>
          <a:prstGeom prst="ellipse">
            <a:avLst/>
          </a:prstGeom>
          <a:solidFill>
            <a:srgbClr val="81D877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216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119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" name="Círculo">
            <a:extLst>
              <a:ext uri="{FF2B5EF4-FFF2-40B4-BE49-F238E27FC236}">
                <a16:creationId xmlns:a16="http://schemas.microsoft.com/office/drawing/2014/main" id="{93F27D3D-8F44-FD61-1DAD-F4236E27CBC9}"/>
              </a:ext>
            </a:extLst>
          </p:cNvPr>
          <p:cNvSpPr/>
          <p:nvPr userDrawn="1"/>
        </p:nvSpPr>
        <p:spPr>
          <a:xfrm>
            <a:off x="-1232410" y="1799378"/>
            <a:ext cx="493539" cy="493239"/>
          </a:xfrm>
          <a:prstGeom prst="ellipse">
            <a:avLst/>
          </a:prstGeom>
          <a:solidFill>
            <a:srgbClr val="27933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147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62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4" name="Círculo">
            <a:extLst>
              <a:ext uri="{FF2B5EF4-FFF2-40B4-BE49-F238E27FC236}">
                <a16:creationId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4509368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E59B478-5DBC-324F-BC54-24A62693B07E}"/>
              </a:ext>
            </a:extLst>
          </p:cNvPr>
          <p:cNvSpPr/>
          <p:nvPr userDrawn="1"/>
        </p:nvSpPr>
        <p:spPr>
          <a:xfrm>
            <a:off x="-1892756" y="1630561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Complementarios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78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723" r:id="rId2"/>
    <p:sldLayoutId id="2147483721" r:id="rId3"/>
    <p:sldLayoutId id="2147483722" r:id="rId4"/>
    <p:sldLayoutId id="2147483726" r:id="rId5"/>
    <p:sldLayoutId id="2147484000" r:id="rId6"/>
    <p:sldLayoutId id="2147483724" r:id="rId7"/>
    <p:sldLayoutId id="2147483725" r:id="rId8"/>
    <p:sldLayoutId id="2147483932" r:id="rId9"/>
    <p:sldLayoutId id="2147483739" r:id="rId10"/>
    <p:sldLayoutId id="2147483930" r:id="rId11"/>
    <p:sldLayoutId id="2147483931" r:id="rId12"/>
    <p:sldLayoutId id="2147484004" r:id="rId13"/>
    <p:sldLayoutId id="214748400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3646199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5" imgW="395" imgH="396" progId="TCLayout.ActiveDocument.1">
                  <p:embed/>
                </p:oleObj>
              </mc:Choice>
              <mc:Fallback>
                <p:oleObj name="Diapositiva de think-cell" r:id="rId55" imgW="395" imgH="396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id="{7E22C0DD-7EC0-CB13-19EE-F05783A24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031F56D-A399-10B4-C046-ECC58D0B382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0" name="Marcador de título 19">
            <a:extLst>
              <a:ext uri="{FF2B5EF4-FFF2-40B4-BE49-F238E27FC236}">
                <a16:creationId xmlns:a16="http://schemas.microsoft.com/office/drawing/2014/main" id="{A54FB77B-4F90-D9EF-BADA-C2F6113F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s-ES" dirty="0"/>
              <a:t>Título Arial Regular 20</a:t>
            </a:r>
            <a:br>
              <a:rPr lang="es-ES" dirty="0"/>
            </a:br>
            <a:endParaRPr lang="es-ES" dirty="0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3A844869-5447-4C2B-8287-C19B6DF6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79" y="1562832"/>
            <a:ext cx="11336433" cy="4603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975" lvl="0" indent="-180975"/>
            <a:r>
              <a:rPr lang="es-ES" dirty="0"/>
              <a:t>Haga clic para modificar los estilos de texto del patrón</a:t>
            </a:r>
          </a:p>
          <a:p>
            <a:pPr marL="357188" lvl="1" indent="-176213"/>
            <a:r>
              <a:rPr lang="es-ES" dirty="0"/>
              <a:t>Segundo nivel</a:t>
            </a:r>
          </a:p>
          <a:p>
            <a:pPr marL="538163" lvl="2" indent="-180975"/>
            <a:r>
              <a:rPr lang="es-ES" dirty="0"/>
              <a:t>Tercer nivel</a:t>
            </a:r>
          </a:p>
          <a:p>
            <a:pPr marL="719138" lvl="3" indent="-180975"/>
            <a:r>
              <a:rPr lang="es-ES" dirty="0"/>
              <a:t>Cuarto nivel</a:t>
            </a:r>
          </a:p>
          <a:p>
            <a:pPr marL="896938" lvl="4" indent="-177800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31" name="Marcador de número de diapositiva 23">
            <a:extLst>
              <a:ext uri="{FF2B5EF4-FFF2-40B4-BE49-F238E27FC236}">
                <a16:creationId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32" name="Marcador de pie de página 2">
            <a:extLst>
              <a:ext uri="{FF2B5EF4-FFF2-40B4-BE49-F238E27FC236}">
                <a16:creationId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34" name="Gráfico 7">
            <a:extLst>
              <a:ext uri="{FF2B5EF4-FFF2-40B4-BE49-F238E27FC236}">
                <a16:creationId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  <p:sp>
        <p:nvSpPr>
          <p:cNvPr id="52" name="Círculo">
            <a:extLst>
              <a:ext uri="{FF2B5EF4-FFF2-40B4-BE49-F238E27FC236}">
                <a16:creationId xmlns:a16="http://schemas.microsoft.com/office/drawing/2014/main" id="{67F123AF-3418-CD01-A636-AEBDFD32BE7D}"/>
              </a:ext>
            </a:extLst>
          </p:cNvPr>
          <p:cNvSpPr/>
          <p:nvPr userDrawn="1"/>
        </p:nvSpPr>
        <p:spPr>
          <a:xfrm>
            <a:off x="-1841728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3" name="Círculo">
            <a:extLst>
              <a:ext uri="{FF2B5EF4-FFF2-40B4-BE49-F238E27FC236}">
                <a16:creationId xmlns:a16="http://schemas.microsoft.com/office/drawing/2014/main" id="{B379EE92-FC6D-694B-393C-5211BF945D3E}"/>
              </a:ext>
            </a:extLst>
          </p:cNvPr>
          <p:cNvSpPr/>
          <p:nvPr userDrawn="1"/>
        </p:nvSpPr>
        <p:spPr>
          <a:xfrm>
            <a:off x="-1232410" y="385201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Círculo">
            <a:extLst>
              <a:ext uri="{FF2B5EF4-FFF2-40B4-BE49-F238E27FC236}">
                <a16:creationId xmlns:a16="http://schemas.microsoft.com/office/drawing/2014/main" id="{FE4169A0-295E-427F-5DB5-7BCBC8CF4469}"/>
              </a:ext>
            </a:extLst>
          </p:cNvPr>
          <p:cNvSpPr/>
          <p:nvPr userDrawn="1"/>
        </p:nvSpPr>
        <p:spPr>
          <a:xfrm>
            <a:off x="-621291" y="385201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Círculo">
            <a:extLst>
              <a:ext uri="{FF2B5EF4-FFF2-40B4-BE49-F238E27FC236}">
                <a16:creationId xmlns:a16="http://schemas.microsoft.com/office/drawing/2014/main" id="{3F032DAC-D4C0-2FF5-3316-09E5B8694499}"/>
              </a:ext>
            </a:extLst>
          </p:cNvPr>
          <p:cNvSpPr/>
          <p:nvPr userDrawn="1"/>
        </p:nvSpPr>
        <p:spPr>
          <a:xfrm>
            <a:off x="-1843005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8DBAAE0-9E07-BDBA-B3A2-8F33E561BFB0}"/>
              </a:ext>
            </a:extLst>
          </p:cNvPr>
          <p:cNvSpPr/>
          <p:nvPr userDrawn="1"/>
        </p:nvSpPr>
        <p:spPr>
          <a:xfrm>
            <a:off x="-1892756" y="2669783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Meta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Círculo">
            <a:extLst>
              <a:ext uri="{FF2B5EF4-FFF2-40B4-BE49-F238E27FC236}">
                <a16:creationId xmlns:a16="http://schemas.microsoft.com/office/drawing/2014/main" id="{1C53349F-C271-ACB3-FA20-F1F408AEE342}"/>
              </a:ext>
            </a:extLst>
          </p:cNvPr>
          <p:cNvSpPr/>
          <p:nvPr userDrawn="1"/>
        </p:nvSpPr>
        <p:spPr>
          <a:xfrm>
            <a:off x="-1841728" y="2925985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" name="Círculo">
            <a:extLst>
              <a:ext uri="{FF2B5EF4-FFF2-40B4-BE49-F238E27FC236}">
                <a16:creationId xmlns:a16="http://schemas.microsoft.com/office/drawing/2014/main" id="{1E4CF4FB-7117-AC0E-BEC5-3F11BD83BF8F}"/>
              </a:ext>
            </a:extLst>
          </p:cNvPr>
          <p:cNvSpPr/>
          <p:nvPr userDrawn="1"/>
        </p:nvSpPr>
        <p:spPr>
          <a:xfrm>
            <a:off x="-1841728" y="3715362"/>
            <a:ext cx="493539" cy="493239"/>
          </a:xfrm>
          <a:prstGeom prst="ellipse">
            <a:avLst/>
          </a:prstGeom>
          <a:solidFill>
            <a:srgbClr val="969696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A2E5E78-709C-6BCD-6E11-58923CE21CDF}"/>
              </a:ext>
            </a:extLst>
          </p:cNvPr>
          <p:cNvSpPr/>
          <p:nvPr userDrawn="1"/>
        </p:nvSpPr>
        <p:spPr>
          <a:xfrm>
            <a:off x="-1892756" y="3459160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Años anteriores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0F140E7-9772-A38F-279B-52E77D1C3CB8}"/>
              </a:ext>
            </a:extLst>
          </p:cNvPr>
          <p:cNvSpPr/>
          <p:nvPr userDrawn="1"/>
        </p:nvSpPr>
        <p:spPr>
          <a:xfrm>
            <a:off x="-1892756" y="42485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Años actual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BE48E80-4061-E99A-55AC-E94154AD7987}"/>
              </a:ext>
            </a:extLst>
          </p:cNvPr>
          <p:cNvSpPr/>
          <p:nvPr userDrawn="1"/>
        </p:nvSpPr>
        <p:spPr>
          <a:xfrm>
            <a:off x="-1892756" y="511073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Unidades de medida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EB5DFF8-EDDD-DC5D-D0C3-113C1D35CEA3}"/>
              </a:ext>
            </a:extLst>
          </p:cNvPr>
          <p:cNvSpPr txBox="1"/>
          <p:nvPr userDrawn="1"/>
        </p:nvSpPr>
        <p:spPr>
          <a:xfrm>
            <a:off x="-1838731" y="5327003"/>
            <a:ext cx="1135535" cy="351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CL" sz="1100" dirty="0">
                <a:solidFill>
                  <a:schemeClr val="tx1"/>
                </a:solidFill>
              </a:rPr>
              <a:t>XX MM$</a:t>
            </a:r>
          </a:p>
          <a:p>
            <a:pPr algn="l"/>
            <a:endParaRPr lang="es-CL" sz="1200" dirty="0" err="1">
              <a:solidFill>
                <a:schemeClr val="tx1"/>
              </a:solidFill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346D4BE-3DA6-0295-2565-114E949768C4}"/>
              </a:ext>
            </a:extLst>
          </p:cNvPr>
          <p:cNvSpPr/>
          <p:nvPr userDrawn="1"/>
        </p:nvSpPr>
        <p:spPr>
          <a:xfrm>
            <a:off x="-1892756" y="5619819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¿Cómo escribir un pie de página?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EE3EE48-AC04-0F4B-646B-D4C4CFFC37A7}"/>
              </a:ext>
            </a:extLst>
          </p:cNvPr>
          <p:cNvSpPr/>
          <p:nvPr userDrawn="1"/>
        </p:nvSpPr>
        <p:spPr>
          <a:xfrm>
            <a:off x="-1892756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Transversales</a:t>
            </a:r>
            <a:r>
              <a:rPr lang="es-ES" sz="1000" kern="0" baseline="0" dirty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 </a:t>
            </a:r>
            <a:endParaRPr lang="es-CL" sz="1000" kern="0" dirty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A8C27A4-2B0A-94C6-B229-A24DCE3B085B}"/>
              </a:ext>
            </a:extLst>
          </p:cNvPr>
          <p:cNvSpPr txBox="1"/>
          <p:nvPr userDrawn="1"/>
        </p:nvSpPr>
        <p:spPr>
          <a:xfrm>
            <a:off x="-1851660" y="5942963"/>
            <a:ext cx="1722106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050" dirty="0">
                <a:solidFill>
                  <a:schemeClr val="tx1"/>
                </a:solidFill>
              </a:rPr>
              <a:t>(1) Achs; (2) Achs; (3) Achs</a:t>
            </a:r>
          </a:p>
          <a:p>
            <a:pPr algn="l"/>
            <a:endParaRPr lang="es-CL" sz="1050" dirty="0">
              <a:solidFill>
                <a:schemeClr val="tx1"/>
              </a:solidFill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5D700805-865F-F74D-A6EC-3717453F91CB}"/>
              </a:ext>
            </a:extLst>
          </p:cNvPr>
          <p:cNvSpPr/>
          <p:nvPr userDrawn="1"/>
        </p:nvSpPr>
        <p:spPr>
          <a:xfrm>
            <a:off x="-1892756" y="86574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Círculo">
            <a:extLst>
              <a:ext uri="{FF2B5EF4-FFF2-40B4-BE49-F238E27FC236}">
                <a16:creationId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1126061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8" name="Círculo">
            <a:extLst>
              <a:ext uri="{FF2B5EF4-FFF2-40B4-BE49-F238E27FC236}">
                <a16:creationId xmlns:a16="http://schemas.microsoft.com/office/drawing/2014/main" id="{88EF2449-2A49-499E-6F80-C48E8C65AE89}"/>
              </a:ext>
            </a:extLst>
          </p:cNvPr>
          <p:cNvSpPr/>
          <p:nvPr userDrawn="1"/>
        </p:nvSpPr>
        <p:spPr>
          <a:xfrm>
            <a:off x="-1232410" y="1126580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9" name="Círculo">
            <a:extLst>
              <a:ext uri="{FF2B5EF4-FFF2-40B4-BE49-F238E27FC236}">
                <a16:creationId xmlns:a16="http://schemas.microsoft.com/office/drawing/2014/main" id="{41C49AC9-6BF7-E83C-A8F1-CD272DD365B6}"/>
              </a:ext>
            </a:extLst>
          </p:cNvPr>
          <p:cNvSpPr/>
          <p:nvPr userDrawn="1"/>
        </p:nvSpPr>
        <p:spPr>
          <a:xfrm>
            <a:off x="-1841728" y="1798860"/>
            <a:ext cx="493538" cy="493239"/>
          </a:xfrm>
          <a:prstGeom prst="ellipse">
            <a:avLst/>
          </a:prstGeom>
          <a:solidFill>
            <a:srgbClr val="81D877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216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119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0" name="Círculo">
            <a:extLst>
              <a:ext uri="{FF2B5EF4-FFF2-40B4-BE49-F238E27FC236}">
                <a16:creationId xmlns:a16="http://schemas.microsoft.com/office/drawing/2014/main" id="{93F27D3D-8F44-FD61-1DAD-F4236E27CBC9}"/>
              </a:ext>
            </a:extLst>
          </p:cNvPr>
          <p:cNvSpPr/>
          <p:nvPr userDrawn="1"/>
        </p:nvSpPr>
        <p:spPr>
          <a:xfrm>
            <a:off x="-1232410" y="1799378"/>
            <a:ext cx="493539" cy="493239"/>
          </a:xfrm>
          <a:prstGeom prst="ellipse">
            <a:avLst/>
          </a:prstGeom>
          <a:solidFill>
            <a:srgbClr val="27933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147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62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1" name="Círculo">
            <a:extLst>
              <a:ext uri="{FF2B5EF4-FFF2-40B4-BE49-F238E27FC236}">
                <a16:creationId xmlns:a16="http://schemas.microsoft.com/office/drawing/2014/main" id="{6B0A7D2B-7729-3C9E-030D-F07D288B3C1C}"/>
              </a:ext>
            </a:extLst>
          </p:cNvPr>
          <p:cNvSpPr/>
          <p:nvPr userDrawn="1"/>
        </p:nvSpPr>
        <p:spPr>
          <a:xfrm>
            <a:off x="-1841728" y="4509368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BE59B478-5DBC-324F-BC54-24A62693B07E}"/>
              </a:ext>
            </a:extLst>
          </p:cNvPr>
          <p:cNvSpPr/>
          <p:nvPr userDrawn="1"/>
        </p:nvSpPr>
        <p:spPr>
          <a:xfrm>
            <a:off x="-1892756" y="1630561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Complementarios</a:t>
            </a:r>
            <a:endParaRPr lang="es-CL" sz="1000" kern="0" dirty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121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99" r:id="rId2"/>
    <p:sldLayoutId id="2147483998" r:id="rId3"/>
    <p:sldLayoutId id="2147483924" r:id="rId4"/>
    <p:sldLayoutId id="2147484003" r:id="rId5"/>
    <p:sldLayoutId id="2147483993" r:id="rId6"/>
    <p:sldLayoutId id="2147483992" r:id="rId7"/>
    <p:sldLayoutId id="2147483990" r:id="rId8"/>
    <p:sldLayoutId id="2147483991" r:id="rId9"/>
    <p:sldLayoutId id="2147483994" r:id="rId10"/>
    <p:sldLayoutId id="2147483995" r:id="rId11"/>
    <p:sldLayoutId id="2147484002" r:id="rId12"/>
    <p:sldLayoutId id="2147483996" r:id="rId13"/>
    <p:sldLayoutId id="2147483997" r:id="rId14"/>
    <p:sldLayoutId id="2147483953" r:id="rId15"/>
    <p:sldLayoutId id="2147483714" r:id="rId16"/>
    <p:sldLayoutId id="2147483954" r:id="rId17"/>
    <p:sldLayoutId id="2147483715" r:id="rId18"/>
    <p:sldLayoutId id="2147483733" r:id="rId19"/>
    <p:sldLayoutId id="2147483732" r:id="rId20"/>
    <p:sldLayoutId id="2147484001" r:id="rId21"/>
    <p:sldLayoutId id="2147483730" r:id="rId22"/>
    <p:sldLayoutId id="2147483736" r:id="rId23"/>
    <p:sldLayoutId id="2147483737" r:id="rId24"/>
    <p:sldLayoutId id="2147483849" r:id="rId25"/>
    <p:sldLayoutId id="2147483902" r:id="rId26"/>
    <p:sldLayoutId id="2147483700" r:id="rId27"/>
    <p:sldLayoutId id="2147483905" r:id="rId28"/>
    <p:sldLayoutId id="2147483904" r:id="rId29"/>
    <p:sldLayoutId id="2147483911" r:id="rId30"/>
    <p:sldLayoutId id="2147483912" r:id="rId31"/>
    <p:sldLayoutId id="2147483906" r:id="rId32"/>
    <p:sldLayoutId id="2147483908" r:id="rId33"/>
    <p:sldLayoutId id="2147483910" r:id="rId34"/>
    <p:sldLayoutId id="2147483925" r:id="rId35"/>
    <p:sldLayoutId id="2147483913" r:id="rId36"/>
    <p:sldLayoutId id="2147483926" r:id="rId37"/>
    <p:sldLayoutId id="2147483915" r:id="rId38"/>
    <p:sldLayoutId id="2147483916" r:id="rId39"/>
    <p:sldLayoutId id="2147483914" r:id="rId40"/>
    <p:sldLayoutId id="2147483933" r:id="rId41"/>
    <p:sldLayoutId id="2147483918" r:id="rId42"/>
    <p:sldLayoutId id="2147483919" r:id="rId43"/>
    <p:sldLayoutId id="2147483920" r:id="rId44"/>
    <p:sldLayoutId id="2147483922" r:id="rId45"/>
    <p:sldLayoutId id="2147483923" r:id="rId46"/>
    <p:sldLayoutId id="2147483917" r:id="rId47"/>
    <p:sldLayoutId id="2147483921" r:id="rId48"/>
    <p:sldLayoutId id="2147483928" r:id="rId49"/>
    <p:sldLayoutId id="2147483927" r:id="rId50"/>
    <p:sldLayoutId id="2147483909" r:id="rId51"/>
    <p:sldLayoutId id="2147483907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1" i="0" u="none" strike="noStrike" kern="1200" cap="none" spc="0" normalizeH="0" baseline="0" dirty="0" smtClean="0">
          <a:ln>
            <a:noFill/>
          </a:ln>
          <a:solidFill>
            <a:schemeClr val="accent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672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3913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4888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lang="es-CL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orient="horz" pos="822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7"/>
          </p:nvPr>
        </p:nvSpPr>
        <p:spPr>
          <a:xfrm>
            <a:off x="1255843" y="1708154"/>
            <a:ext cx="9668831" cy="2013924"/>
          </a:xfrm>
        </p:spPr>
        <p:txBody>
          <a:bodyPr/>
          <a:lstStyle/>
          <a:p>
            <a:r>
              <a:rPr lang="es-MX" sz="2000" b="0" dirty="0">
                <a:solidFill>
                  <a:srgbClr val="13C045"/>
                </a:solidFill>
              </a:rPr>
              <a:t>Instructivo</a:t>
            </a:r>
          </a:p>
          <a:p>
            <a:r>
              <a:rPr lang="es-MX" sz="5400" dirty="0">
                <a:solidFill>
                  <a:srgbClr val="13C045"/>
                </a:solidFill>
              </a:rPr>
              <a:t>Simbología para el desarrollo de mapas de riesgos</a:t>
            </a:r>
            <a:endParaRPr lang="es-MX" sz="2000" dirty="0"/>
          </a:p>
          <a:p>
            <a:pPr lvl="0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9295382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25676EDC-D486-9B53-0FD3-24DCC2CEB457}"/>
              </a:ext>
            </a:extLst>
          </p:cNvPr>
          <p:cNvSpPr/>
          <p:nvPr/>
        </p:nvSpPr>
        <p:spPr>
          <a:xfrm>
            <a:off x="7498982" y="1132869"/>
            <a:ext cx="4463632" cy="1857880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17" name="Flecha: hacia la izquierda 16">
            <a:extLst>
              <a:ext uri="{FF2B5EF4-FFF2-40B4-BE49-F238E27FC236}">
                <a16:creationId xmlns:a16="http://schemas.microsoft.com/office/drawing/2014/main" id="{E3C2805C-BA70-05B0-3C6B-38C1C47F23A4}"/>
              </a:ext>
            </a:extLst>
          </p:cNvPr>
          <p:cNvSpPr/>
          <p:nvPr/>
        </p:nvSpPr>
        <p:spPr>
          <a:xfrm>
            <a:off x="7608225" y="4151877"/>
            <a:ext cx="4354389" cy="1671190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516CDF1-EF15-7FBC-A5E5-C4143B2A7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4165" y="800671"/>
            <a:ext cx="5417094" cy="360000"/>
          </a:xfrm>
        </p:spPr>
        <p:txBody>
          <a:bodyPr/>
          <a:lstStyle/>
          <a:p>
            <a:r>
              <a:rPr lang="es-MX" sz="2000" b="1" dirty="0">
                <a:solidFill>
                  <a:srgbClr val="004C14"/>
                </a:solidFill>
              </a:rPr>
              <a:t>Contacto con elementos que se proyectan</a:t>
            </a:r>
            <a:endParaRPr lang="es-CL" sz="2000" b="1" dirty="0">
              <a:solidFill>
                <a:srgbClr val="004C14"/>
              </a:solidFill>
            </a:endParaRPr>
          </a:p>
        </p:txBody>
      </p:sp>
      <p:pic>
        <p:nvPicPr>
          <p:cNvPr id="8" name="Imagen 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4BA77ED-1876-636F-AF9B-4EA6CE8E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" y="1567875"/>
            <a:ext cx="1410175" cy="1410175"/>
          </a:xfrm>
          <a:prstGeom prst="rect">
            <a:avLst/>
          </a:prstGeom>
        </p:spPr>
      </p:pic>
      <p:pic>
        <p:nvPicPr>
          <p:cNvPr id="10" name="Imagen 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8C21858-FE34-8890-854D-D2C9BE73B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97" y="1522368"/>
            <a:ext cx="1455681" cy="1455681"/>
          </a:xfrm>
          <a:prstGeom prst="rect">
            <a:avLst/>
          </a:prstGeom>
        </p:spPr>
      </p:pic>
      <p:pic>
        <p:nvPicPr>
          <p:cNvPr id="12" name="Imagen 1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E073175-6A5E-69CC-E9EF-59C7B791D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0" y="1567875"/>
            <a:ext cx="1455681" cy="1455681"/>
          </a:xfrm>
          <a:prstGeom prst="rect">
            <a:avLst/>
          </a:prstGeom>
        </p:spPr>
      </p:pic>
      <p:pic>
        <p:nvPicPr>
          <p:cNvPr id="14" name="Imagen 1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AE7E4B16-49E1-22F6-C63D-684A4DC92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1" y="1567875"/>
            <a:ext cx="1410175" cy="14101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91EBE0-E7A7-413D-E8A2-23ACBC18AF32}"/>
              </a:ext>
            </a:extLst>
          </p:cNvPr>
          <p:cNvSpPr txBox="1"/>
          <p:nvPr/>
        </p:nvSpPr>
        <p:spPr>
          <a:xfrm>
            <a:off x="7975726" y="1734980"/>
            <a:ext cx="421627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Explosiones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Proyección de fragmentos y/o partículas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pic>
        <p:nvPicPr>
          <p:cNvPr id="16" name="Imagen 15" descr="Una señal de tránsito&#10;&#10;El contenido generado por IA puede ser incorrecto.">
            <a:extLst>
              <a:ext uri="{FF2B5EF4-FFF2-40B4-BE49-F238E27FC236}">
                <a16:creationId xmlns:a16="http://schemas.microsoft.com/office/drawing/2014/main" id="{2F3CBC02-AE27-FD09-AB80-BF2D88196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38" y="4161480"/>
            <a:ext cx="1444440" cy="1444440"/>
          </a:xfrm>
          <a:prstGeom prst="rect">
            <a:avLst/>
          </a:prstGeom>
        </p:spPr>
      </p:pic>
      <p:pic>
        <p:nvPicPr>
          <p:cNvPr id="18" name="Imagen 17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5B0A6DC5-C39C-C9B0-0B43-E0A156FB8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4167659"/>
            <a:ext cx="1410176" cy="1410176"/>
          </a:xfrm>
          <a:prstGeom prst="rect">
            <a:avLst/>
          </a:prstGeom>
        </p:spPr>
      </p:pic>
      <p:pic>
        <p:nvPicPr>
          <p:cNvPr id="20" name="Imagen 1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EF45BA7-9C32-6020-1C7D-84B4536EC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2" y="4167660"/>
            <a:ext cx="1444440" cy="1444440"/>
          </a:xfrm>
          <a:prstGeom prst="rect">
            <a:avLst/>
          </a:prstGeom>
        </p:spPr>
      </p:pic>
      <p:pic>
        <p:nvPicPr>
          <p:cNvPr id="22" name="Imagen 21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5E5651CC-A54F-72CE-89AD-04B4A24A3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6" y="4151877"/>
            <a:ext cx="1410175" cy="1410175"/>
          </a:xfrm>
          <a:prstGeom prst="rect">
            <a:avLst/>
          </a:prstGeom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id="{198FAF9C-80DC-C5B3-5446-9B235BB4F08B}"/>
              </a:ext>
            </a:extLst>
          </p:cNvPr>
          <p:cNvSpPr txBox="1">
            <a:spLocks/>
          </p:cNvSpPr>
          <p:nvPr/>
        </p:nvSpPr>
        <p:spPr>
          <a:xfrm>
            <a:off x="3236438" y="3449658"/>
            <a:ext cx="5417094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Contacto con / en vehículos en movimiento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E06579-573E-C679-D342-3C272A838632}"/>
              </a:ext>
            </a:extLst>
          </p:cNvPr>
          <p:cNvSpPr txBox="1"/>
          <p:nvPr/>
        </p:nvSpPr>
        <p:spPr>
          <a:xfrm>
            <a:off x="7990513" y="4665636"/>
            <a:ext cx="421627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Atropellos o golpes con vehículos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Choque, colisión o volcamiento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FB3755CD-FC85-0B9B-61B5-8E1D774BE6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78894" y="6538889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14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lecha: hacia la izquierda 48">
            <a:extLst>
              <a:ext uri="{FF2B5EF4-FFF2-40B4-BE49-F238E27FC236}">
                <a16:creationId xmlns:a16="http://schemas.microsoft.com/office/drawing/2014/main" id="{AA93CEEC-64FD-9453-A1C4-C8EA400952B5}"/>
              </a:ext>
            </a:extLst>
          </p:cNvPr>
          <p:cNvSpPr/>
          <p:nvPr/>
        </p:nvSpPr>
        <p:spPr>
          <a:xfrm>
            <a:off x="7355112" y="3446111"/>
            <a:ext cx="4276504" cy="1064445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8" name="Flecha: hacia la izquierda 47">
            <a:extLst>
              <a:ext uri="{FF2B5EF4-FFF2-40B4-BE49-F238E27FC236}">
                <a16:creationId xmlns:a16="http://schemas.microsoft.com/office/drawing/2014/main" id="{FFFA8828-185E-3064-58FE-7C735EFE5A36}"/>
              </a:ext>
            </a:extLst>
          </p:cNvPr>
          <p:cNvSpPr/>
          <p:nvPr/>
        </p:nvSpPr>
        <p:spPr>
          <a:xfrm>
            <a:off x="7355112" y="4960184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22FBC-80AB-13D1-3F15-D458B3F725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78894" y="6538889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11</a:t>
            </a:fld>
            <a:endParaRPr lang="es-CL" dirty="0"/>
          </a:p>
        </p:txBody>
      </p:sp>
      <p:pic>
        <p:nvPicPr>
          <p:cNvPr id="24" name="Imagen 2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75B8EC2-710A-E5C5-85DE-C487C35D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1" y="1144420"/>
            <a:ext cx="1353018" cy="1353018"/>
          </a:xfrm>
          <a:prstGeom prst="rect">
            <a:avLst/>
          </a:prstGeom>
        </p:spPr>
      </p:pic>
      <p:pic>
        <p:nvPicPr>
          <p:cNvPr id="26" name="Imagen 2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43683DBC-B6AD-E2D5-8629-44F75801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63" y="1086108"/>
            <a:ext cx="1353018" cy="1353018"/>
          </a:xfrm>
          <a:prstGeom prst="rect">
            <a:avLst/>
          </a:prstGeom>
        </p:spPr>
      </p:pic>
      <p:pic>
        <p:nvPicPr>
          <p:cNvPr id="28" name="Imagen 2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951EB9B-DAC9-E846-0FE3-93616475A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87" y="1092132"/>
            <a:ext cx="1328145" cy="1328145"/>
          </a:xfrm>
          <a:prstGeom prst="rect">
            <a:avLst/>
          </a:prstGeom>
        </p:spPr>
      </p:pic>
      <p:pic>
        <p:nvPicPr>
          <p:cNvPr id="30" name="Imagen 2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EDB79AB-7BBE-960F-DBE8-CC674DA59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63" y="1108506"/>
            <a:ext cx="1301200" cy="13012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C4A3BD67-0D50-71E8-479B-A14AED3B4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5" y="3372194"/>
            <a:ext cx="1246574" cy="1246574"/>
          </a:xfrm>
          <a:prstGeom prst="rect">
            <a:avLst/>
          </a:prstGeom>
        </p:spPr>
      </p:pic>
      <p:pic>
        <p:nvPicPr>
          <p:cNvPr id="34" name="Imagen 33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81CD13C4-B494-99E6-BBF4-B693A584D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32" y="3398665"/>
            <a:ext cx="1286801" cy="1286801"/>
          </a:xfrm>
          <a:prstGeom prst="rect">
            <a:avLst/>
          </a:prstGeom>
        </p:spPr>
      </p:pic>
      <p:pic>
        <p:nvPicPr>
          <p:cNvPr id="36" name="Imagen 3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C35890B-0838-BE39-FCE9-079322A36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2" y="3398666"/>
            <a:ext cx="1286801" cy="1286801"/>
          </a:xfrm>
          <a:prstGeom prst="rect">
            <a:avLst/>
          </a:prstGeom>
        </p:spPr>
      </p:pic>
      <p:pic>
        <p:nvPicPr>
          <p:cNvPr id="38" name="Imagen 37" descr="Icono&#10;&#10;El contenido generado por IA puede ser incorrecto.">
            <a:extLst>
              <a:ext uri="{FF2B5EF4-FFF2-40B4-BE49-F238E27FC236}">
                <a16:creationId xmlns:a16="http://schemas.microsoft.com/office/drawing/2014/main" id="{FD1E9471-938A-30D9-11F3-4B377766B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33" y="3398667"/>
            <a:ext cx="1286801" cy="1286801"/>
          </a:xfrm>
          <a:prstGeom prst="rect">
            <a:avLst/>
          </a:prstGeom>
        </p:spPr>
      </p:pic>
      <p:sp>
        <p:nvSpPr>
          <p:cNvPr id="39" name="Subtítulo 6">
            <a:extLst>
              <a:ext uri="{FF2B5EF4-FFF2-40B4-BE49-F238E27FC236}">
                <a16:creationId xmlns:a16="http://schemas.microsoft.com/office/drawing/2014/main" id="{33A9EA3C-41F3-BA29-DF20-25C0FCB0E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8196" y="641468"/>
            <a:ext cx="5417094" cy="360000"/>
          </a:xfrm>
        </p:spPr>
        <p:txBody>
          <a:bodyPr/>
          <a:lstStyle/>
          <a:p>
            <a:r>
              <a:rPr lang="es-MX" sz="2000" b="1" dirty="0">
                <a:solidFill>
                  <a:srgbClr val="004C14"/>
                </a:solidFill>
              </a:rPr>
              <a:t>Incendios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40" name="Subtítulo 6">
            <a:extLst>
              <a:ext uri="{FF2B5EF4-FFF2-40B4-BE49-F238E27FC236}">
                <a16:creationId xmlns:a16="http://schemas.microsoft.com/office/drawing/2014/main" id="{5DEF08BE-7819-3DAC-A7F4-7FB897F88459}"/>
              </a:ext>
            </a:extLst>
          </p:cNvPr>
          <p:cNvSpPr txBox="1">
            <a:spLocks/>
          </p:cNvSpPr>
          <p:nvPr/>
        </p:nvSpPr>
        <p:spPr>
          <a:xfrm>
            <a:off x="2191818" y="2710950"/>
            <a:ext cx="64759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Exposición a condiciones atmosféricas extremas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pic>
        <p:nvPicPr>
          <p:cNvPr id="41" name="Imagen 40" descr="Un letero de alto&#10;&#10;El contenido generado por IA puede ser incorrecto.">
            <a:extLst>
              <a:ext uri="{FF2B5EF4-FFF2-40B4-BE49-F238E27FC236}">
                <a16:creationId xmlns:a16="http://schemas.microsoft.com/office/drawing/2014/main" id="{777D80F7-CED7-5AE6-5ECF-5462F4D38C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95" y="5027725"/>
            <a:ext cx="1275652" cy="1275652"/>
          </a:xfrm>
          <a:prstGeom prst="rect">
            <a:avLst/>
          </a:prstGeom>
        </p:spPr>
      </p:pic>
      <p:pic>
        <p:nvPicPr>
          <p:cNvPr id="42" name="Imagen 4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2F7E3673-9BE6-3987-088B-F587B44F5B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25" y="5013186"/>
            <a:ext cx="1275652" cy="1275652"/>
          </a:xfrm>
          <a:prstGeom prst="rect">
            <a:avLst/>
          </a:prstGeom>
        </p:spPr>
      </p:pic>
      <p:pic>
        <p:nvPicPr>
          <p:cNvPr id="43" name="Imagen 4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6C6E9F39-DD9A-FDC5-6863-EFBDBE4C72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33" y="5027725"/>
            <a:ext cx="1246574" cy="1246574"/>
          </a:xfrm>
          <a:prstGeom prst="rect">
            <a:avLst/>
          </a:prstGeom>
        </p:spPr>
      </p:pic>
      <p:pic>
        <p:nvPicPr>
          <p:cNvPr id="44" name="Imagen 4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5BF2E081-62B8-1B10-5A4D-1238683748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4" y="5013186"/>
            <a:ext cx="1246574" cy="124657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DCB7FC8F-E911-3612-EB3E-BA3028E24630}"/>
              </a:ext>
            </a:extLst>
          </p:cNvPr>
          <p:cNvSpPr txBox="1"/>
          <p:nvPr/>
        </p:nvSpPr>
        <p:spPr>
          <a:xfrm>
            <a:off x="7566451" y="3787051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ambientes con deficiencia de oxígeno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42DC781-E903-8D08-DC84-332E91746E0D}"/>
              </a:ext>
            </a:extLst>
          </p:cNvPr>
          <p:cNvSpPr txBox="1"/>
          <p:nvPr/>
        </p:nvSpPr>
        <p:spPr>
          <a:xfrm>
            <a:off x="7591676" y="5248133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sustancias químicas tóxicas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50" name="Flecha: hacia la izquierda 49">
            <a:extLst>
              <a:ext uri="{FF2B5EF4-FFF2-40B4-BE49-F238E27FC236}">
                <a16:creationId xmlns:a16="http://schemas.microsoft.com/office/drawing/2014/main" id="{39B4F747-F3B8-39D8-4972-8DB6A367B73D}"/>
              </a:ext>
            </a:extLst>
          </p:cNvPr>
          <p:cNvSpPr/>
          <p:nvPr/>
        </p:nvSpPr>
        <p:spPr>
          <a:xfrm>
            <a:off x="7607833" y="1362624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2633090-D15D-D6CB-6FE6-F82BF5C5CBFD}"/>
              </a:ext>
            </a:extLst>
          </p:cNvPr>
          <p:cNvSpPr txBox="1"/>
          <p:nvPr/>
        </p:nvSpPr>
        <p:spPr>
          <a:xfrm>
            <a:off x="8106547" y="1683824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Incendios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ABAB92-ED4B-E254-4972-408513EF3E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12</a:t>
            </a:fld>
            <a:endParaRPr lang="es-CL" dirty="0"/>
          </a:p>
        </p:txBody>
      </p:sp>
      <p:pic>
        <p:nvPicPr>
          <p:cNvPr id="16" name="Imagen 1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BD3FCB7-1ADB-341F-1B29-833629270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8" y="1232455"/>
            <a:ext cx="1294006" cy="1294006"/>
          </a:xfrm>
          <a:prstGeom prst="rect">
            <a:avLst/>
          </a:prstGeom>
        </p:spPr>
      </p:pic>
      <p:pic>
        <p:nvPicPr>
          <p:cNvPr id="18" name="Imagen 1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41D5A699-9651-F542-CA9C-BCADE117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67" y="1202959"/>
            <a:ext cx="1294006" cy="1294006"/>
          </a:xfrm>
          <a:prstGeom prst="rect">
            <a:avLst/>
          </a:prstGeom>
        </p:spPr>
      </p:pic>
      <p:pic>
        <p:nvPicPr>
          <p:cNvPr id="20" name="Imagen 1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57252F81-72D2-3DD2-F875-775C260A7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1232455"/>
            <a:ext cx="1294006" cy="1294006"/>
          </a:xfrm>
          <a:prstGeom prst="rect">
            <a:avLst/>
          </a:prstGeom>
        </p:spPr>
      </p:pic>
      <p:pic>
        <p:nvPicPr>
          <p:cNvPr id="22" name="Imagen 2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7A0677B-D6A2-D766-0D7E-7CF720015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71" y="1232455"/>
            <a:ext cx="1294006" cy="1294006"/>
          </a:xfrm>
          <a:prstGeom prst="rect">
            <a:avLst/>
          </a:prstGeom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6396120-AC96-0C2D-EA15-BDD0D6DC3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3" y="3772439"/>
            <a:ext cx="1383556" cy="1383556"/>
          </a:xfrm>
          <a:prstGeom prst="rect">
            <a:avLst/>
          </a:prstGeom>
        </p:spPr>
      </p:pic>
      <p:pic>
        <p:nvPicPr>
          <p:cNvPr id="26" name="Imagen 25" descr="Icono&#10;&#10;El contenido generado por IA puede ser incorrecto.">
            <a:extLst>
              <a:ext uri="{FF2B5EF4-FFF2-40B4-BE49-F238E27FC236}">
                <a16:creationId xmlns:a16="http://schemas.microsoft.com/office/drawing/2014/main" id="{B1EF8542-62E8-43DA-4412-C6FCEF5D4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03" y="3806850"/>
            <a:ext cx="1348266" cy="1348266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C2B27BEA-97F1-D217-E7DB-6DE47F157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6" y="3806850"/>
            <a:ext cx="1348266" cy="1348266"/>
          </a:xfrm>
          <a:prstGeom prst="rect">
            <a:avLst/>
          </a:prstGeom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8D5DB7F6-5501-E3EF-0034-68978EF4A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95" y="3806850"/>
            <a:ext cx="1383555" cy="1383555"/>
          </a:xfrm>
          <a:prstGeom prst="rect">
            <a:avLst/>
          </a:prstGeom>
        </p:spPr>
      </p:pic>
      <p:sp>
        <p:nvSpPr>
          <p:cNvPr id="40" name="Subtítulo 6">
            <a:extLst>
              <a:ext uri="{FF2B5EF4-FFF2-40B4-BE49-F238E27FC236}">
                <a16:creationId xmlns:a16="http://schemas.microsoft.com/office/drawing/2014/main" id="{03D4E681-E540-FBC7-48F2-2434DAB6E159}"/>
              </a:ext>
            </a:extLst>
          </p:cNvPr>
          <p:cNvSpPr txBox="1">
            <a:spLocks/>
          </p:cNvSpPr>
          <p:nvPr/>
        </p:nvSpPr>
        <p:spPr>
          <a:xfrm>
            <a:off x="2357283" y="605589"/>
            <a:ext cx="64759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Ingesta de sustancias nocivas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41" name="Subtítulo 6">
            <a:extLst>
              <a:ext uri="{FF2B5EF4-FFF2-40B4-BE49-F238E27FC236}">
                <a16:creationId xmlns:a16="http://schemas.microsoft.com/office/drawing/2014/main" id="{EEA745AF-9C96-8BED-EEF1-E854EB5799F2}"/>
              </a:ext>
            </a:extLst>
          </p:cNvPr>
          <p:cNvSpPr txBox="1">
            <a:spLocks/>
          </p:cNvSpPr>
          <p:nvPr/>
        </p:nvSpPr>
        <p:spPr>
          <a:xfrm>
            <a:off x="2250893" y="2880792"/>
            <a:ext cx="64759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Otros riesgos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44" name="Flecha: hacia la izquierda 43">
            <a:extLst>
              <a:ext uri="{FF2B5EF4-FFF2-40B4-BE49-F238E27FC236}">
                <a16:creationId xmlns:a16="http://schemas.microsoft.com/office/drawing/2014/main" id="{0269F100-46EC-EDBA-4217-A3F155CD9AB0}"/>
              </a:ext>
            </a:extLst>
          </p:cNvPr>
          <p:cNvSpPr/>
          <p:nvPr/>
        </p:nvSpPr>
        <p:spPr>
          <a:xfrm>
            <a:off x="7507508" y="4130655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1395184-6BE2-269E-10CF-CBD171097CA5}"/>
              </a:ext>
            </a:extLst>
          </p:cNvPr>
          <p:cNvSpPr txBox="1"/>
          <p:nvPr/>
        </p:nvSpPr>
        <p:spPr>
          <a:xfrm>
            <a:off x="7666880" y="4450459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Otros riesgos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6" name="Flecha: hacia la izquierda 45">
            <a:extLst>
              <a:ext uri="{FF2B5EF4-FFF2-40B4-BE49-F238E27FC236}">
                <a16:creationId xmlns:a16="http://schemas.microsoft.com/office/drawing/2014/main" id="{3FC4CE93-D15A-2FAD-14B8-11BFFC6D170F}"/>
              </a:ext>
            </a:extLst>
          </p:cNvPr>
          <p:cNvSpPr/>
          <p:nvPr/>
        </p:nvSpPr>
        <p:spPr>
          <a:xfrm>
            <a:off x="7527585" y="1572110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DE63BE0-52A9-237E-EB4E-784A2379C4B9}"/>
              </a:ext>
            </a:extLst>
          </p:cNvPr>
          <p:cNvSpPr txBox="1"/>
          <p:nvPr/>
        </p:nvSpPr>
        <p:spPr>
          <a:xfrm>
            <a:off x="7764149" y="1860059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Ingesta de sustancias nocivas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hacia la izquierda 18">
            <a:extLst>
              <a:ext uri="{FF2B5EF4-FFF2-40B4-BE49-F238E27FC236}">
                <a16:creationId xmlns:a16="http://schemas.microsoft.com/office/drawing/2014/main" id="{1945E936-F150-A996-675D-2C4093039F3F}"/>
              </a:ext>
            </a:extLst>
          </p:cNvPr>
          <p:cNvSpPr/>
          <p:nvPr/>
        </p:nvSpPr>
        <p:spPr>
          <a:xfrm>
            <a:off x="7394651" y="5193404"/>
            <a:ext cx="3667796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46B20504-EDEE-7924-D62C-3CC3C5513BE8}"/>
              </a:ext>
            </a:extLst>
          </p:cNvPr>
          <p:cNvSpPr/>
          <p:nvPr/>
        </p:nvSpPr>
        <p:spPr>
          <a:xfrm>
            <a:off x="7494137" y="3383356"/>
            <a:ext cx="3568310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23" name="Flecha: hacia la izquierda 22">
            <a:extLst>
              <a:ext uri="{FF2B5EF4-FFF2-40B4-BE49-F238E27FC236}">
                <a16:creationId xmlns:a16="http://schemas.microsoft.com/office/drawing/2014/main" id="{19F1498D-4EE5-E621-3B5D-F2F71CE5F50A}"/>
              </a:ext>
            </a:extLst>
          </p:cNvPr>
          <p:cNvSpPr/>
          <p:nvPr/>
        </p:nvSpPr>
        <p:spPr>
          <a:xfrm>
            <a:off x="7494137" y="1895334"/>
            <a:ext cx="3568310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8549DDB4-01DF-56FB-58B2-B7EDEE054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18" y="1640767"/>
            <a:ext cx="1393243" cy="1393243"/>
          </a:xfrm>
          <a:prstGeom prst="rect">
            <a:avLst/>
          </a:prstGeom>
        </p:spPr>
      </p:pic>
      <p:pic>
        <p:nvPicPr>
          <p:cNvPr id="34" name="Imagen 3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B42ACA3D-454A-D7F2-A9A3-AFCC8DF3F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51" y="1671181"/>
            <a:ext cx="1380038" cy="1380038"/>
          </a:xfrm>
          <a:prstGeom prst="rect">
            <a:avLst/>
          </a:prstGeom>
        </p:spPr>
      </p:pic>
      <p:pic>
        <p:nvPicPr>
          <p:cNvPr id="36" name="Imagen 35" descr="Icono&#10;&#10;El contenido generado por IA puede ser incorrecto.">
            <a:extLst>
              <a:ext uri="{FF2B5EF4-FFF2-40B4-BE49-F238E27FC236}">
                <a16:creationId xmlns:a16="http://schemas.microsoft.com/office/drawing/2014/main" id="{1A563CBC-EC6E-FFB3-B3E1-8C56302AF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9" y="1671181"/>
            <a:ext cx="1380038" cy="1380038"/>
          </a:xfrm>
          <a:prstGeom prst="rect">
            <a:avLst/>
          </a:prstGeom>
        </p:spPr>
      </p:pic>
      <p:pic>
        <p:nvPicPr>
          <p:cNvPr id="38" name="Imagen 37" descr="Icono&#10;&#10;El contenido generado por IA puede ser incorrecto.">
            <a:extLst>
              <a:ext uri="{FF2B5EF4-FFF2-40B4-BE49-F238E27FC236}">
                <a16:creationId xmlns:a16="http://schemas.microsoft.com/office/drawing/2014/main" id="{04D08143-8640-B0FD-A5FA-30083D06C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6" y="1644990"/>
            <a:ext cx="1380038" cy="1380038"/>
          </a:xfrm>
          <a:prstGeom prst="rect">
            <a:avLst/>
          </a:prstGeom>
        </p:spPr>
      </p:pic>
      <p:pic>
        <p:nvPicPr>
          <p:cNvPr id="9" name="Imagen 8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70242BAE-5809-1FE9-8958-CCDA35433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18" y="3182756"/>
            <a:ext cx="1393243" cy="1393243"/>
          </a:xfrm>
          <a:prstGeom prst="rect">
            <a:avLst/>
          </a:prstGeom>
        </p:spPr>
      </p:pic>
      <p:pic>
        <p:nvPicPr>
          <p:cNvPr id="10" name="Imagen 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E1B5DD66-04D2-EC5E-2BD5-E35B56B20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02" y="3262074"/>
            <a:ext cx="1407561" cy="1320342"/>
          </a:xfrm>
          <a:prstGeom prst="rect">
            <a:avLst/>
          </a:prstGeom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B60B3299-AC68-A491-087D-C0B4808ED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1" y="3273040"/>
            <a:ext cx="1309375" cy="1309375"/>
          </a:xfrm>
          <a:prstGeom prst="rect">
            <a:avLst/>
          </a:prstGeom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5557BB44-4462-E12E-894A-51A57690C4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0" y="3273039"/>
            <a:ext cx="1351617" cy="1351617"/>
          </a:xfrm>
          <a:prstGeom prst="rect">
            <a:avLst/>
          </a:prstGeom>
        </p:spPr>
      </p:pic>
      <p:pic>
        <p:nvPicPr>
          <p:cNvPr id="16" name="Imagen 15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81C64335-42A3-E193-2D8C-8AF4766BB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7" y="4786027"/>
            <a:ext cx="1380038" cy="1380038"/>
          </a:xfrm>
          <a:prstGeom prst="rect">
            <a:avLst/>
          </a:prstGeom>
        </p:spPr>
      </p:pic>
      <p:pic>
        <p:nvPicPr>
          <p:cNvPr id="18" name="Imagen 17" descr="Un dibujo de una persona con una señal de alto&#10;&#10;El contenido generado por IA puede ser incorrecto.">
            <a:extLst>
              <a:ext uri="{FF2B5EF4-FFF2-40B4-BE49-F238E27FC236}">
                <a16:creationId xmlns:a16="http://schemas.microsoft.com/office/drawing/2014/main" id="{3C1631FB-F4C0-00FF-D206-3D9C39139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18" y="4803279"/>
            <a:ext cx="1440001" cy="1440001"/>
          </a:xfrm>
          <a:prstGeom prst="rect">
            <a:avLst/>
          </a:prstGeom>
        </p:spPr>
      </p:pic>
      <p:pic>
        <p:nvPicPr>
          <p:cNvPr id="20" name="Imagen 1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E80BB2F3-511C-3C9B-23B1-90047CF4B8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18" y="4803280"/>
            <a:ext cx="1440000" cy="1440000"/>
          </a:xfrm>
          <a:prstGeom prst="rect">
            <a:avLst/>
          </a:prstGeom>
        </p:spPr>
      </p:pic>
      <p:pic>
        <p:nvPicPr>
          <p:cNvPr id="22" name="Imagen 21" descr="Icono&#10;&#10;El contenido generado por IA puede ser incorrecto.">
            <a:extLst>
              <a:ext uri="{FF2B5EF4-FFF2-40B4-BE49-F238E27FC236}">
                <a16:creationId xmlns:a16="http://schemas.microsoft.com/office/drawing/2014/main" id="{DE74846C-6C6C-EBA3-16EE-4A39933478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0" y="4810867"/>
            <a:ext cx="1390580" cy="139058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E8C56-849B-42C6-735A-3CBF69007E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2C3C670-4109-0B46-F402-0682F983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96888"/>
            <a:ext cx="9791700" cy="608012"/>
          </a:xfrm>
        </p:spPr>
        <p:txBody>
          <a:bodyPr/>
          <a:lstStyle/>
          <a:p>
            <a:r>
              <a:rPr lang="es-MX" dirty="0"/>
              <a:t>Simbología riesgos laborales: Riesgos higiénicos</a:t>
            </a:r>
            <a:endParaRPr lang="es-CL" dirty="0"/>
          </a:p>
        </p:txBody>
      </p:sp>
      <p:sp>
        <p:nvSpPr>
          <p:cNvPr id="8" name="Subtítulo 6">
            <a:extLst>
              <a:ext uri="{FF2B5EF4-FFF2-40B4-BE49-F238E27FC236}">
                <a16:creationId xmlns:a16="http://schemas.microsoft.com/office/drawing/2014/main" id="{7A7ADD45-F307-ECEF-EB02-CD25D4001605}"/>
              </a:ext>
            </a:extLst>
          </p:cNvPr>
          <p:cNvSpPr txBox="1">
            <a:spLocks/>
          </p:cNvSpPr>
          <p:nvPr/>
        </p:nvSpPr>
        <p:spPr>
          <a:xfrm>
            <a:off x="2313940" y="1104900"/>
            <a:ext cx="64759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Exposición a agentes químicos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1637E1-E9E8-8F87-7F1A-8331C38CF94F}"/>
              </a:ext>
            </a:extLst>
          </p:cNvPr>
          <p:cNvSpPr txBox="1"/>
          <p:nvPr/>
        </p:nvSpPr>
        <p:spPr>
          <a:xfrm>
            <a:off x="7633460" y="3710642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aerosoles líquidos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B6A4E2-FEAE-3AA5-B7C8-EE6467AF8BF0}"/>
              </a:ext>
            </a:extLst>
          </p:cNvPr>
          <p:cNvSpPr txBox="1"/>
          <p:nvPr/>
        </p:nvSpPr>
        <p:spPr>
          <a:xfrm>
            <a:off x="7760230" y="2187412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aerosoles sólidos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400AD3-FE6A-B407-A7D1-B59BEE853679}"/>
              </a:ext>
            </a:extLst>
          </p:cNvPr>
          <p:cNvSpPr txBox="1"/>
          <p:nvPr/>
        </p:nvSpPr>
        <p:spPr>
          <a:xfrm>
            <a:off x="7760230" y="5476046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gases y vapores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A46B0B-1CA2-6661-A371-F6050458C0E6}"/>
              </a:ext>
            </a:extLst>
          </p:cNvPr>
          <p:cNvSpPr txBox="1"/>
          <p:nvPr/>
        </p:nvSpPr>
        <p:spPr>
          <a:xfrm>
            <a:off x="449263" y="6612245"/>
            <a:ext cx="11926692" cy="711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1100" b="1" dirty="0">
                <a:solidFill>
                  <a:schemeClr val="bg2"/>
                </a:solidFill>
              </a:rPr>
              <a:t>Se deberá especificar en la leyenda del mapa de riesgos el agente higiénico específico</a:t>
            </a:r>
            <a:endParaRPr lang="es-CL" sz="11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echa: hacia la izquierda 42">
            <a:extLst>
              <a:ext uri="{FF2B5EF4-FFF2-40B4-BE49-F238E27FC236}">
                <a16:creationId xmlns:a16="http://schemas.microsoft.com/office/drawing/2014/main" id="{5D797C6C-1C8C-FC32-A046-F7FCFA912096}"/>
              </a:ext>
            </a:extLst>
          </p:cNvPr>
          <p:cNvSpPr/>
          <p:nvPr/>
        </p:nvSpPr>
        <p:spPr>
          <a:xfrm>
            <a:off x="7355112" y="3508984"/>
            <a:ext cx="3097735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4" name="Flecha: hacia la izquierda 43">
            <a:extLst>
              <a:ext uri="{FF2B5EF4-FFF2-40B4-BE49-F238E27FC236}">
                <a16:creationId xmlns:a16="http://schemas.microsoft.com/office/drawing/2014/main" id="{2F9D260E-67E7-F7C5-3064-F197F4E4496E}"/>
              </a:ext>
            </a:extLst>
          </p:cNvPr>
          <p:cNvSpPr/>
          <p:nvPr/>
        </p:nvSpPr>
        <p:spPr>
          <a:xfrm>
            <a:off x="7355112" y="1612020"/>
            <a:ext cx="3034982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pic>
        <p:nvPicPr>
          <p:cNvPr id="24" name="Imagen 23" descr="Un letrero de color negro&#10;&#10;El contenido generado por IA puede ser incorrecto.">
            <a:extLst>
              <a:ext uri="{FF2B5EF4-FFF2-40B4-BE49-F238E27FC236}">
                <a16:creationId xmlns:a16="http://schemas.microsoft.com/office/drawing/2014/main" id="{5A8EA1FD-6680-C1A6-490F-F30A969D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8" y="1273724"/>
            <a:ext cx="1385686" cy="1385686"/>
          </a:xfrm>
          <a:prstGeom prst="rect">
            <a:avLst/>
          </a:prstGeom>
        </p:spPr>
      </p:pic>
      <p:pic>
        <p:nvPicPr>
          <p:cNvPr id="26" name="Imagen 25" descr="Logotipo, Icon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DA6962B-4CBB-9150-9AB6-454EE9810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79" y="1333263"/>
            <a:ext cx="1399627" cy="1399627"/>
          </a:xfrm>
          <a:prstGeom prst="rect">
            <a:avLst/>
          </a:prstGeom>
        </p:spPr>
      </p:pic>
      <p:pic>
        <p:nvPicPr>
          <p:cNvPr id="28" name="Imagen 27" descr="Logotipo, Icono, nombre de la empresa&#10;&#10;El contenido generado por IA puede ser incorrecto.">
            <a:extLst>
              <a:ext uri="{FF2B5EF4-FFF2-40B4-BE49-F238E27FC236}">
                <a16:creationId xmlns:a16="http://schemas.microsoft.com/office/drawing/2014/main" id="{EF86608C-FD89-6BC7-77D2-12C2C4D1B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65" y="1280648"/>
            <a:ext cx="1440000" cy="1440000"/>
          </a:xfrm>
          <a:prstGeom prst="rect">
            <a:avLst/>
          </a:prstGeom>
        </p:spPr>
      </p:pic>
      <p:pic>
        <p:nvPicPr>
          <p:cNvPr id="30" name="Imagen 2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3326E013-0F54-357A-C91B-66723BAA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21" y="1317391"/>
            <a:ext cx="1385686" cy="1385686"/>
          </a:xfrm>
          <a:prstGeom prst="rect">
            <a:avLst/>
          </a:prstGeom>
        </p:spPr>
      </p:pic>
      <p:pic>
        <p:nvPicPr>
          <p:cNvPr id="32" name="Imagen 3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B8294AE-EB41-10F6-5F0D-B4EA6798A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31" y="3351210"/>
            <a:ext cx="1385686" cy="1385686"/>
          </a:xfrm>
          <a:prstGeom prst="rect">
            <a:avLst/>
          </a:prstGeom>
        </p:spPr>
      </p:pic>
      <p:pic>
        <p:nvPicPr>
          <p:cNvPr id="34" name="Imagen 3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A9D68D92-A9F4-1400-11AC-E53213574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51" y="3345575"/>
            <a:ext cx="1385686" cy="1385686"/>
          </a:xfrm>
          <a:prstGeom prst="rect">
            <a:avLst/>
          </a:prstGeom>
        </p:spPr>
      </p:pic>
      <p:pic>
        <p:nvPicPr>
          <p:cNvPr id="36" name="Imagen 35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6F5C69E0-AEFE-CE7A-009C-172F6B1F8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1" y="3350387"/>
            <a:ext cx="1385686" cy="1385686"/>
          </a:xfrm>
          <a:prstGeom prst="rect">
            <a:avLst/>
          </a:prstGeom>
        </p:spPr>
      </p:pic>
      <p:pic>
        <p:nvPicPr>
          <p:cNvPr id="38" name="Imagen 37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6D40F0B9-B628-2A84-83C6-40E7A196B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7" y="3324053"/>
            <a:ext cx="1440000" cy="1440000"/>
          </a:xfrm>
          <a:prstGeom prst="rect">
            <a:avLst/>
          </a:prstGeom>
        </p:spPr>
      </p:pic>
      <p:sp>
        <p:nvSpPr>
          <p:cNvPr id="39" name="Subtítulo 6">
            <a:extLst>
              <a:ext uri="{FF2B5EF4-FFF2-40B4-BE49-F238E27FC236}">
                <a16:creationId xmlns:a16="http://schemas.microsoft.com/office/drawing/2014/main" id="{89ABE153-7A0F-DA47-3BD4-3F58F65922DB}"/>
              </a:ext>
            </a:extLst>
          </p:cNvPr>
          <p:cNvSpPr txBox="1">
            <a:spLocks/>
          </p:cNvSpPr>
          <p:nvPr/>
        </p:nvSpPr>
        <p:spPr>
          <a:xfrm>
            <a:off x="2380139" y="706693"/>
            <a:ext cx="64759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Exposición a agentes físicos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483D012-CE12-D94E-9A0D-9C4DEB522C6D}"/>
              </a:ext>
            </a:extLst>
          </p:cNvPr>
          <p:cNvSpPr txBox="1"/>
          <p:nvPr/>
        </p:nvSpPr>
        <p:spPr>
          <a:xfrm>
            <a:off x="449263" y="6603280"/>
            <a:ext cx="11926692" cy="711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1100" b="1" dirty="0">
                <a:solidFill>
                  <a:schemeClr val="bg2"/>
                </a:solidFill>
              </a:rPr>
              <a:t>Se deberá especificar en la leyenda del mapa de riesgos del tipo de exposición (cuerpo entero o mano- brazo)</a:t>
            </a:r>
            <a:endParaRPr lang="es-CL" sz="1100" b="1" dirty="0" err="1">
              <a:solidFill>
                <a:schemeClr val="bg2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7AA47D1-CB69-53BA-E5CE-7B1FC7B4F15D}"/>
              </a:ext>
            </a:extLst>
          </p:cNvPr>
          <p:cNvSpPr txBox="1"/>
          <p:nvPr/>
        </p:nvSpPr>
        <p:spPr>
          <a:xfrm>
            <a:off x="7686674" y="3785864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vibraciones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94C1CB7-565D-1841-ECBE-4C65D1D34824}"/>
              </a:ext>
            </a:extLst>
          </p:cNvPr>
          <p:cNvSpPr txBox="1"/>
          <p:nvPr/>
        </p:nvSpPr>
        <p:spPr>
          <a:xfrm>
            <a:off x="7686674" y="1966567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ruido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729B33CE-F7FB-323C-9789-3C7689AAC3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78894" y="6538889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040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echa: hacia la izquierda 42">
            <a:extLst>
              <a:ext uri="{FF2B5EF4-FFF2-40B4-BE49-F238E27FC236}">
                <a16:creationId xmlns:a16="http://schemas.microsoft.com/office/drawing/2014/main" id="{3140305E-5218-CEE3-1089-228FF8BC2EC0}"/>
              </a:ext>
            </a:extLst>
          </p:cNvPr>
          <p:cNvSpPr/>
          <p:nvPr/>
        </p:nvSpPr>
        <p:spPr>
          <a:xfrm>
            <a:off x="7355112" y="5173928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4" name="Flecha: hacia la izquierda 43">
            <a:extLst>
              <a:ext uri="{FF2B5EF4-FFF2-40B4-BE49-F238E27FC236}">
                <a16:creationId xmlns:a16="http://schemas.microsoft.com/office/drawing/2014/main" id="{F81EB281-0D48-49F1-7EAA-9E47163EAD26}"/>
              </a:ext>
            </a:extLst>
          </p:cNvPr>
          <p:cNvSpPr/>
          <p:nvPr/>
        </p:nvSpPr>
        <p:spPr>
          <a:xfrm>
            <a:off x="7355112" y="3758343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5" name="Flecha: hacia la izquierda 44">
            <a:extLst>
              <a:ext uri="{FF2B5EF4-FFF2-40B4-BE49-F238E27FC236}">
                <a16:creationId xmlns:a16="http://schemas.microsoft.com/office/drawing/2014/main" id="{F9CA68A1-7FE1-FE36-5D3F-BC15C6FF73D6}"/>
              </a:ext>
            </a:extLst>
          </p:cNvPr>
          <p:cNvSpPr/>
          <p:nvPr/>
        </p:nvSpPr>
        <p:spPr>
          <a:xfrm>
            <a:off x="7265465" y="2266558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6" name="Flecha: hacia la izquierda 45">
            <a:extLst>
              <a:ext uri="{FF2B5EF4-FFF2-40B4-BE49-F238E27FC236}">
                <a16:creationId xmlns:a16="http://schemas.microsoft.com/office/drawing/2014/main" id="{F4850570-F303-87A9-A5F2-5AE8B72F59C4}"/>
              </a:ext>
            </a:extLst>
          </p:cNvPr>
          <p:cNvSpPr/>
          <p:nvPr/>
        </p:nvSpPr>
        <p:spPr>
          <a:xfrm>
            <a:off x="7184783" y="964971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C2722499-A5BD-D90B-4586-5D3A2522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55" y="689646"/>
            <a:ext cx="1220271" cy="1220271"/>
          </a:xfrm>
          <a:prstGeom prst="rect">
            <a:avLst/>
          </a:prstGeom>
        </p:spPr>
      </p:pic>
      <p:pic>
        <p:nvPicPr>
          <p:cNvPr id="10" name="Imagen 9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EAE1FF6F-D46E-EA51-FBD8-873595E29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32" y="3568772"/>
            <a:ext cx="1220270" cy="1220270"/>
          </a:xfrm>
          <a:prstGeom prst="rect">
            <a:avLst/>
          </a:prstGeom>
        </p:spPr>
      </p:pic>
      <p:pic>
        <p:nvPicPr>
          <p:cNvPr id="12" name="Imagen 1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290015C2-3F8B-563B-FE9B-7519DEA96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39" y="3487992"/>
            <a:ext cx="1220269" cy="1220269"/>
          </a:xfrm>
          <a:prstGeom prst="rect">
            <a:avLst/>
          </a:prstGeom>
        </p:spPr>
      </p:pic>
      <p:pic>
        <p:nvPicPr>
          <p:cNvPr id="14" name="Imagen 1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D337699-A09C-5977-37B7-8C26A8E02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0" y="3487993"/>
            <a:ext cx="1220268" cy="1220268"/>
          </a:xfrm>
          <a:prstGeom prst="rect">
            <a:avLst/>
          </a:prstGeom>
        </p:spPr>
      </p:pic>
      <p:pic>
        <p:nvPicPr>
          <p:cNvPr id="16" name="Imagen 1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7D5833-470C-591F-9BDE-C9E6F0FFA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1" y="3487994"/>
            <a:ext cx="1220267" cy="1220267"/>
          </a:xfrm>
          <a:prstGeom prst="rect">
            <a:avLst/>
          </a:prstGeom>
        </p:spPr>
      </p:pic>
      <p:pic>
        <p:nvPicPr>
          <p:cNvPr id="18" name="Imagen 17" descr="Logotipo, Icon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4FC012D-5473-42B0-5B44-6918DE00C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24" y="2129211"/>
            <a:ext cx="1220267" cy="1220267"/>
          </a:xfrm>
          <a:prstGeom prst="rect">
            <a:avLst/>
          </a:prstGeom>
        </p:spPr>
      </p:pic>
      <p:pic>
        <p:nvPicPr>
          <p:cNvPr id="20" name="Imagen 19" descr="Logotipo, Icon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C45CB10-81CE-D747-E587-A3C488700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42" y="2094270"/>
            <a:ext cx="1220266" cy="1220266"/>
          </a:xfrm>
          <a:prstGeom prst="rect">
            <a:avLst/>
          </a:prstGeom>
        </p:spPr>
      </p:pic>
      <p:pic>
        <p:nvPicPr>
          <p:cNvPr id="22" name="Imagen 2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6249A55-4EDC-2777-8BCE-FEF850D8F4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2" y="2094271"/>
            <a:ext cx="1220265" cy="1220265"/>
          </a:xfrm>
          <a:prstGeom prst="rect">
            <a:avLst/>
          </a:prstGeom>
        </p:spPr>
      </p:pic>
      <p:pic>
        <p:nvPicPr>
          <p:cNvPr id="24" name="Imagen 2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73C48E8-A1A0-0F0F-2E52-F5874EE4F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71" y="2094272"/>
            <a:ext cx="1220264" cy="1220264"/>
          </a:xfrm>
          <a:prstGeom prst="rect">
            <a:avLst/>
          </a:prstGeom>
        </p:spPr>
      </p:pic>
      <p:pic>
        <p:nvPicPr>
          <p:cNvPr id="26" name="Imagen 25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240FB53D-9B85-2E45-D390-CC7D45BE81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35" y="689653"/>
            <a:ext cx="1220264" cy="1220264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0C474C65-34D9-9276-77B0-03AAD648A7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44" y="689653"/>
            <a:ext cx="1220264" cy="1220264"/>
          </a:xfrm>
          <a:prstGeom prst="rect">
            <a:avLst/>
          </a:prstGeom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0E5B7B2-99FF-6B2D-161A-2BEE432F25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3" y="689653"/>
            <a:ext cx="1220264" cy="1220264"/>
          </a:xfrm>
          <a:prstGeom prst="rect">
            <a:avLst/>
          </a:prstGeom>
        </p:spPr>
      </p:pic>
      <p:pic>
        <p:nvPicPr>
          <p:cNvPr id="32" name="Imagen 3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7AC5A3E-0325-ED05-62DC-84669E220C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2" y="4908875"/>
            <a:ext cx="1220267" cy="1220267"/>
          </a:xfrm>
          <a:prstGeom prst="rect">
            <a:avLst/>
          </a:prstGeom>
        </p:spPr>
      </p:pic>
      <p:pic>
        <p:nvPicPr>
          <p:cNvPr id="34" name="Imagen 33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6E454E75-F4BD-EDD5-8355-A559988C61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01" y="4941937"/>
            <a:ext cx="1344398" cy="1344398"/>
          </a:xfrm>
          <a:prstGeom prst="rect">
            <a:avLst/>
          </a:prstGeom>
        </p:spPr>
      </p:pic>
      <p:pic>
        <p:nvPicPr>
          <p:cNvPr id="36" name="Imagen 3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C05690A8-52DD-82B9-559B-D757B63320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95" y="4941937"/>
            <a:ext cx="1300071" cy="1300071"/>
          </a:xfrm>
          <a:prstGeom prst="rect">
            <a:avLst/>
          </a:prstGeom>
        </p:spPr>
      </p:pic>
      <p:pic>
        <p:nvPicPr>
          <p:cNvPr id="38" name="Imagen 3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2800C8B-28FB-35BE-9032-15B3CAA0C9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26" y="4892612"/>
            <a:ext cx="1300071" cy="1300071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01BBFBD5-558F-4A3F-F3FB-8D3D32512949}"/>
              </a:ext>
            </a:extLst>
          </p:cNvPr>
          <p:cNvSpPr txBox="1"/>
          <p:nvPr/>
        </p:nvSpPr>
        <p:spPr>
          <a:xfrm>
            <a:off x="7785860" y="4020620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radiaciones ionizantes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6604772-F827-0B7B-16E9-F3AE32575A7E}"/>
              </a:ext>
            </a:extLst>
          </p:cNvPr>
          <p:cNvSpPr txBox="1"/>
          <p:nvPr/>
        </p:nvSpPr>
        <p:spPr>
          <a:xfrm>
            <a:off x="7785860" y="5519008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frío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0C2221C-D1B0-28A3-F737-E8B97E3919DE}"/>
              </a:ext>
            </a:extLst>
          </p:cNvPr>
          <p:cNvSpPr txBox="1"/>
          <p:nvPr/>
        </p:nvSpPr>
        <p:spPr>
          <a:xfrm>
            <a:off x="7785860" y="2575486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radiaciones no ionizantes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0A6FB2D-CC64-3F99-08A7-DD19509133AE}"/>
              </a:ext>
            </a:extLst>
          </p:cNvPr>
          <p:cNvSpPr txBox="1"/>
          <p:nvPr/>
        </p:nvSpPr>
        <p:spPr>
          <a:xfrm>
            <a:off x="7785860" y="1280849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calor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95006A6C-2FBE-44E1-14A0-69C7F7D133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78894" y="6538889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126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echa: hacia la izquierda 41">
            <a:extLst>
              <a:ext uri="{FF2B5EF4-FFF2-40B4-BE49-F238E27FC236}">
                <a16:creationId xmlns:a16="http://schemas.microsoft.com/office/drawing/2014/main" id="{2807B5C0-2783-F943-C1ED-10F049858AE6}"/>
              </a:ext>
            </a:extLst>
          </p:cNvPr>
          <p:cNvSpPr/>
          <p:nvPr/>
        </p:nvSpPr>
        <p:spPr>
          <a:xfrm>
            <a:off x="7014453" y="3507901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43" name="Flecha: hacia la izquierda 42">
            <a:extLst>
              <a:ext uri="{FF2B5EF4-FFF2-40B4-BE49-F238E27FC236}">
                <a16:creationId xmlns:a16="http://schemas.microsoft.com/office/drawing/2014/main" id="{2F38DFDA-0508-EFD0-F339-E8C565BC8366}"/>
              </a:ext>
            </a:extLst>
          </p:cNvPr>
          <p:cNvSpPr/>
          <p:nvPr/>
        </p:nvSpPr>
        <p:spPr>
          <a:xfrm>
            <a:off x="6915841" y="1477233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F9FB5-1954-1927-17B0-50217FEFA5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16</a:t>
            </a:fld>
            <a:endParaRPr lang="es-CL" dirty="0"/>
          </a:p>
        </p:txBody>
      </p:sp>
      <p:pic>
        <p:nvPicPr>
          <p:cNvPr id="10" name="Imagen 9" descr="Logotipo, Icon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6BE7688-2CD6-4A19-970C-0609DF5A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52" y="3235483"/>
            <a:ext cx="1220264" cy="1220264"/>
          </a:xfrm>
          <a:prstGeom prst="rect">
            <a:avLst/>
          </a:prstGeom>
        </p:spPr>
      </p:pic>
      <p:pic>
        <p:nvPicPr>
          <p:cNvPr id="12" name="Imagen 11" descr="Logotipo, Icon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C851448-A9F2-8CE2-97E3-28C550FF1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03" y="3204255"/>
            <a:ext cx="1220264" cy="1220264"/>
          </a:xfrm>
          <a:prstGeom prst="rect">
            <a:avLst/>
          </a:prstGeom>
        </p:spPr>
      </p:pic>
      <p:pic>
        <p:nvPicPr>
          <p:cNvPr id="14" name="Imagen 1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0AA0357-2D90-C7FB-62ED-EC510CF08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54" y="3198805"/>
            <a:ext cx="1220264" cy="1220264"/>
          </a:xfrm>
          <a:prstGeom prst="rect">
            <a:avLst/>
          </a:prstGeom>
        </p:spPr>
      </p:pic>
      <p:pic>
        <p:nvPicPr>
          <p:cNvPr id="16" name="Imagen 1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2C04E96-C914-9633-1FDF-A4FC57251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9" y="3198805"/>
            <a:ext cx="1220264" cy="1220264"/>
          </a:xfrm>
          <a:prstGeom prst="rect">
            <a:avLst/>
          </a:prstGeom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1A503196-E9D0-7392-5378-31BBE4402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64" y="1224115"/>
            <a:ext cx="1220264" cy="1220264"/>
          </a:xfrm>
          <a:prstGeom prst="rect">
            <a:avLst/>
          </a:prstGeom>
        </p:spPr>
      </p:pic>
      <p:pic>
        <p:nvPicPr>
          <p:cNvPr id="20" name="Imagen 1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2E6B4C12-BF7B-C7AF-971D-4C233CBFE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70" y="1224115"/>
            <a:ext cx="1220264" cy="1220264"/>
          </a:xfrm>
          <a:prstGeom prst="rect">
            <a:avLst/>
          </a:prstGeom>
        </p:spPr>
      </p:pic>
      <p:pic>
        <p:nvPicPr>
          <p:cNvPr id="22" name="Imagen 2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A8299ED6-1122-FF73-426D-0B254660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06" y="1183722"/>
            <a:ext cx="1220264" cy="1220264"/>
          </a:xfrm>
          <a:prstGeom prst="rect">
            <a:avLst/>
          </a:prstGeom>
        </p:spPr>
      </p:pic>
      <p:pic>
        <p:nvPicPr>
          <p:cNvPr id="24" name="Imagen 2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7428ECC3-2C48-0E3E-9556-F5443C068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2" y="1183722"/>
            <a:ext cx="1220264" cy="1220264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75103EE4-04BB-2DC4-DDCB-03EC839E886B}"/>
              </a:ext>
            </a:extLst>
          </p:cNvPr>
          <p:cNvSpPr txBox="1"/>
          <p:nvPr/>
        </p:nvSpPr>
        <p:spPr>
          <a:xfrm>
            <a:off x="7531558" y="3845615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altas presiones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83AC60A-460A-46B2-932C-E9A6B55CF90D}"/>
              </a:ext>
            </a:extLst>
          </p:cNvPr>
          <p:cNvSpPr txBox="1"/>
          <p:nvPr/>
        </p:nvSpPr>
        <p:spPr>
          <a:xfrm>
            <a:off x="7507508" y="1793854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Exposición a bajas presiones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0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6D7B35CD-92AD-FF78-EC2A-0E812CE1D408}"/>
              </a:ext>
            </a:extLst>
          </p:cNvPr>
          <p:cNvSpPr/>
          <p:nvPr/>
        </p:nvSpPr>
        <p:spPr>
          <a:xfrm>
            <a:off x="6895628" y="2517637"/>
            <a:ext cx="4469639" cy="2122394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8BCEBB0C-CD12-B7C8-ED94-2DBCD29EAE9A}"/>
              </a:ext>
            </a:extLst>
          </p:cNvPr>
          <p:cNvSpPr txBox="1">
            <a:spLocks/>
          </p:cNvSpPr>
          <p:nvPr/>
        </p:nvSpPr>
        <p:spPr>
          <a:xfrm>
            <a:off x="2792516" y="1465751"/>
            <a:ext cx="64759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Exposición a peligros biológicos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DB09F283-27F2-6694-CAF6-29C01253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00" y="2853813"/>
            <a:ext cx="1220264" cy="1220264"/>
          </a:xfrm>
          <a:prstGeom prst="rect">
            <a:avLst/>
          </a:prstGeom>
        </p:spPr>
      </p:pic>
      <p:pic>
        <p:nvPicPr>
          <p:cNvPr id="28" name="Imagen 2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CA291398-FEC7-AEA5-4BD3-4F5360CF4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71" y="2853813"/>
            <a:ext cx="1220264" cy="1220264"/>
          </a:xfrm>
          <a:prstGeom prst="rect">
            <a:avLst/>
          </a:prstGeom>
        </p:spPr>
      </p:pic>
      <p:pic>
        <p:nvPicPr>
          <p:cNvPr id="30" name="Imagen 2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DC6ABFE-3715-0BE4-1D1F-41E9BB4D1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23" y="2853813"/>
            <a:ext cx="1220264" cy="1220264"/>
          </a:xfrm>
          <a:prstGeom prst="rect">
            <a:avLst/>
          </a:prstGeom>
        </p:spPr>
      </p:pic>
      <p:pic>
        <p:nvPicPr>
          <p:cNvPr id="32" name="Imagen 3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8A6725-3D37-B8C9-B7E9-D49B0C2CE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75" y="2818868"/>
            <a:ext cx="1220264" cy="12202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C764F3-2F05-1C51-4E2D-0CD855253F7C}"/>
              </a:ext>
            </a:extLst>
          </p:cNvPr>
          <p:cNvSpPr txBox="1"/>
          <p:nvPr/>
        </p:nvSpPr>
        <p:spPr>
          <a:xfrm>
            <a:off x="7422025" y="3159745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Transmisión por fluidos corporales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Transmisión por inhalación dermal, oral y parenteral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8E56DE48-BB65-561B-E100-07F8D7C61C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78894" y="6538889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36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DC74E4C6-761F-6885-266B-7ABED40996B5}"/>
              </a:ext>
            </a:extLst>
          </p:cNvPr>
          <p:cNvSpPr/>
          <p:nvPr/>
        </p:nvSpPr>
        <p:spPr>
          <a:xfrm>
            <a:off x="6625444" y="1149566"/>
            <a:ext cx="5315543" cy="4300975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2CD0EE-3E2E-31F6-29C1-68EEB09DD5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18</a:t>
            </a:fld>
            <a:endParaRPr lang="es-CL" dirty="0"/>
          </a:p>
        </p:txBody>
      </p:sp>
      <p:pic>
        <p:nvPicPr>
          <p:cNvPr id="26" name="Imagen 25" descr="Un letero de alto&#10;&#10;El contenido generado por IA puede ser incorrecto.">
            <a:extLst>
              <a:ext uri="{FF2B5EF4-FFF2-40B4-BE49-F238E27FC236}">
                <a16:creationId xmlns:a16="http://schemas.microsoft.com/office/drawing/2014/main" id="{EA2E5D10-CD2A-D424-DBDE-4003E672E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4" y="2161059"/>
            <a:ext cx="1465538" cy="1465538"/>
          </a:xfrm>
          <a:prstGeom prst="rect">
            <a:avLst/>
          </a:prstGeom>
        </p:spPr>
      </p:pic>
      <p:pic>
        <p:nvPicPr>
          <p:cNvPr id="34" name="Imagen 3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DDDA8BE9-119D-7611-1B79-BA99295D5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17" y="2161061"/>
            <a:ext cx="1465538" cy="1465538"/>
          </a:xfrm>
          <a:prstGeom prst="rect">
            <a:avLst/>
          </a:prstGeom>
        </p:spPr>
      </p:pic>
      <p:pic>
        <p:nvPicPr>
          <p:cNvPr id="38" name="Imagen 3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4BB88C8E-757C-1360-B662-8A53C5A20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96" y="2161060"/>
            <a:ext cx="1465537" cy="1465537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C3EB0E9A-6DBF-4A52-9AF0-00156273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57" y="541166"/>
            <a:ext cx="9792000" cy="608400"/>
          </a:xfrm>
        </p:spPr>
        <p:txBody>
          <a:bodyPr/>
          <a:lstStyle/>
          <a:p>
            <a:r>
              <a:rPr lang="es-MX" dirty="0"/>
              <a:t>Simbología riesgos laborales: Riesgos músculo- esqueléticos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D45938-39C2-A728-F30C-A4A59525CEA8}"/>
              </a:ext>
            </a:extLst>
          </p:cNvPr>
          <p:cNvSpPr txBox="1"/>
          <p:nvPr/>
        </p:nvSpPr>
        <p:spPr>
          <a:xfrm>
            <a:off x="7838576" y="2455009"/>
            <a:ext cx="4218222" cy="2659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Manejo o manipulación manual de carga o personas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Trabajo repetitivo de miembros superiores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Posturas forzadas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Posturas estáticas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46DB82-0C8C-2ED9-383B-09D064E7C682}"/>
              </a:ext>
            </a:extLst>
          </p:cNvPr>
          <p:cNvSpPr txBox="1"/>
          <p:nvPr/>
        </p:nvSpPr>
        <p:spPr>
          <a:xfrm>
            <a:off x="449263" y="6603280"/>
            <a:ext cx="11926692" cy="711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1100" b="1" dirty="0">
                <a:solidFill>
                  <a:schemeClr val="bg2"/>
                </a:solidFill>
              </a:rPr>
              <a:t>Se deberá especificar en la leyenda del mapa de riesgos la familia de riesgos músculo - esquelético</a:t>
            </a:r>
            <a:endParaRPr lang="es-CL" sz="11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4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4FD7E401-4597-43C7-7E5C-AC40D586D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70" y="1872815"/>
            <a:ext cx="1571765" cy="1571765"/>
          </a:xfrm>
          <a:prstGeom prst="rect">
            <a:avLst/>
          </a:prstGeom>
        </p:spPr>
      </p:pic>
      <p:pic>
        <p:nvPicPr>
          <p:cNvPr id="10" name="Imagen 9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82568AD9-9E83-7C48-30BE-8AB33DF50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4" y="1880053"/>
            <a:ext cx="1571766" cy="1571766"/>
          </a:xfrm>
          <a:prstGeom prst="rect">
            <a:avLst/>
          </a:prstGeom>
        </p:spPr>
      </p:pic>
      <p:pic>
        <p:nvPicPr>
          <p:cNvPr id="14" name="Imagen 13" descr="Imagen que contiene firmar, señal, calle, tráfico&#10;&#10;El contenido generado por IA puede ser incorrecto.">
            <a:extLst>
              <a:ext uri="{FF2B5EF4-FFF2-40B4-BE49-F238E27FC236}">
                <a16:creationId xmlns:a16="http://schemas.microsoft.com/office/drawing/2014/main" id="{E4905CE7-2363-3CB2-183C-D7CD4FBF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7" y="1880052"/>
            <a:ext cx="1571767" cy="1571767"/>
          </a:xfrm>
          <a:prstGeom prst="rect">
            <a:avLst/>
          </a:prstGeom>
        </p:spPr>
      </p:pic>
      <p:sp>
        <p:nvSpPr>
          <p:cNvPr id="31" name="Título 2">
            <a:extLst>
              <a:ext uri="{FF2B5EF4-FFF2-40B4-BE49-F238E27FC236}">
                <a16:creationId xmlns:a16="http://schemas.microsoft.com/office/drawing/2014/main" id="{D4712CB3-88F3-7F03-F232-D3EDCC24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57" y="541166"/>
            <a:ext cx="9792000" cy="608400"/>
          </a:xfrm>
        </p:spPr>
        <p:txBody>
          <a:bodyPr/>
          <a:lstStyle/>
          <a:p>
            <a:r>
              <a:rPr lang="es-MX" dirty="0"/>
              <a:t>Simbología riesgos laborales: Riesgos psicosociales</a:t>
            </a:r>
            <a:endParaRPr lang="es-CL" dirty="0"/>
          </a:p>
        </p:txBody>
      </p:sp>
      <p:sp>
        <p:nvSpPr>
          <p:cNvPr id="32" name="Flecha: hacia la izquierda 31">
            <a:extLst>
              <a:ext uri="{FF2B5EF4-FFF2-40B4-BE49-F238E27FC236}">
                <a16:creationId xmlns:a16="http://schemas.microsoft.com/office/drawing/2014/main" id="{1FE6A471-2499-D508-4FCF-5EE9893B4D34}"/>
              </a:ext>
            </a:extLst>
          </p:cNvPr>
          <p:cNvSpPr/>
          <p:nvPr/>
        </p:nvSpPr>
        <p:spPr>
          <a:xfrm>
            <a:off x="7473099" y="2423461"/>
            <a:ext cx="4276504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DD853EA-707F-130A-BDE3-CFED5773AEC8}"/>
              </a:ext>
            </a:extLst>
          </p:cNvPr>
          <p:cNvSpPr txBox="1"/>
          <p:nvPr/>
        </p:nvSpPr>
        <p:spPr>
          <a:xfrm>
            <a:off x="7709663" y="2711410"/>
            <a:ext cx="427650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Riesgos psicosociales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28FDABF7-BB8B-5D01-3131-68C8D78F6E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78894" y="6538889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0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7"/>
          </p:nvPr>
        </p:nvSpPr>
        <p:spPr>
          <a:xfrm>
            <a:off x="5581965" y="1413040"/>
            <a:ext cx="5340927" cy="1851837"/>
          </a:xfrm>
        </p:spPr>
        <p:txBody>
          <a:bodyPr/>
          <a:lstStyle/>
          <a:p>
            <a:r>
              <a:rPr lang="es-CL" sz="1800" b="0" dirty="0"/>
              <a:t>Instruir a las entidades empleadoras sobre la simbología a utilizar para la confección de un mapa de riesgos, con la finalidad de contar con una herramienta que permitan localizar y visualizar los principales peligros en un lugar de trabajo</a:t>
            </a:r>
            <a:r>
              <a:rPr lang="es-CL" sz="2000" b="0" dirty="0"/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462631" y="774395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4C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1068773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C537D85-54D6-4205-6C94-EC0734FC3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589" y="1029910"/>
            <a:ext cx="4253131" cy="3008690"/>
          </a:xfrm>
        </p:spPr>
        <p:txBody>
          <a:bodyPr/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1AB1B"/>
              </a:buClr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rgbClr val="13C045"/>
                </a:solidFill>
              </a:rPr>
              <a:t> </a:t>
            </a:r>
            <a:r>
              <a:rPr lang="es-MX" sz="1400" b="1" dirty="0">
                <a:solidFill>
                  <a:schemeClr val="bg2"/>
                </a:solidFill>
                <a:latin typeface="+mn-lt"/>
                <a:cs typeface="+mn-cs"/>
              </a:rPr>
              <a:t>En el ejemplo se muestran señalizados el peligro transversal de caída (verde) y los peligros específicos de incendio (rojo) y tránsito de montacarga (amarillo) en el área de bodega.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71AB1B"/>
              </a:buClr>
              <a:buFont typeface="Wingdings" panose="05000000000000000000" pitchFamily="2" charset="2"/>
              <a:buChar char="§"/>
            </a:pPr>
            <a:r>
              <a:rPr lang="es-MX" sz="1400" b="1" dirty="0">
                <a:solidFill>
                  <a:schemeClr val="bg2"/>
                </a:solidFill>
                <a:latin typeface="+mn-lt"/>
                <a:cs typeface="+mn-cs"/>
              </a:rPr>
              <a:t>En el área taller, el peligro de proyección de atrapamiento (amarillo y rojo) y superficie caliente (rojo).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FF0E20B-9364-314D-CBCC-FF0E4572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Mapa de riesgos</a:t>
            </a:r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29EF5-F562-331F-1A67-8A28F90716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2244412" y="3088166"/>
            <a:ext cx="505443" cy="234000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20</a:t>
            </a:fld>
            <a:endParaRPr lang="es-CL" dirty="0"/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326FF953-1216-7227-58C6-676DA7EA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55" y="4523206"/>
            <a:ext cx="6889073" cy="18977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06E930-A31D-9E8A-46EF-17C901870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33" y="1029910"/>
            <a:ext cx="5918456" cy="3493296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EFC65F6-4841-76EA-5CE2-12ABA6CD0752}"/>
              </a:ext>
            </a:extLst>
          </p:cNvPr>
          <p:cNvSpPr txBox="1">
            <a:spLocks/>
          </p:cNvSpPr>
          <p:nvPr/>
        </p:nvSpPr>
        <p:spPr>
          <a:xfrm>
            <a:off x="11378894" y="6538889"/>
            <a:ext cx="505443" cy="2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90B3AC-360D-4C0F-BB2D-EFC963FB8AB1}" type="slidenum">
              <a:rPr lang="es-CL" smtClean="0"/>
              <a:pPr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449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6953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1376" y="1551554"/>
            <a:ext cx="6943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13C045"/>
              </a:buClr>
            </a:pPr>
            <a:r>
              <a:rPr lang="es-MX" dirty="0"/>
              <a:t>Guía para la elaboración de Mapas de Riesgos Laborales al interior de las entidades empleadoras </a:t>
            </a:r>
            <a:endParaRPr lang="es-MX" dirty="0">
              <a:solidFill>
                <a:srgbClr val="000000"/>
              </a:solidFill>
              <a:highlight>
                <a:srgbClr val="00FF00"/>
              </a:highlight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13C045"/>
                </a:solidFill>
              </a:rPr>
              <a:t>Referencia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2" y="216877"/>
            <a:ext cx="9700568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076169-4C5C-FA02-9A3C-C710A4BE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83" y="2644469"/>
            <a:ext cx="2697278" cy="351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75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705707"/>
            <a:ext cx="12192000" cy="3346938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13C045"/>
                </a:solidFill>
              </a:rPr>
              <a:t>Contexto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535501" y="2202096"/>
            <a:ext cx="11017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3C045"/>
                </a:solidFill>
                <a:latin typeface="ACHS Nueva Serif Medium"/>
              </a:rPr>
              <a:t>¿Qué es una señal de seguridad?</a:t>
            </a:r>
          </a:p>
          <a:p>
            <a:pPr algn="ctr"/>
            <a:endParaRPr lang="es-CL" sz="2800" b="1" dirty="0">
              <a:solidFill>
                <a:srgbClr val="13C045"/>
              </a:solidFill>
              <a:latin typeface="ACHS Nueva Serif Medium"/>
            </a:endParaRPr>
          </a:p>
          <a:p>
            <a:pPr algn="ctr"/>
            <a:r>
              <a:rPr lang="es-MX" sz="2400" b="1" dirty="0">
                <a:solidFill>
                  <a:srgbClr val="13C045"/>
                </a:solidFill>
              </a:rPr>
              <a:t>Señal que transmite un mensaje de seguridad general, obtenida mediante la combinación de un color y una forma geométrica y que, por la adición de un símbolo gráfico, transmite un mensaje de seguridad en particular </a:t>
            </a:r>
            <a:endParaRPr lang="es-CL" sz="2400" b="1" dirty="0">
              <a:solidFill>
                <a:srgbClr val="13C0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EF54A-2B9B-750F-30C2-9E2E9BFA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5C569F0-26E9-65E3-6A83-656F2A24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8" y="601715"/>
            <a:ext cx="9792000" cy="608400"/>
          </a:xfrm>
        </p:spPr>
        <p:txBody>
          <a:bodyPr/>
          <a:lstStyle/>
          <a:p>
            <a:r>
              <a:rPr lang="es-MX" dirty="0"/>
              <a:t>Niveles de riesgo existentes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CEB03B2-44C7-55B3-5D64-D8135B26F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878" y="1210115"/>
            <a:ext cx="11104413" cy="5151315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13C045"/>
              </a:buClr>
            </a:pPr>
            <a:r>
              <a:rPr lang="es-MX" sz="1300" dirty="0"/>
              <a:t>El Decreto N°44 de 2024 indica que el procedimiento para la evaluación de los riesgos laborales en la entidad empleadora se regirá por la "Guía para la Identificación y Evaluación de Riesgos en los Lugares de Trabajo" del Instituto de Salud Pública de Chile (ISP), obteniéndose la matriz de identificación de peligros y evaluación de riesgos de la entidad empleadora. Esta matriz, además de identificar los peligros/factores y riesgos existentes, también explicita la magnitud del riesgo encontrada y su consecuente nivel de riesgo, los cuales se resumen a continuación:</a:t>
            </a:r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endParaRPr lang="es-MX" sz="400" dirty="0"/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r>
              <a:rPr lang="es-MX" sz="1300" b="1" dirty="0">
                <a:solidFill>
                  <a:schemeClr val="bg2"/>
                </a:solidFill>
              </a:rPr>
              <a:t>a) Para los riesgos higiénicos de origen químico y físico</a:t>
            </a:r>
            <a:r>
              <a:rPr lang="es-MX" sz="1300" dirty="0"/>
              <a:t>, los niveles de riesgo se clasifican en 4 etapas, cuyo orden de criticidad (mayor a menor) es el siguiente: </a:t>
            </a:r>
            <a:r>
              <a:rPr lang="es-MX" sz="1300" b="1" dirty="0">
                <a:solidFill>
                  <a:schemeClr val="bg2"/>
                </a:solidFill>
              </a:rPr>
              <a:t>Nivel 4 (color rojo), Nivel 3 (color anaranjado), Nivel 2 (color amarillo) y Nivel 1 (color verde) </a:t>
            </a:r>
            <a:r>
              <a:rPr lang="es-MX" sz="1300" dirty="0"/>
              <a:t>respectivamente.</a:t>
            </a:r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endParaRPr lang="es-MX" sz="400" dirty="0"/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r>
              <a:rPr lang="es-MX" sz="1300" b="1" dirty="0">
                <a:solidFill>
                  <a:schemeClr val="bg2"/>
                </a:solidFill>
              </a:rPr>
              <a:t>b) Para los riesgos de seguridad, de emergencia y desastres y aquellos peligros/factores de riesgo biológicos </a:t>
            </a:r>
            <a:r>
              <a:rPr lang="es-MX" sz="1300" dirty="0"/>
              <a:t>(higiénicos), los niveles de riesgo también se clasifican en 4 etapas, cuyo orden de criticidad (mayor a menor) es el siguiente: </a:t>
            </a:r>
            <a:r>
              <a:rPr lang="es-MX" sz="1300" b="1" dirty="0">
                <a:solidFill>
                  <a:schemeClr val="bg2"/>
                </a:solidFill>
              </a:rPr>
              <a:t>Intolerable (color rojo), Importante (color anaranjado), Moderado (color amarillo) y Tolerable (color verde)</a:t>
            </a:r>
            <a:r>
              <a:rPr lang="es-MX" sz="1300" dirty="0"/>
              <a:t> respectivamente.</a:t>
            </a:r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endParaRPr lang="es-MX" sz="400" dirty="0"/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r>
              <a:rPr lang="es-MX" sz="1300" b="1" dirty="0">
                <a:solidFill>
                  <a:schemeClr val="bg2"/>
                </a:solidFill>
              </a:rPr>
              <a:t>c) Para los riesgos del tipo músculo-esqueléticos </a:t>
            </a:r>
            <a:r>
              <a:rPr lang="es-MX" sz="1300" dirty="0"/>
              <a:t>los niveles de riesgo se clasifican en 3 etapas, cuyo orden de criticidad (mayor a menor) es el siguiente: </a:t>
            </a:r>
            <a:r>
              <a:rPr lang="es-MX" sz="1300" b="1" dirty="0">
                <a:solidFill>
                  <a:schemeClr val="bg2"/>
                </a:solidFill>
              </a:rPr>
              <a:t>Riesgo alto o crítico (color rojo), Riesgo medio o razonable (color amarillo) y Riesgo bajo (color verde) </a:t>
            </a:r>
            <a:r>
              <a:rPr lang="es-MX" sz="1300" dirty="0"/>
              <a:t>respectivamente.</a:t>
            </a:r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endParaRPr lang="es-MX" sz="400" dirty="0"/>
          </a:p>
          <a:p>
            <a:pPr algn="just">
              <a:lnSpc>
                <a:spcPct val="150000"/>
              </a:lnSpc>
              <a:buClr>
                <a:srgbClr val="13C045"/>
              </a:buClr>
            </a:pPr>
            <a:r>
              <a:rPr lang="es-MX" sz="1300" b="1" dirty="0">
                <a:solidFill>
                  <a:schemeClr val="bg2"/>
                </a:solidFill>
              </a:rPr>
              <a:t>d) Para los riesgos del tipo psicosocial</a:t>
            </a:r>
            <a:r>
              <a:rPr lang="es-MX" sz="1300" dirty="0"/>
              <a:t>, los niveles de riesgo se clasifican en 3 etapas, cuyo orden de criticidad (mayor a menor) es el siguiente: </a:t>
            </a:r>
            <a:r>
              <a:rPr lang="es-MX" sz="1300" b="1" dirty="0">
                <a:solidFill>
                  <a:schemeClr val="bg2"/>
                </a:solidFill>
              </a:rPr>
              <a:t>Riesgo alto o crítico (color rojo), Riesgo medio o razonable (color anaranjado) y Riesgo bajo (color verde) </a:t>
            </a:r>
            <a:r>
              <a:rPr lang="es-MX" sz="1300" dirty="0"/>
              <a:t>respectivamente.</a:t>
            </a:r>
            <a:endParaRPr lang="es-CL" sz="13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C9CE6E-8780-B2EB-A5A6-B08E5AD6BE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744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echa: hacia la izquierda 50">
            <a:extLst>
              <a:ext uri="{FF2B5EF4-FFF2-40B4-BE49-F238E27FC236}">
                <a16:creationId xmlns:a16="http://schemas.microsoft.com/office/drawing/2014/main" id="{A477530C-74EB-E8D9-45DF-0D022A12750A}"/>
              </a:ext>
            </a:extLst>
          </p:cNvPr>
          <p:cNvSpPr/>
          <p:nvPr/>
        </p:nvSpPr>
        <p:spPr>
          <a:xfrm>
            <a:off x="7778275" y="2914094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2" name="Flecha: hacia la izquierda 51">
            <a:extLst>
              <a:ext uri="{FF2B5EF4-FFF2-40B4-BE49-F238E27FC236}">
                <a16:creationId xmlns:a16="http://schemas.microsoft.com/office/drawing/2014/main" id="{FA687BB3-F0B7-F47D-3CA7-D4C79C9FEBAC}"/>
              </a:ext>
            </a:extLst>
          </p:cNvPr>
          <p:cNvSpPr/>
          <p:nvPr/>
        </p:nvSpPr>
        <p:spPr>
          <a:xfrm>
            <a:off x="7704700" y="4283687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3" name="Flecha: hacia la izquierda 52">
            <a:extLst>
              <a:ext uri="{FF2B5EF4-FFF2-40B4-BE49-F238E27FC236}">
                <a16:creationId xmlns:a16="http://schemas.microsoft.com/office/drawing/2014/main" id="{E16154E1-DDB3-ECF5-CB28-FF13A4D1F4C5}"/>
              </a:ext>
            </a:extLst>
          </p:cNvPr>
          <p:cNvSpPr/>
          <p:nvPr/>
        </p:nvSpPr>
        <p:spPr>
          <a:xfrm>
            <a:off x="7704701" y="5640969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0" name="Flecha: hacia la izquierda 49">
            <a:extLst>
              <a:ext uri="{FF2B5EF4-FFF2-40B4-BE49-F238E27FC236}">
                <a16:creationId xmlns:a16="http://schemas.microsoft.com/office/drawing/2014/main" id="{F2B63A74-5214-C528-461B-BD97B1B55A66}"/>
              </a:ext>
            </a:extLst>
          </p:cNvPr>
          <p:cNvSpPr/>
          <p:nvPr/>
        </p:nvSpPr>
        <p:spPr>
          <a:xfrm>
            <a:off x="7778275" y="1561223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7453967-1BBC-E1DD-5E3D-7244C79C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74" y="449594"/>
            <a:ext cx="9792000" cy="608400"/>
          </a:xfrm>
        </p:spPr>
        <p:txBody>
          <a:bodyPr/>
          <a:lstStyle/>
          <a:p>
            <a:r>
              <a:rPr lang="es-MX" dirty="0"/>
              <a:t>Simbología riesgos laborales: Riesgos de seguridad</a:t>
            </a:r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17664E-F0CA-B240-7872-8BA8BEA152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6</a:t>
            </a:fld>
            <a:endParaRPr lang="es-CL" dirty="0"/>
          </a:p>
        </p:txBody>
      </p:sp>
      <p:pic>
        <p:nvPicPr>
          <p:cNvPr id="8" name="Imagen 7" descr="Un dibujo de una persona con una señal de alto&#10;&#10;El contenido generado por IA puede ser incorrecto.">
            <a:extLst>
              <a:ext uri="{FF2B5EF4-FFF2-40B4-BE49-F238E27FC236}">
                <a16:creationId xmlns:a16="http://schemas.microsoft.com/office/drawing/2014/main" id="{4CFACF36-8091-9E80-6D45-CD0A0E82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26" y="1367794"/>
            <a:ext cx="1184908" cy="1174466"/>
          </a:xfrm>
          <a:prstGeom prst="rect">
            <a:avLst/>
          </a:prstGeom>
        </p:spPr>
      </p:pic>
      <p:pic>
        <p:nvPicPr>
          <p:cNvPr id="10" name="Imagen 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9FDF30E0-80B6-DC38-2F7E-5C849A312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3" y="1367794"/>
            <a:ext cx="1184908" cy="1174466"/>
          </a:xfrm>
          <a:prstGeom prst="rect">
            <a:avLst/>
          </a:prstGeom>
        </p:spPr>
      </p:pic>
      <p:pic>
        <p:nvPicPr>
          <p:cNvPr id="12" name="Imagen 1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FF1DBFC-D0ED-E759-4248-5245B9796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47" y="1369171"/>
            <a:ext cx="1198767" cy="1188203"/>
          </a:xfrm>
          <a:prstGeom prst="rect">
            <a:avLst/>
          </a:prstGeom>
        </p:spPr>
      </p:pic>
      <p:pic>
        <p:nvPicPr>
          <p:cNvPr id="14" name="Imagen 1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90137DBA-F0F0-D443-FCB3-6BB7E91C0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36" y="1369171"/>
            <a:ext cx="1184907" cy="1173087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A7625E4A-CB77-E188-2878-4DFA31AD6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41" y="2740881"/>
            <a:ext cx="1185549" cy="1175538"/>
          </a:xfrm>
          <a:prstGeom prst="rect">
            <a:avLst/>
          </a:prstGeom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C17B4F7C-B0EB-4732-F8BA-F7AD22CA3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63" y="2740881"/>
            <a:ext cx="1185548" cy="1175537"/>
          </a:xfrm>
          <a:prstGeom prst="rect">
            <a:avLst/>
          </a:prstGeom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F8348A9A-00EF-B9CF-6A0D-585A0412C6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39" y="2736822"/>
            <a:ext cx="1144315" cy="1134652"/>
          </a:xfrm>
          <a:prstGeom prst="rect">
            <a:avLst/>
          </a:prstGeom>
        </p:spPr>
      </p:pic>
      <p:pic>
        <p:nvPicPr>
          <p:cNvPr id="22" name="Imagen 21" descr="Icono&#10;&#10;El contenido generado por IA puede ser incorrecto.">
            <a:extLst>
              <a:ext uri="{FF2B5EF4-FFF2-40B4-BE49-F238E27FC236}">
                <a16:creationId xmlns:a16="http://schemas.microsoft.com/office/drawing/2014/main" id="{6BF6444D-27BF-6988-88EA-1E307FFCE0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36" y="2741516"/>
            <a:ext cx="1184907" cy="1174901"/>
          </a:xfrm>
          <a:prstGeom prst="rect">
            <a:avLst/>
          </a:prstGeom>
        </p:spPr>
      </p:pic>
      <p:pic>
        <p:nvPicPr>
          <p:cNvPr id="24" name="Imagen 2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562B37CD-2D0A-4183-B2A9-52E5F486E9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88" y="4228146"/>
            <a:ext cx="1200980" cy="1097812"/>
          </a:xfrm>
          <a:prstGeom prst="rect">
            <a:avLst/>
          </a:prstGeom>
        </p:spPr>
      </p:pic>
      <p:pic>
        <p:nvPicPr>
          <p:cNvPr id="26" name="Imagen 2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3BED29BF-9AD8-5987-B00E-16A4202044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67" y="4223001"/>
            <a:ext cx="1200980" cy="1150043"/>
          </a:xfrm>
          <a:prstGeom prst="rect">
            <a:avLst/>
          </a:prstGeom>
        </p:spPr>
      </p:pic>
      <p:pic>
        <p:nvPicPr>
          <p:cNvPr id="28" name="Imagen 2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2A594908-2B9E-D833-D96D-43DDD6395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67" y="4221086"/>
            <a:ext cx="1184908" cy="1134652"/>
          </a:xfrm>
          <a:prstGeom prst="rect">
            <a:avLst/>
          </a:prstGeom>
        </p:spPr>
      </p:pic>
      <p:pic>
        <p:nvPicPr>
          <p:cNvPr id="30" name="Imagen 2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427A19A5-196B-AAF9-BC0C-4ECEFC7881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2" y="4221086"/>
            <a:ext cx="1184907" cy="113465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B1D215C-7C9C-FFB6-DA3E-024F5D68AAB0}"/>
              </a:ext>
            </a:extLst>
          </p:cNvPr>
          <p:cNvSpPr txBox="1"/>
          <p:nvPr/>
        </p:nvSpPr>
        <p:spPr>
          <a:xfrm>
            <a:off x="8374518" y="1843152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Caídas al mismo nivel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5D05D9E-29E0-C313-4612-2F1FEAFCBAD9}"/>
              </a:ext>
            </a:extLst>
          </p:cNvPr>
          <p:cNvSpPr txBox="1"/>
          <p:nvPr/>
        </p:nvSpPr>
        <p:spPr>
          <a:xfrm>
            <a:off x="8446237" y="3234863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Caídas a distinto nivel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7D488CE-8127-9D7B-6BD3-D736AA980389}"/>
              </a:ext>
            </a:extLst>
          </p:cNvPr>
          <p:cNvSpPr txBox="1"/>
          <p:nvPr/>
        </p:nvSpPr>
        <p:spPr>
          <a:xfrm>
            <a:off x="8446238" y="4658128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Caídas de altura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pic>
        <p:nvPicPr>
          <p:cNvPr id="43" name="Imagen 42" descr="Logotipo&#10;&#10;El contenido generado por IA puede ser incorrecto.">
            <a:extLst>
              <a:ext uri="{FF2B5EF4-FFF2-40B4-BE49-F238E27FC236}">
                <a16:creationId xmlns:a16="http://schemas.microsoft.com/office/drawing/2014/main" id="{B5D36FA6-5003-6B2E-34B7-4B69808A06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37" y="5623231"/>
            <a:ext cx="1133497" cy="1085422"/>
          </a:xfrm>
          <a:prstGeom prst="rect">
            <a:avLst/>
          </a:prstGeom>
        </p:spPr>
      </p:pic>
      <p:pic>
        <p:nvPicPr>
          <p:cNvPr id="44" name="Imagen 4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0F9DA70-6CBD-6A66-775D-EE42CB4230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9" y="5623231"/>
            <a:ext cx="1133497" cy="1085421"/>
          </a:xfrm>
          <a:prstGeom prst="rect">
            <a:avLst/>
          </a:prstGeom>
        </p:spPr>
      </p:pic>
      <p:pic>
        <p:nvPicPr>
          <p:cNvPr id="45" name="Imagen 4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E591C318-F61F-E120-5877-EC83BEA27B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26" y="5623231"/>
            <a:ext cx="1133497" cy="1085422"/>
          </a:xfrm>
          <a:prstGeom prst="rect">
            <a:avLst/>
          </a:prstGeom>
        </p:spPr>
      </p:pic>
      <p:pic>
        <p:nvPicPr>
          <p:cNvPr id="46" name="Imagen 4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B2F90333-B7F1-EFCD-F8C4-04284717D4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1" y="5623230"/>
            <a:ext cx="1133497" cy="1085423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FA1DE11F-885C-E9A0-F296-AD82FE107898}"/>
              </a:ext>
            </a:extLst>
          </p:cNvPr>
          <p:cNvSpPr txBox="1"/>
          <p:nvPr/>
        </p:nvSpPr>
        <p:spPr>
          <a:xfrm>
            <a:off x="8446238" y="5989937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Caídas al agua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9" name="Subtítulo 6">
            <a:extLst>
              <a:ext uri="{FF2B5EF4-FFF2-40B4-BE49-F238E27FC236}">
                <a16:creationId xmlns:a16="http://schemas.microsoft.com/office/drawing/2014/main" id="{7C58AE28-0A4A-71D2-3AAF-232AAB5F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8196" y="877442"/>
            <a:ext cx="3106766" cy="360000"/>
          </a:xfrm>
        </p:spPr>
        <p:txBody>
          <a:bodyPr/>
          <a:lstStyle/>
          <a:p>
            <a:r>
              <a:rPr lang="es-MX" sz="2000" b="1" dirty="0">
                <a:solidFill>
                  <a:srgbClr val="004C14"/>
                </a:solidFill>
              </a:rPr>
              <a:t>Caída de personas</a:t>
            </a:r>
            <a:endParaRPr lang="es-CL" sz="2000" b="1" dirty="0">
              <a:solidFill>
                <a:srgbClr val="004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1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lecha: hacia la izquierda 49">
            <a:extLst>
              <a:ext uri="{FF2B5EF4-FFF2-40B4-BE49-F238E27FC236}">
                <a16:creationId xmlns:a16="http://schemas.microsoft.com/office/drawing/2014/main" id="{77F3F3BB-4086-9D47-0F66-3A06194BA3DE}"/>
              </a:ext>
            </a:extLst>
          </p:cNvPr>
          <p:cNvSpPr/>
          <p:nvPr/>
        </p:nvSpPr>
        <p:spPr>
          <a:xfrm>
            <a:off x="8320314" y="1053766"/>
            <a:ext cx="3745995" cy="1010704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1" name="Flecha: hacia la izquierda 50">
            <a:extLst>
              <a:ext uri="{FF2B5EF4-FFF2-40B4-BE49-F238E27FC236}">
                <a16:creationId xmlns:a16="http://schemas.microsoft.com/office/drawing/2014/main" id="{0310B982-477B-D6BE-6997-59F300AC30A0}"/>
              </a:ext>
            </a:extLst>
          </p:cNvPr>
          <p:cNvSpPr/>
          <p:nvPr/>
        </p:nvSpPr>
        <p:spPr>
          <a:xfrm>
            <a:off x="8320315" y="2567487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2" name="Flecha: hacia la izquierda 51">
            <a:extLst>
              <a:ext uri="{FF2B5EF4-FFF2-40B4-BE49-F238E27FC236}">
                <a16:creationId xmlns:a16="http://schemas.microsoft.com/office/drawing/2014/main" id="{522F9EEC-CCB9-BFA3-224F-85597319083A}"/>
              </a:ext>
            </a:extLst>
          </p:cNvPr>
          <p:cNvSpPr/>
          <p:nvPr/>
        </p:nvSpPr>
        <p:spPr>
          <a:xfrm>
            <a:off x="8320315" y="4258088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3" name="Flecha: hacia la izquierda 52">
            <a:extLst>
              <a:ext uri="{FF2B5EF4-FFF2-40B4-BE49-F238E27FC236}">
                <a16:creationId xmlns:a16="http://schemas.microsoft.com/office/drawing/2014/main" id="{62BFFDDF-462F-B355-834E-E31BBA291817}"/>
              </a:ext>
            </a:extLst>
          </p:cNvPr>
          <p:cNvSpPr/>
          <p:nvPr/>
        </p:nvSpPr>
        <p:spPr>
          <a:xfrm>
            <a:off x="8320316" y="5771976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E178F-7C6B-EECE-E337-59F9A0E075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80003" y="6613104"/>
            <a:ext cx="130531" cy="244896"/>
          </a:xfrm>
        </p:spPr>
        <p:txBody>
          <a:bodyPr/>
          <a:lstStyle/>
          <a:p>
            <a:fld id="{4B90B3AC-360D-4C0F-BB2D-EFC963FB8AB1}" type="slidenum">
              <a:rPr lang="es-CL" smtClean="0"/>
              <a:pPr/>
              <a:t>7</a:t>
            </a:fld>
            <a:endParaRPr lang="es-CL" dirty="0"/>
          </a:p>
        </p:txBody>
      </p:sp>
      <p:pic>
        <p:nvPicPr>
          <p:cNvPr id="16" name="Imagen 1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EF43319-9771-2EA2-8FA7-EEE974CC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63" y="2479551"/>
            <a:ext cx="1171125" cy="1139253"/>
          </a:xfrm>
          <a:prstGeom prst="rect">
            <a:avLst/>
          </a:prstGeom>
        </p:spPr>
      </p:pic>
      <p:pic>
        <p:nvPicPr>
          <p:cNvPr id="18" name="Imagen 17" descr="Un letero de alto&#10;&#10;El contenido generado por IA puede ser incorrecto.">
            <a:extLst>
              <a:ext uri="{FF2B5EF4-FFF2-40B4-BE49-F238E27FC236}">
                <a16:creationId xmlns:a16="http://schemas.microsoft.com/office/drawing/2014/main" id="{019D08E7-0E2F-F618-CCF6-BE3D6C91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95" y="2479695"/>
            <a:ext cx="1201104" cy="1168416"/>
          </a:xfrm>
          <a:prstGeom prst="rect">
            <a:avLst/>
          </a:prstGeom>
        </p:spPr>
      </p:pic>
      <p:pic>
        <p:nvPicPr>
          <p:cNvPr id="20" name="Imagen 1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7BBDB3E3-E1F5-20F7-D938-C2F63C81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29" y="2492907"/>
            <a:ext cx="1128690" cy="1097973"/>
          </a:xfrm>
          <a:prstGeom prst="rect">
            <a:avLst/>
          </a:prstGeom>
        </p:spPr>
      </p:pic>
      <p:pic>
        <p:nvPicPr>
          <p:cNvPr id="22" name="Imagen 2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244339B5-BB7C-2351-84E6-2A678F5BA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7" y="2479552"/>
            <a:ext cx="1201104" cy="1168416"/>
          </a:xfrm>
          <a:prstGeom prst="rect">
            <a:avLst/>
          </a:prstGeom>
        </p:spPr>
      </p:pic>
      <p:pic>
        <p:nvPicPr>
          <p:cNvPr id="24" name="Imagen 2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FE9D85DE-52F1-9C03-BBDB-2827DA993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15" y="3994462"/>
            <a:ext cx="1168741" cy="1127376"/>
          </a:xfrm>
          <a:prstGeom prst="rect">
            <a:avLst/>
          </a:prstGeom>
        </p:spPr>
      </p:pic>
      <p:pic>
        <p:nvPicPr>
          <p:cNvPr id="26" name="Imagen 2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B963A126-C209-88FA-167C-D6CA22BE4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67" y="3994462"/>
            <a:ext cx="1169505" cy="1128113"/>
          </a:xfrm>
          <a:prstGeom prst="rect">
            <a:avLst/>
          </a:prstGeom>
        </p:spPr>
      </p:pic>
      <p:pic>
        <p:nvPicPr>
          <p:cNvPr id="28" name="Imagen 2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3A9994B-7306-6AF2-3EF4-EF1F2F773D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61" y="3971841"/>
            <a:ext cx="1168740" cy="1127375"/>
          </a:xfrm>
          <a:prstGeom prst="rect">
            <a:avLst/>
          </a:prstGeom>
        </p:spPr>
      </p:pic>
      <p:pic>
        <p:nvPicPr>
          <p:cNvPr id="30" name="Imagen 2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7D12A2C2-1248-B6ED-0A8A-6F3EAD15A2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59" y="3971841"/>
            <a:ext cx="1168740" cy="1127375"/>
          </a:xfrm>
          <a:prstGeom prst="rect">
            <a:avLst/>
          </a:prstGeom>
        </p:spPr>
      </p:pic>
      <p:pic>
        <p:nvPicPr>
          <p:cNvPr id="32" name="Imagen 3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661C94A1-1C8D-6896-FD3F-AE9E01309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37" y="5584669"/>
            <a:ext cx="1222120" cy="1178866"/>
          </a:xfrm>
          <a:prstGeom prst="rect">
            <a:avLst/>
          </a:prstGeom>
        </p:spPr>
      </p:pic>
      <p:pic>
        <p:nvPicPr>
          <p:cNvPr id="34" name="Imagen 3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EFE46FE0-A15C-31CF-A247-CEF179FF91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42" y="5558512"/>
            <a:ext cx="1208170" cy="1165410"/>
          </a:xfrm>
          <a:prstGeom prst="rect">
            <a:avLst/>
          </a:prstGeom>
        </p:spPr>
      </p:pic>
      <p:pic>
        <p:nvPicPr>
          <p:cNvPr id="36" name="Imagen 3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74224D0E-360B-FD73-5DA1-F4D1AE1F29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63" y="5533670"/>
            <a:ext cx="1233924" cy="1190252"/>
          </a:xfrm>
          <a:prstGeom prst="rect">
            <a:avLst/>
          </a:prstGeom>
        </p:spPr>
      </p:pic>
      <p:pic>
        <p:nvPicPr>
          <p:cNvPr id="38" name="Imagen 3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6F52FD9C-3371-75FA-D46A-861DAD36D1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38" y="5520592"/>
            <a:ext cx="1208171" cy="116541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C869D30-3BFC-3024-D88F-46985A2F9458}"/>
              </a:ext>
            </a:extLst>
          </p:cNvPr>
          <p:cNvSpPr txBox="1"/>
          <p:nvPr/>
        </p:nvSpPr>
        <p:spPr>
          <a:xfrm>
            <a:off x="8904069" y="2905953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Atrapamiento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65B4B7C-D70D-1A90-9945-53475EAA4047}"/>
              </a:ext>
            </a:extLst>
          </p:cNvPr>
          <p:cNvSpPr txBox="1"/>
          <p:nvPr/>
        </p:nvSpPr>
        <p:spPr>
          <a:xfrm>
            <a:off x="8904069" y="4558519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Caída de objetos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7E2B58F-0136-52CF-AEDE-31344D02BFB9}"/>
              </a:ext>
            </a:extLst>
          </p:cNvPr>
          <p:cNvSpPr txBox="1"/>
          <p:nvPr/>
        </p:nvSpPr>
        <p:spPr>
          <a:xfrm>
            <a:off x="8904068" y="6076583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Choque contra objetos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pic>
        <p:nvPicPr>
          <p:cNvPr id="43" name="Imagen 4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91977637-C0EA-7701-DAF5-0B3F38C159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27" y="1053766"/>
            <a:ext cx="1158916" cy="1127376"/>
          </a:xfrm>
          <a:prstGeom prst="rect">
            <a:avLst/>
          </a:prstGeom>
        </p:spPr>
      </p:pic>
      <p:pic>
        <p:nvPicPr>
          <p:cNvPr id="44" name="Imagen 4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72F88CC7-DB9E-AAEF-24FF-D70CCFF347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78" y="1021076"/>
            <a:ext cx="1158916" cy="1127376"/>
          </a:xfrm>
          <a:prstGeom prst="rect">
            <a:avLst/>
          </a:prstGeom>
        </p:spPr>
      </p:pic>
      <p:pic>
        <p:nvPicPr>
          <p:cNvPr id="45" name="Imagen 4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43DDD6C5-529B-1DE6-F4CB-4897D84704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25" y="1053766"/>
            <a:ext cx="1158916" cy="1127376"/>
          </a:xfrm>
          <a:prstGeom prst="rect">
            <a:avLst/>
          </a:prstGeom>
        </p:spPr>
      </p:pic>
      <p:pic>
        <p:nvPicPr>
          <p:cNvPr id="46" name="Imagen 4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2F727DB2-9C41-4E36-1E19-C9513E8B3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65" y="1021076"/>
            <a:ext cx="1158916" cy="1127376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C4BF33B2-CF85-1EF6-59D1-472D7CD0DC3D}"/>
              </a:ext>
            </a:extLst>
          </p:cNvPr>
          <p:cNvSpPr txBox="1"/>
          <p:nvPr/>
        </p:nvSpPr>
        <p:spPr>
          <a:xfrm>
            <a:off x="8773536" y="1366112"/>
            <a:ext cx="3136998" cy="552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Cortes por objetos / herramientas corto- punzantes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9" name="Subtítulo 6">
            <a:extLst>
              <a:ext uri="{FF2B5EF4-FFF2-40B4-BE49-F238E27FC236}">
                <a16:creationId xmlns:a16="http://schemas.microsoft.com/office/drawing/2014/main" id="{81E67030-BB30-BB02-54A0-1225DD792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115" y="491647"/>
            <a:ext cx="3106766" cy="360000"/>
          </a:xfrm>
        </p:spPr>
        <p:txBody>
          <a:bodyPr/>
          <a:lstStyle/>
          <a:p>
            <a:r>
              <a:rPr lang="es-MX" sz="2000" b="1" dirty="0">
                <a:solidFill>
                  <a:srgbClr val="004C14"/>
                </a:solidFill>
              </a:rPr>
              <a:t>Contacto con objetos</a:t>
            </a:r>
            <a:endParaRPr lang="es-CL" sz="2000" b="1" dirty="0">
              <a:solidFill>
                <a:srgbClr val="004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echa: hacia la izquierda 51">
            <a:extLst>
              <a:ext uri="{FF2B5EF4-FFF2-40B4-BE49-F238E27FC236}">
                <a16:creationId xmlns:a16="http://schemas.microsoft.com/office/drawing/2014/main" id="{95288205-7A80-AFC4-25A9-93F38DA736CD}"/>
              </a:ext>
            </a:extLst>
          </p:cNvPr>
          <p:cNvSpPr/>
          <p:nvPr/>
        </p:nvSpPr>
        <p:spPr>
          <a:xfrm>
            <a:off x="8653039" y="1468175"/>
            <a:ext cx="3263153" cy="841128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3" name="Flecha: hacia la izquierda 52">
            <a:extLst>
              <a:ext uri="{FF2B5EF4-FFF2-40B4-BE49-F238E27FC236}">
                <a16:creationId xmlns:a16="http://schemas.microsoft.com/office/drawing/2014/main" id="{23C94B5D-8B6B-BF0E-566C-ECF5DADA0957}"/>
              </a:ext>
            </a:extLst>
          </p:cNvPr>
          <p:cNvSpPr/>
          <p:nvPr/>
        </p:nvSpPr>
        <p:spPr>
          <a:xfrm>
            <a:off x="8691469" y="2882486"/>
            <a:ext cx="3263153" cy="1065763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54" name="Flecha: hacia la izquierda 53">
            <a:extLst>
              <a:ext uri="{FF2B5EF4-FFF2-40B4-BE49-F238E27FC236}">
                <a16:creationId xmlns:a16="http://schemas.microsoft.com/office/drawing/2014/main" id="{2261136D-0A1B-56C5-A4E9-E86DE641EFE3}"/>
              </a:ext>
            </a:extLst>
          </p:cNvPr>
          <p:cNvSpPr/>
          <p:nvPr/>
        </p:nvSpPr>
        <p:spPr>
          <a:xfrm>
            <a:off x="8540685" y="5094615"/>
            <a:ext cx="3355941" cy="1541855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AA041-F97C-9D12-7D1C-B7434A27B1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8</a:t>
            </a:fld>
            <a:endParaRPr lang="es-CL" dirty="0"/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151C3D59-8821-82F8-EC4F-40C90DD52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36" y="1070870"/>
            <a:ext cx="1304824" cy="1304821"/>
          </a:xfrm>
          <a:prstGeom prst="rect">
            <a:avLst/>
          </a:prstGeom>
        </p:spPr>
      </p:pic>
      <p:pic>
        <p:nvPicPr>
          <p:cNvPr id="10" name="Imagen 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EE870359-622D-AF73-511F-1EBD9E86C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68" y="1038696"/>
            <a:ext cx="1304822" cy="1304822"/>
          </a:xfrm>
          <a:prstGeom prst="rect">
            <a:avLst/>
          </a:prstGeom>
        </p:spPr>
      </p:pic>
      <p:pic>
        <p:nvPicPr>
          <p:cNvPr id="12" name="Imagen 1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D82F91B3-7DC4-61E0-5988-0BBCD9196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1" y="1038697"/>
            <a:ext cx="1304822" cy="1262678"/>
          </a:xfrm>
          <a:prstGeom prst="rect">
            <a:avLst/>
          </a:prstGeom>
        </p:spPr>
      </p:pic>
      <p:pic>
        <p:nvPicPr>
          <p:cNvPr id="14" name="Imagen 13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D716B50D-3469-6CE2-4884-58B9A822A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8" y="1082318"/>
            <a:ext cx="1262678" cy="1262678"/>
          </a:xfrm>
          <a:prstGeom prst="rect">
            <a:avLst/>
          </a:prstGeom>
        </p:spPr>
      </p:pic>
      <p:pic>
        <p:nvPicPr>
          <p:cNvPr id="16" name="Imagen 1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D35CBC7F-929E-A564-F7A1-EA83ACF67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66" y="2653643"/>
            <a:ext cx="1304824" cy="1304824"/>
          </a:xfrm>
          <a:prstGeom prst="rect">
            <a:avLst/>
          </a:prstGeom>
        </p:spPr>
      </p:pic>
      <p:pic>
        <p:nvPicPr>
          <p:cNvPr id="18" name="Imagen 1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7C08A05-617E-FADF-1E81-12DBC01D23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35" y="2653643"/>
            <a:ext cx="1304824" cy="1304824"/>
          </a:xfrm>
          <a:prstGeom prst="rect">
            <a:avLst/>
          </a:prstGeom>
        </p:spPr>
      </p:pic>
      <p:pic>
        <p:nvPicPr>
          <p:cNvPr id="20" name="Imagen 1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A3193E2C-9798-67F5-0652-2E73A8045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24" y="2653644"/>
            <a:ext cx="1304823" cy="1304823"/>
          </a:xfrm>
          <a:prstGeom prst="rect">
            <a:avLst/>
          </a:prstGeom>
        </p:spPr>
      </p:pic>
      <p:pic>
        <p:nvPicPr>
          <p:cNvPr id="22" name="Imagen 2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DA6065F6-868D-21C8-5284-23D0FA9A25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97" y="2653643"/>
            <a:ext cx="1304824" cy="1304824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A71DF584-82EE-627A-DC84-990F7FE40E83}"/>
              </a:ext>
            </a:extLst>
          </p:cNvPr>
          <p:cNvSpPr txBox="1"/>
          <p:nvPr/>
        </p:nvSpPr>
        <p:spPr>
          <a:xfrm>
            <a:off x="9142590" y="3202555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 con animales y/o insectos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5879DC8-5D6E-3E57-DED8-90C2EC45F59B}"/>
              </a:ext>
            </a:extLst>
          </p:cNvPr>
          <p:cNvSpPr txBox="1"/>
          <p:nvPr/>
        </p:nvSpPr>
        <p:spPr>
          <a:xfrm>
            <a:off x="9101215" y="1780838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 con personas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pic>
        <p:nvPicPr>
          <p:cNvPr id="43" name="Imagen 4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C0863691-5FA7-4A87-9DBE-9B2CCF3319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25" y="5094615"/>
            <a:ext cx="1304824" cy="1304824"/>
          </a:xfrm>
          <a:prstGeom prst="rect">
            <a:avLst/>
          </a:prstGeom>
        </p:spPr>
      </p:pic>
      <p:pic>
        <p:nvPicPr>
          <p:cNvPr id="44" name="Imagen 4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DA501D0-4A34-E277-2050-9E6A441231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80" y="5094615"/>
            <a:ext cx="1304824" cy="1304824"/>
          </a:xfrm>
          <a:prstGeom prst="rect">
            <a:avLst/>
          </a:prstGeom>
        </p:spPr>
      </p:pic>
      <p:pic>
        <p:nvPicPr>
          <p:cNvPr id="45" name="Imagen 4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A09BEC9D-D80A-1F06-7E13-EDF59DF1F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35" y="5094615"/>
            <a:ext cx="1304824" cy="1304824"/>
          </a:xfrm>
          <a:prstGeom prst="rect">
            <a:avLst/>
          </a:prstGeom>
        </p:spPr>
      </p:pic>
      <p:pic>
        <p:nvPicPr>
          <p:cNvPr id="46" name="Imagen 45" descr="Un letrero de color negro&#10;&#10;El contenido generado por IA puede ser incorrecto.">
            <a:extLst>
              <a:ext uri="{FF2B5EF4-FFF2-40B4-BE49-F238E27FC236}">
                <a16:creationId xmlns:a16="http://schemas.microsoft.com/office/drawing/2014/main" id="{1041A3FA-177C-293F-FD86-E3540BA4A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7" y="5043950"/>
            <a:ext cx="1304824" cy="1304824"/>
          </a:xfrm>
          <a:prstGeom prst="rect">
            <a:avLst/>
          </a:prstGeom>
        </p:spPr>
      </p:pic>
      <p:sp>
        <p:nvSpPr>
          <p:cNvPr id="48" name="Subtítulo 6">
            <a:extLst>
              <a:ext uri="{FF2B5EF4-FFF2-40B4-BE49-F238E27FC236}">
                <a16:creationId xmlns:a16="http://schemas.microsoft.com/office/drawing/2014/main" id="{89A5239F-D75D-E89C-5CD1-876433972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1912" y="458561"/>
            <a:ext cx="3106766" cy="360000"/>
          </a:xfrm>
        </p:spPr>
        <p:txBody>
          <a:bodyPr/>
          <a:lstStyle/>
          <a:p>
            <a:r>
              <a:rPr lang="es-MX" sz="2000" b="1" dirty="0">
                <a:solidFill>
                  <a:srgbClr val="004C14"/>
                </a:solidFill>
              </a:rPr>
              <a:t>Contacto con seres vivos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49" name="Subtítulo 6">
            <a:extLst>
              <a:ext uri="{FF2B5EF4-FFF2-40B4-BE49-F238E27FC236}">
                <a16:creationId xmlns:a16="http://schemas.microsoft.com/office/drawing/2014/main" id="{F808998A-EB03-59DB-25F9-F4C41F37B008}"/>
              </a:ext>
            </a:extLst>
          </p:cNvPr>
          <p:cNvSpPr txBox="1">
            <a:spLocks/>
          </p:cNvSpPr>
          <p:nvPr/>
        </p:nvSpPr>
        <p:spPr>
          <a:xfrm>
            <a:off x="3561912" y="4364084"/>
            <a:ext cx="3106766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Contactos térmicos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2E19893-E5D7-7316-21A1-EE5A3D6948D2}"/>
              </a:ext>
            </a:extLst>
          </p:cNvPr>
          <p:cNvSpPr txBox="1"/>
          <p:nvPr/>
        </p:nvSpPr>
        <p:spPr>
          <a:xfrm>
            <a:off x="8885079" y="5539819"/>
            <a:ext cx="2875935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Contactos térmicos por calor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Contactos térmicos por frío</a:t>
            </a:r>
            <a:endParaRPr lang="es-CL" sz="1400" b="1" dirty="0">
              <a:solidFill>
                <a:schemeClr val="bg2"/>
              </a:solidFill>
            </a:endParaRPr>
          </a:p>
          <a:p>
            <a:pPr algn="l"/>
            <a:endParaRPr lang="es-MX" sz="1400" b="1" dirty="0">
              <a:solidFill>
                <a:schemeClr val="bg2"/>
              </a:solidFill>
            </a:endParaRPr>
          </a:p>
          <a:p>
            <a:pPr algn="l"/>
            <a:endParaRPr lang="es-CL" sz="1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1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999C8A76-F7A1-0F9B-CC7A-B9292881BD04}"/>
              </a:ext>
            </a:extLst>
          </p:cNvPr>
          <p:cNvSpPr/>
          <p:nvPr/>
        </p:nvSpPr>
        <p:spPr>
          <a:xfrm>
            <a:off x="6965746" y="744717"/>
            <a:ext cx="4950949" cy="3763209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DB4C8157-94F4-97BE-BE91-96986D8458EB}"/>
              </a:ext>
            </a:extLst>
          </p:cNvPr>
          <p:cNvSpPr/>
          <p:nvPr/>
        </p:nvSpPr>
        <p:spPr>
          <a:xfrm>
            <a:off x="7261312" y="4732256"/>
            <a:ext cx="4269979" cy="1976397"/>
          </a:xfrm>
          <a:prstGeom prst="leftArrow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34F1D-05FD-2373-B86F-DA79D52DA3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9</a:t>
            </a:fld>
            <a:endParaRPr lang="es-CL" dirty="0"/>
          </a:p>
        </p:txBody>
      </p:sp>
      <p:pic>
        <p:nvPicPr>
          <p:cNvPr id="24" name="Imagen 2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99C1B4E4-BD80-BE1D-0B65-39AA8645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20" y="1964086"/>
            <a:ext cx="1390444" cy="1390444"/>
          </a:xfrm>
          <a:prstGeom prst="rect">
            <a:avLst/>
          </a:prstGeom>
        </p:spPr>
      </p:pic>
      <p:pic>
        <p:nvPicPr>
          <p:cNvPr id="26" name="Imagen 2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4DEC1E4A-6AB2-CA2F-78EC-1FB257F43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12" y="2000164"/>
            <a:ext cx="1350542" cy="1350542"/>
          </a:xfrm>
          <a:prstGeom prst="rect">
            <a:avLst/>
          </a:prstGeom>
        </p:spPr>
      </p:pic>
      <p:pic>
        <p:nvPicPr>
          <p:cNvPr id="28" name="Imagen 27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9954A5C5-3AEB-1032-F3EB-39F6F322A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75" y="2025558"/>
            <a:ext cx="1350544" cy="1350544"/>
          </a:xfrm>
          <a:prstGeom prst="rect">
            <a:avLst/>
          </a:prstGeom>
        </p:spPr>
      </p:pic>
      <p:pic>
        <p:nvPicPr>
          <p:cNvPr id="30" name="Imagen 29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EA73E97E-E96E-DFED-815C-C43598A3D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0" y="2000162"/>
            <a:ext cx="1350543" cy="1350543"/>
          </a:xfrm>
          <a:prstGeom prst="rect">
            <a:avLst/>
          </a:prstGeom>
        </p:spPr>
      </p:pic>
      <p:pic>
        <p:nvPicPr>
          <p:cNvPr id="32" name="Imagen 31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0F72C009-2860-2B6D-1D46-CC69ED385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59" y="4921830"/>
            <a:ext cx="1350543" cy="1350543"/>
          </a:xfrm>
          <a:prstGeom prst="rect">
            <a:avLst/>
          </a:prstGeom>
        </p:spPr>
      </p:pic>
      <p:pic>
        <p:nvPicPr>
          <p:cNvPr id="34" name="Imagen 33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95690244-A013-50D9-7E62-4DB22D9B2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51" y="4921830"/>
            <a:ext cx="1350543" cy="1350543"/>
          </a:xfrm>
          <a:prstGeom prst="rect">
            <a:avLst/>
          </a:prstGeom>
        </p:spPr>
      </p:pic>
      <p:pic>
        <p:nvPicPr>
          <p:cNvPr id="36" name="Imagen 35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642AC3-D53D-4862-22FF-BCCBF0CEC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07" y="4921830"/>
            <a:ext cx="1350543" cy="1350543"/>
          </a:xfrm>
          <a:prstGeom prst="rect">
            <a:avLst/>
          </a:prstGeom>
        </p:spPr>
      </p:pic>
      <p:pic>
        <p:nvPicPr>
          <p:cNvPr id="38" name="Imagen 37" descr="Un letrero de color negro&#10;&#10;El contenido generado por IA puede ser incorrecto.">
            <a:extLst>
              <a:ext uri="{FF2B5EF4-FFF2-40B4-BE49-F238E27FC236}">
                <a16:creationId xmlns:a16="http://schemas.microsoft.com/office/drawing/2014/main" id="{C6695012-52FE-548C-D24B-AE4951B558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0" y="4854651"/>
            <a:ext cx="1350543" cy="1350543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C8E070B5-EDC5-EC2C-73CC-DAC46F485CF9}"/>
              </a:ext>
            </a:extLst>
          </p:cNvPr>
          <p:cNvSpPr txBox="1"/>
          <p:nvPr/>
        </p:nvSpPr>
        <p:spPr>
          <a:xfrm>
            <a:off x="7700422" y="1755606"/>
            <a:ext cx="3849329" cy="14751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Contactos eléctricos directos baja tensión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Contactos eléctricos directos alta tensión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Contactos eléctricos indirectos baja tensión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Contactos eléctricos indirectos alta tensión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C656F6C-44AC-D5C7-1A9E-FCD93BB53C77}"/>
              </a:ext>
            </a:extLst>
          </p:cNvPr>
          <p:cNvSpPr txBox="1"/>
          <p:nvPr/>
        </p:nvSpPr>
        <p:spPr>
          <a:xfrm>
            <a:off x="7700422" y="5304090"/>
            <a:ext cx="4216274" cy="60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 con sustancias cáusticas y/o corrosivas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2"/>
                </a:solidFill>
              </a:rPr>
              <a:t>Contacto con otras sustancias químicas</a:t>
            </a:r>
            <a:endParaRPr lang="es-CL" sz="1400" b="1" dirty="0" err="1">
              <a:solidFill>
                <a:schemeClr val="bg2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A24D8B6-D289-F72A-4E3D-CABC8F27B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387" y="900615"/>
            <a:ext cx="4342226" cy="360000"/>
          </a:xfrm>
        </p:spPr>
        <p:txBody>
          <a:bodyPr/>
          <a:lstStyle/>
          <a:p>
            <a:r>
              <a:rPr lang="es-MX" sz="2000" b="1" dirty="0">
                <a:solidFill>
                  <a:srgbClr val="004C14"/>
                </a:solidFill>
              </a:rPr>
              <a:t>Contacto con energía eléctrica</a:t>
            </a:r>
            <a:endParaRPr lang="es-CL" sz="2000" b="1" dirty="0">
              <a:solidFill>
                <a:srgbClr val="004C14"/>
              </a:solidFill>
            </a:endParaRPr>
          </a:p>
        </p:txBody>
      </p:sp>
      <p:sp>
        <p:nvSpPr>
          <p:cNvPr id="8" name="Subtítulo 6">
            <a:extLst>
              <a:ext uri="{FF2B5EF4-FFF2-40B4-BE49-F238E27FC236}">
                <a16:creationId xmlns:a16="http://schemas.microsoft.com/office/drawing/2014/main" id="{5615027C-6AFC-7592-E465-6946491253F6}"/>
              </a:ext>
            </a:extLst>
          </p:cNvPr>
          <p:cNvSpPr txBox="1">
            <a:spLocks/>
          </p:cNvSpPr>
          <p:nvPr/>
        </p:nvSpPr>
        <p:spPr>
          <a:xfrm>
            <a:off x="2740387" y="4089707"/>
            <a:ext cx="4342226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ES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lang="es-ES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lang="es-CL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4C14"/>
                </a:solidFill>
              </a:rPr>
              <a:t>Contacto con sustancias químicas</a:t>
            </a:r>
            <a:endParaRPr lang="es-CL" sz="2000" b="1" dirty="0">
              <a:solidFill>
                <a:srgbClr val="004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0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8&quot;&gt;&lt;elem m_fUsage=&quot;6.08274838900000069941E+00&quot;&gt;&lt;m_msothmcolidx val=&quot;0&quot;/&gt;&lt;m_rgb r=&quot;FC&quot; g=&quot;95&quot; b=&quot;2E&quot;/&gt;&lt;/elem&gt;&lt;elem m_fUsage=&quot;1.52653860316424361265E+00&quot;&gt;&lt;m_msothmcolidx val=&quot;0&quot;/&gt;&lt;m_rgb r=&quot;FD&quot; g=&quot;99&quot; b=&quot;35&quot;/&gt;&lt;/elem&gt;&lt;elem m_fUsage=&quot;5.54569572194649307306E-01&quot;&gt;&lt;m_msothmcolidx val=&quot;0&quot;/&gt;&lt;m_rgb r=&quot;7A&quot; g=&quot;BD&quot; b=&quot;26&quot;/&gt;&lt;/elem&gt;&lt;elem m_fUsage=&quot;4.39488601718084181957E-01&quot;&gt;&lt;m_msothmcolidx val=&quot;0&quot;/&gt;&lt;m_rgb r=&quot;F3&quot; g=&quot;7D&quot; b=&quot;1E&quot;/&gt;&lt;/elem&gt;&lt;elem m_fUsage=&quot;3.13810596090000171188E-01&quot;&gt;&lt;m_msothmcolidx val=&quot;0&quot;/&gt;&lt;m_rgb r=&quot;00&quot; g=&quot;66&quot; b=&quot;1C&quot;/&gt;&lt;/elem&gt;&lt;elem m_fUsage=&quot;1.51556241846057815348E-01&quot;&gt;&lt;m_msothmcolidx val=&quot;0&quot;/&gt;&lt;m_rgb r=&quot;FD&quot; g=&quot;B1&quot; b=&quot;66&quot;/&gt;&lt;/elem&gt;&lt;elem m_fUsage=&quot;1.50094635296999207030E-01&quot;&gt;&lt;m_msothmcolidx val=&quot;0&quot;/&gt;&lt;m_rgb r=&quot;19&quot; g=&quot;5A&quot; b=&quot;28&quot;/&gt;&lt;/elem&gt;&lt;elem m_fUsage=&quot;1.35085171767299283552E-01&quot;&gt;&lt;m_msothmcolidx val=&quot;0&quot;/&gt;&lt;m_rgb r=&quot;00&quot; g=&quot;85&quot; b=&quot;7D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A5XPePmQKBijDHX2wj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A5XPePmQKBijDHX2wj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vxTBd9rD6FWRtZER_vA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dn7lnFnLKILanjy1rO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LZN3RSng7Q7OL6fDEg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5wTvh7A0PMtCYHw7Uiz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g7lgRhLit3Ex1k8JYPI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4bYVqNE3nowdV9P5brC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i8Hb3YkAywYpZA1u39y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e3ftJn24p2SR8NaGwal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LL8TDB4GyIrf4rFqvYh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Y7512g37Kt9s.4Dg9Ou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mZcK4Rgn2gAw72NhFR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A9FD22760AD147A5C66BC32FA5886E" ma:contentTypeVersion="11" ma:contentTypeDescription="Crear nuevo documento." ma:contentTypeScope="" ma:versionID="a11fa67d67f90021f6cdfe0087e8b36c">
  <xsd:schema xmlns:xsd="http://www.w3.org/2001/XMLSchema" xmlns:xs="http://www.w3.org/2001/XMLSchema" xmlns:p="http://schemas.microsoft.com/office/2006/metadata/properties" xmlns:ns2="391d50fe-b6cd-4da3-871e-89bb03fbb8be" xmlns:ns3="dbc1e56f-c5a5-40d8-a530-a807fff1d6cc" targetNamespace="http://schemas.microsoft.com/office/2006/metadata/properties" ma:root="true" ma:fieldsID="1e58464aea7542f101fd1f2719274de5" ns2:_="" ns3:_="">
    <xsd:import namespace="391d50fe-b6cd-4da3-871e-89bb03fbb8be"/>
    <xsd:import namespace="dbc1e56f-c5a5-40d8-a530-a807fff1d6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d50fe-b6cd-4da3-871e-89bb03fbb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1e56f-c5a5-40d8-a530-a807fff1d6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d19581-60c3-4388-a72e-23a0fa71e741}" ma:internalName="TaxCatchAll" ma:showField="CatchAllData" ma:web="dbc1e56f-c5a5-40d8-a530-a807fff1d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c1e56f-c5a5-40d8-a530-a807fff1d6cc" xsi:nil="true"/>
    <lcf76f155ced4ddcb4097134ff3c332f xmlns="391d50fe-b6cd-4da3-871e-89bb03fbb8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AACEDA-29DC-4CD0-B21D-8B3B933C9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82C8CF-45E8-4939-8474-2200AA8D058C}"/>
</file>

<file path=customXml/itemProps3.xml><?xml version="1.0" encoding="utf-8"?>
<ds:datastoreItem xmlns:ds="http://schemas.openxmlformats.org/officeDocument/2006/customXml" ds:itemID="{5C44C70D-10C7-40D3-BF84-A6DAA524F2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15067</TotalTime>
  <Words>873</Words>
  <Application>Microsoft Office PowerPoint</Application>
  <PresentationFormat>Panorámica</PresentationFormat>
  <Paragraphs>121</Paragraphs>
  <Slides>21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ACHS Nueva Serif Medium</vt:lpstr>
      <vt:lpstr>Arial</vt:lpstr>
      <vt:lpstr>Calibri</vt:lpstr>
      <vt:lpstr>Courier New</vt:lpstr>
      <vt:lpstr>Helvetica Neue Medium</vt:lpstr>
      <vt:lpstr>Wingdings</vt:lpstr>
      <vt:lpstr>Portadas y cierres_Achs Seguro Laboral</vt:lpstr>
      <vt:lpstr>Contenido_Achs Seguro Laboral</vt:lpstr>
      <vt:lpstr>Diapositiva de think-cell</vt:lpstr>
      <vt:lpstr>Presentación de PowerPoint</vt:lpstr>
      <vt:lpstr>Presentación de PowerPoint</vt:lpstr>
      <vt:lpstr>Referencia</vt:lpstr>
      <vt:lpstr>Contexto</vt:lpstr>
      <vt:lpstr>Niveles de riesgo existentes</vt:lpstr>
      <vt:lpstr>Simbología riesgos laborales: Riesgos de seguridad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Simbología riesgos laborales: Riesgos higiénicos</vt:lpstr>
      <vt:lpstr>Presentación de PowerPoint</vt:lpstr>
      <vt:lpstr>Presentación de PowerPoint</vt:lpstr>
      <vt:lpstr>Presentación de PowerPoint</vt:lpstr>
      <vt:lpstr>Presentación de PowerPoint</vt:lpstr>
      <vt:lpstr>Simbología riesgos laborales: Riesgos músculo- esqueléticos</vt:lpstr>
      <vt:lpstr>Simbología riesgos laborales: Riesgos psicosociales</vt:lpstr>
      <vt:lpstr>Ejemplo Mapa de riesgos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Achs</dc:creator>
  <cp:lastModifiedBy>Franzini Llanca, Marjorie Nicole</cp:lastModifiedBy>
  <cp:revision>498</cp:revision>
  <dcterms:created xsi:type="dcterms:W3CDTF">2023-07-11T20:17:04Z</dcterms:created>
  <dcterms:modified xsi:type="dcterms:W3CDTF">2025-02-13T19:50:44Z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0x010100E2A9FD22760AD147A5C66BC32FA5886E</vt:lpwstr>
  </property>
</Properties>
</file>