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3.xml" ContentType="application/vnd.openxmlformats-officedocument.them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heme/theme4.xml" ContentType="application/vnd.openxmlformats-officedocument.them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1.xml" ContentType="application/vnd.openxmlformats-officedocument.presentationml.notesSlide+xml"/>
  <Override PartName="/ppt/tags/tag49.xml" ContentType="application/vnd.openxmlformats-officedocument.presentationml.tags+xml"/>
  <Override PartName="/ppt/notesSlides/notesSlide2.xml" ContentType="application/vnd.openxmlformats-officedocument.presentationml.notesSlide+xml"/>
  <Override PartName="/ppt/tags/tag50.xml" ContentType="application/vnd.openxmlformats-officedocument.presentationml.tags+xml"/>
  <Override PartName="/ppt/notesSlides/notesSlide3.xml" ContentType="application/vnd.openxmlformats-officedocument.presentationml.notesSlide+xml"/>
  <Override PartName="/ppt/tags/tag51.xml" ContentType="application/vnd.openxmlformats-officedocument.presentationml.tags+xml"/>
  <Override PartName="/ppt/notesSlides/notesSlide4.xml" ContentType="application/vnd.openxmlformats-officedocument.presentationml.notesSlide+xml"/>
  <Override PartName="/ppt/tags/tag52.xml" ContentType="application/vnd.openxmlformats-officedocument.presentationml.tags+xml"/>
  <Override PartName="/ppt/notesSlides/notesSlide5.xml" ContentType="application/vnd.openxmlformats-officedocument.presentationml.notesSlide+xml"/>
  <Override PartName="/ppt/tags/tag53.xml" ContentType="application/vnd.openxmlformats-officedocument.presentationml.tags+xml"/>
  <Override PartName="/ppt/notesSlides/notesSlide6.xml" ContentType="application/vnd.openxmlformats-officedocument.presentationml.notesSlide+xml"/>
  <Override PartName="/ppt/tags/tag54.xml" ContentType="application/vnd.openxmlformats-officedocument.presentationml.tags+xml"/>
  <Override PartName="/ppt/notesSlides/notesSlide7.xml" ContentType="application/vnd.openxmlformats-officedocument.presentationml.notesSlide+xml"/>
  <Override PartName="/ppt/tags/tag55.xml" ContentType="application/vnd.openxmlformats-officedocument.presentationml.tags+xml"/>
  <Override PartName="/ppt/notesSlides/notesSlide8.xml" ContentType="application/vnd.openxmlformats-officedocument.presentationml.notesSlide+xml"/>
  <Override PartName="/ppt/tags/tag56.xml" ContentType="application/vnd.openxmlformats-officedocument.presentationml.tags+xml"/>
  <Override PartName="/ppt/notesSlides/notesSlide9.xml" ContentType="application/vnd.openxmlformats-officedocument.presentationml.notesSlide+xml"/>
  <Override PartName="/ppt/tags/tag57.xml" ContentType="application/vnd.openxmlformats-officedocument.presentationml.tags+xml"/>
  <Override PartName="/ppt/notesSlides/notesSlide10.xml" ContentType="application/vnd.openxmlformats-officedocument.presentationml.notesSlide+xml"/>
  <Override PartName="/ppt/tags/tag58.xml" ContentType="application/vnd.openxmlformats-officedocument.presentationml.tags+xml"/>
  <Override PartName="/ppt/notesSlides/notesSlide11.xml" ContentType="application/vnd.openxmlformats-officedocument.presentationml.notesSlide+xml"/>
  <Override PartName="/ppt/tags/tag59.xml" ContentType="application/vnd.openxmlformats-officedocument.presentationml.tags+xml"/>
  <Override PartName="/ppt/notesSlides/notesSlide12.xml" ContentType="application/vnd.openxmlformats-officedocument.presentationml.notesSlide+xml"/>
  <Override PartName="/ppt/tags/tag60.xml" ContentType="application/vnd.openxmlformats-officedocument.presentationml.tags+xml"/>
  <Override PartName="/ppt/notesSlides/notesSlide13.xml" ContentType="application/vnd.openxmlformats-officedocument.presentationml.notesSlide+xml"/>
  <Override PartName="/ppt/tags/tag61.xml" ContentType="application/vnd.openxmlformats-officedocument.presentationml.tags+xml"/>
  <Override PartName="/ppt/notesSlides/notesSlide14.xml" ContentType="application/vnd.openxmlformats-officedocument.presentationml.notesSlide+xml"/>
  <Override PartName="/ppt/tags/tag62.xml" ContentType="application/vnd.openxmlformats-officedocument.presentationml.tags+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3.xml" ContentType="application/vnd.openxmlformats-officedocument.presentationml.tags+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64.xml" ContentType="application/vnd.openxmlformats-officedocument.presentationml.tags+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65.xml" ContentType="application/vnd.openxmlformats-officedocument.presentationml.tags+xml"/>
  <Override PartName="/ppt/notesSlides/notesSlide18.xml" ContentType="application/vnd.openxmlformats-officedocument.presentationml.notesSlide+xml"/>
  <Override PartName="/ppt/tags/tag66.xml" ContentType="application/vnd.openxmlformats-officedocument.presentationml.tags+xml"/>
  <Override PartName="/ppt/notesSlides/notesSlide19.xml" ContentType="application/vnd.openxmlformats-officedocument.presentationml.notesSlide+xml"/>
  <Override PartName="/ppt/tags/tag67.xml" ContentType="application/vnd.openxmlformats-officedocument.presentationml.tags+xml"/>
  <Override PartName="/ppt/notesSlides/notesSlide20.xml" ContentType="application/vnd.openxmlformats-officedocument.presentationml.notesSlide+xml"/>
  <Override PartName="/ppt/tags/tag68.xml" ContentType="application/vnd.openxmlformats-officedocument.presentationml.tags+xml"/>
  <Override PartName="/ppt/notesSlides/notesSlide21.xml" ContentType="application/vnd.openxmlformats-officedocument.presentationml.notesSlide+xml"/>
  <Override PartName="/ppt/tags/tag69.xml" ContentType="application/vnd.openxmlformats-officedocument.presentationml.tags+xml"/>
  <Override PartName="/ppt/notesSlides/notesSlide22.xml" ContentType="application/vnd.openxmlformats-officedocument.presentationml.notesSlide+xml"/>
  <Override PartName="/ppt/tags/tag70.xml" ContentType="application/vnd.openxmlformats-officedocument.presentationml.tags+xml"/>
  <Override PartName="/ppt/notesSlides/notesSlide23.xml" ContentType="application/vnd.openxmlformats-officedocument.presentationml.notesSlide+xml"/>
  <Override PartName="/ppt/tags/tag71.xml" ContentType="application/vnd.openxmlformats-officedocument.presentationml.tags+xml"/>
  <Override PartName="/ppt/notesSlides/notesSlide2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72.xml" ContentType="application/vnd.openxmlformats-officedocument.presentationml.tags+xml"/>
  <Override PartName="/ppt/notesSlides/notesSlide2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73.xml" ContentType="application/vnd.openxmlformats-officedocument.presentationml.tags+xml"/>
  <Override PartName="/ppt/notesSlides/notesSlide26.xml" ContentType="application/vnd.openxmlformats-officedocument.presentationml.notesSlide+xml"/>
  <Override PartName="/ppt/tags/tag74.xml" ContentType="application/vnd.openxmlformats-officedocument.presentationml.tags+xml"/>
  <Override PartName="/ppt/notesSlides/notesSlide2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75.xml" ContentType="application/vnd.openxmlformats-officedocument.presentationml.tags+xml"/>
  <Override PartName="/ppt/notesSlides/notesSlide2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76.xml" ContentType="application/vnd.openxmlformats-officedocument.presentationml.tags+xml"/>
  <Override PartName="/ppt/notesSlides/notesSlide2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77.xml" ContentType="application/vnd.openxmlformats-officedocument.presentationml.tags+xml"/>
  <Override PartName="/ppt/notesSlides/notesSlide3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78.xml" ContentType="application/vnd.openxmlformats-officedocument.presentationml.tags+xml"/>
  <Override PartName="/ppt/notesSlides/notesSlide31.xml" ContentType="application/vnd.openxmlformats-officedocument.presentationml.notesSlide+xml"/>
  <Override PartName="/ppt/tags/tag79.xml" ContentType="application/vnd.openxmlformats-officedocument.presentationml.tags+xml"/>
  <Override PartName="/ppt/notesSlides/notesSlide32.xml" ContentType="application/vnd.openxmlformats-officedocument.presentationml.notesSlide+xml"/>
  <Override PartName="/ppt/tags/tag80.xml" ContentType="application/vnd.openxmlformats-officedocument.presentationml.tags+xml"/>
  <Override PartName="/ppt/notesSlides/notesSlide33.xml" ContentType="application/vnd.openxmlformats-officedocument.presentationml.notesSlide+xml"/>
  <Override PartName="/ppt/tags/tag81.xml" ContentType="application/vnd.openxmlformats-officedocument.presentationml.tags+xml"/>
  <Override PartName="/ppt/notesSlides/notesSlide34.xml" ContentType="application/vnd.openxmlformats-officedocument.presentationml.notesSlide+xml"/>
  <Override PartName="/ppt/tags/tag82.xml" ContentType="application/vnd.openxmlformats-officedocument.presentationml.tags+xml"/>
  <Override PartName="/ppt/notesSlides/notesSlide35.xml" ContentType="application/vnd.openxmlformats-officedocument.presentationml.notesSlide+xml"/>
  <Override PartName="/ppt/tags/tag83.xml" ContentType="application/vnd.openxmlformats-officedocument.presentationml.tags+xml"/>
  <Override PartName="/ppt/notesSlides/notesSlide3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tags/tag84.xml" ContentType="application/vnd.openxmlformats-officedocument.presentationml.tags+xml"/>
  <Override PartName="/ppt/tags/tag85.xml" ContentType="application/vnd.openxmlformats-officedocument.presentationml.tags+xml"/>
  <Override PartName="/ppt/notesSlides/notesSlide37.xml" ContentType="application/vnd.openxmlformats-officedocument.presentationml.notesSlide+xml"/>
  <Override PartName="/ppt/tags/tag86.xml" ContentType="application/vnd.openxmlformats-officedocument.presentationml.tags+xml"/>
  <Override PartName="/ppt/notesSlides/notesSlide38.xml" ContentType="application/vnd.openxmlformats-officedocument.presentationml.notesSlide+xml"/>
  <Override PartName="/ppt/tags/tag87.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88.xml" ContentType="application/vnd.openxmlformats-officedocument.presentationml.tags+xml"/>
  <Override PartName="/ppt/notesSlides/notesSlide41.xml" ContentType="application/vnd.openxmlformats-officedocument.presentationml.notesSlide+xml"/>
  <Override PartName="/ppt/tags/tag89.xml" ContentType="application/vnd.openxmlformats-officedocument.presentationml.tags+xml"/>
  <Override PartName="/ppt/notesSlides/notesSlide42.xml" ContentType="application/vnd.openxmlformats-officedocument.presentationml.notesSlide+xml"/>
  <Override PartName="/ppt/tags/tag90.xml" ContentType="application/vnd.openxmlformats-officedocument.presentationml.tags+xml"/>
  <Override PartName="/ppt/notesSlides/notesSlide43.xml" ContentType="application/vnd.openxmlformats-officedocument.presentationml.notesSlide+xml"/>
  <Override PartName="/ppt/tags/tag91.xml" ContentType="application/vnd.openxmlformats-officedocument.presentationml.tags+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0" r:id="rId5"/>
    <p:sldMasterId id="2147483711" r:id="rId6"/>
  </p:sldMasterIdLst>
  <p:notesMasterIdLst>
    <p:notesMasterId r:id="rId63"/>
  </p:notesMasterIdLst>
  <p:sldIdLst>
    <p:sldId id="2147472706" r:id="rId7"/>
    <p:sldId id="2147472718" r:id="rId8"/>
    <p:sldId id="2147472791" r:id="rId9"/>
    <p:sldId id="2147472833" r:id="rId10"/>
    <p:sldId id="2147472765" r:id="rId11"/>
    <p:sldId id="2147472806" r:id="rId12"/>
    <p:sldId id="2147472766" r:id="rId13"/>
    <p:sldId id="263" r:id="rId14"/>
    <p:sldId id="2147472767" r:id="rId15"/>
    <p:sldId id="2147472753" r:id="rId16"/>
    <p:sldId id="2147472776" r:id="rId17"/>
    <p:sldId id="2147472777" r:id="rId18"/>
    <p:sldId id="2147472778" r:id="rId19"/>
    <p:sldId id="2147472779" r:id="rId20"/>
    <p:sldId id="2147472785" r:id="rId21"/>
    <p:sldId id="2147472786" r:id="rId22"/>
    <p:sldId id="2147472787" r:id="rId23"/>
    <p:sldId id="2147472788" r:id="rId24"/>
    <p:sldId id="2147472780" r:id="rId25"/>
    <p:sldId id="2147472781" r:id="rId26"/>
    <p:sldId id="2147472782" r:id="rId27"/>
    <p:sldId id="2147472783" r:id="rId28"/>
    <p:sldId id="2147472775" r:id="rId29"/>
    <p:sldId id="2147472793" r:id="rId30"/>
    <p:sldId id="2147472799" r:id="rId31"/>
    <p:sldId id="2147472800" r:id="rId32"/>
    <p:sldId id="2147472801" r:id="rId33"/>
    <p:sldId id="2147472803" r:id="rId34"/>
    <p:sldId id="2147472804" r:id="rId35"/>
    <p:sldId id="2147472821" r:id="rId36"/>
    <p:sldId id="2147472805" r:id="rId37"/>
    <p:sldId id="2147472831" r:id="rId38"/>
    <p:sldId id="2147472823" r:id="rId39"/>
    <p:sldId id="2147472802" r:id="rId40"/>
    <p:sldId id="2147472814" r:id="rId41"/>
    <p:sldId id="2147472824" r:id="rId42"/>
    <p:sldId id="2147472815" r:id="rId43"/>
    <p:sldId id="2147472816" r:id="rId44"/>
    <p:sldId id="2147472818" r:id="rId45"/>
    <p:sldId id="2147472819" r:id="rId46"/>
    <p:sldId id="2147472825" r:id="rId47"/>
    <p:sldId id="2147472826" r:id="rId48"/>
    <p:sldId id="2147472827" r:id="rId49"/>
    <p:sldId id="2147472828" r:id="rId50"/>
    <p:sldId id="2147472829" r:id="rId51"/>
    <p:sldId id="2147472820" r:id="rId52"/>
    <p:sldId id="2147472807" r:id="rId53"/>
    <p:sldId id="2147472808" r:id="rId54"/>
    <p:sldId id="2147472809" r:id="rId55"/>
    <p:sldId id="2147472810" r:id="rId56"/>
    <p:sldId id="1358" r:id="rId57"/>
    <p:sldId id="2147472811" r:id="rId58"/>
    <p:sldId id="2147472749" r:id="rId59"/>
    <p:sldId id="2147472813" r:id="rId60"/>
    <p:sldId id="2147472812" r:id="rId61"/>
    <p:sldId id="1348" r:id="rId62"/>
  </p:sldIdLst>
  <p:sldSz cx="12192000" cy="6858000"/>
  <p:notesSz cx="6858000" cy="9144000"/>
  <p:custDataLst>
    <p:tags r:id="rId64"/>
  </p:custDataLst>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42A"/>
    <a:srgbClr val="004C14"/>
    <a:srgbClr val="EAEADE"/>
    <a:srgbClr val="FFFFFF"/>
    <a:srgbClr val="31FF00"/>
    <a:srgbClr val="F2F2F2"/>
    <a:srgbClr val="F1F2F2"/>
    <a:srgbClr val="EAEADD"/>
    <a:srgbClr val="004D0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9E1DD3-E43F-4F18-955C-28837EFD84AE}" v="2" dt="2024-09-11T13:33:34.9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14"/>
    <p:restoredTop sz="93557" autoAdjust="0"/>
  </p:normalViewPr>
  <p:slideViewPr>
    <p:cSldViewPr snapToGrid="0" snapToObjects="1">
      <p:cViewPr varScale="1">
        <p:scale>
          <a:sx n="58" d="100"/>
          <a:sy n="58" d="100"/>
        </p:scale>
        <p:origin x="48" y="28"/>
      </p:cViewPr>
      <p:guideLst/>
    </p:cSldViewPr>
  </p:slideViewPr>
  <p:notesTextViewPr>
    <p:cViewPr>
      <p:scale>
        <a:sx n="1" d="1"/>
        <a:sy n="1" d="1"/>
      </p:scale>
      <p:origin x="0" y="0"/>
    </p:cViewPr>
  </p:notesTextViewPr>
  <p:sorterViewPr>
    <p:cViewPr varScale="1">
      <p:scale>
        <a:sx n="100" d="100"/>
        <a:sy n="100" d="100"/>
      </p:scale>
      <p:origin x="0" y="-1994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tags" Target="tags/tag1.xml"/><Relationship Id="rId69" Type="http://schemas.microsoft.com/office/2016/11/relationships/changesInfo" Target="changesInfos/changesInfo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dríguez Pérez, Maritza Paulina" userId="36fa5a27-876f-435d-bbf3-91dc47bcd6fe" providerId="ADAL" clId="{AE9E1DD3-E43F-4F18-955C-28837EFD84AE}"/>
    <pc:docChg chg="undo redo custSel delSld modSld">
      <pc:chgData name="Rodríguez Pérez, Maritza Paulina" userId="36fa5a27-876f-435d-bbf3-91dc47bcd6fe" providerId="ADAL" clId="{AE9E1DD3-E43F-4F18-955C-28837EFD84AE}" dt="2024-09-11T13:35:18.919" v="148" actId="6549"/>
      <pc:docMkLst>
        <pc:docMk/>
      </pc:docMkLst>
      <pc:sldChg chg="del">
        <pc:chgData name="Rodríguez Pérez, Maritza Paulina" userId="36fa5a27-876f-435d-bbf3-91dc47bcd6fe" providerId="ADAL" clId="{AE9E1DD3-E43F-4F18-955C-28837EFD84AE}" dt="2024-09-11T13:18:49.930" v="3" actId="47"/>
        <pc:sldMkLst>
          <pc:docMk/>
          <pc:sldMk cId="2978316348" sldId="271"/>
        </pc:sldMkLst>
      </pc:sldChg>
      <pc:sldChg chg="del">
        <pc:chgData name="Rodríguez Pérez, Maritza Paulina" userId="36fa5a27-876f-435d-bbf3-91dc47bcd6fe" providerId="ADAL" clId="{AE9E1DD3-E43F-4F18-955C-28837EFD84AE}" dt="2024-09-11T13:18:32.908" v="1" actId="47"/>
        <pc:sldMkLst>
          <pc:docMk/>
          <pc:sldMk cId="3285649578" sldId="2147472763"/>
        </pc:sldMkLst>
      </pc:sldChg>
      <pc:sldChg chg="del">
        <pc:chgData name="Rodríguez Pérez, Maritza Paulina" userId="36fa5a27-876f-435d-bbf3-91dc47bcd6fe" providerId="ADAL" clId="{AE9E1DD3-E43F-4F18-955C-28837EFD84AE}" dt="2024-09-11T13:18:28.809" v="0" actId="47"/>
        <pc:sldMkLst>
          <pc:docMk/>
          <pc:sldMk cId="3261159406" sldId="2147472764"/>
        </pc:sldMkLst>
      </pc:sldChg>
      <pc:sldChg chg="del">
        <pc:chgData name="Rodríguez Pérez, Maritza Paulina" userId="36fa5a27-876f-435d-bbf3-91dc47bcd6fe" providerId="ADAL" clId="{AE9E1DD3-E43F-4F18-955C-28837EFD84AE}" dt="2024-09-11T13:18:36.396" v="2" actId="47"/>
        <pc:sldMkLst>
          <pc:docMk/>
          <pc:sldMk cId="1932262504" sldId="2147472792"/>
        </pc:sldMkLst>
      </pc:sldChg>
      <pc:sldChg chg="del">
        <pc:chgData name="Rodríguez Pérez, Maritza Paulina" userId="36fa5a27-876f-435d-bbf3-91dc47bcd6fe" providerId="ADAL" clId="{AE9E1DD3-E43F-4F18-955C-28837EFD84AE}" dt="2024-09-11T13:18:49.930" v="3" actId="47"/>
        <pc:sldMkLst>
          <pc:docMk/>
          <pc:sldMk cId="1093051497" sldId="2147472794"/>
        </pc:sldMkLst>
      </pc:sldChg>
      <pc:sldChg chg="del">
        <pc:chgData name="Rodríguez Pérez, Maritza Paulina" userId="36fa5a27-876f-435d-bbf3-91dc47bcd6fe" providerId="ADAL" clId="{AE9E1DD3-E43F-4F18-955C-28837EFD84AE}" dt="2024-09-11T13:18:49.930" v="3" actId="47"/>
        <pc:sldMkLst>
          <pc:docMk/>
          <pc:sldMk cId="3242174118" sldId="2147472795"/>
        </pc:sldMkLst>
      </pc:sldChg>
      <pc:sldChg chg="addSp delSp modSp mod">
        <pc:chgData name="Rodríguez Pérez, Maritza Paulina" userId="36fa5a27-876f-435d-bbf3-91dc47bcd6fe" providerId="ADAL" clId="{AE9E1DD3-E43F-4F18-955C-28837EFD84AE}" dt="2024-09-11T13:35:18.919" v="148" actId="6549"/>
        <pc:sldMkLst>
          <pc:docMk/>
          <pc:sldMk cId="3703945071" sldId="2147472808"/>
        </pc:sldMkLst>
        <pc:spChg chg="mod">
          <ac:chgData name="Rodríguez Pérez, Maritza Paulina" userId="36fa5a27-876f-435d-bbf3-91dc47bcd6fe" providerId="ADAL" clId="{AE9E1DD3-E43F-4F18-955C-28837EFD84AE}" dt="2024-09-11T13:35:18.919" v="148" actId="6549"/>
          <ac:spMkLst>
            <pc:docMk/>
            <pc:sldMk cId="3703945071" sldId="2147472808"/>
            <ac:spMk id="2" creationId="{CBB62E28-9AD0-319F-09FB-289FA7D824F0}"/>
          </ac:spMkLst>
        </pc:spChg>
        <pc:spChg chg="add mod ord">
          <ac:chgData name="Rodríguez Pérez, Maritza Paulina" userId="36fa5a27-876f-435d-bbf3-91dc47bcd6fe" providerId="ADAL" clId="{AE9E1DD3-E43F-4F18-955C-28837EFD84AE}" dt="2024-09-11T13:32:53.048" v="81" actId="164"/>
          <ac:spMkLst>
            <pc:docMk/>
            <pc:sldMk cId="3703945071" sldId="2147472808"/>
            <ac:spMk id="5" creationId="{AD728BA8-0743-499C-3BFD-E4E22516191E}"/>
          </ac:spMkLst>
        </pc:spChg>
        <pc:spChg chg="mod">
          <ac:chgData name="Rodríguez Pérez, Maritza Paulina" userId="36fa5a27-876f-435d-bbf3-91dc47bcd6fe" providerId="ADAL" clId="{AE9E1DD3-E43F-4F18-955C-28837EFD84AE}" dt="2024-09-11T13:33:57.217" v="95" actId="1076"/>
          <ac:spMkLst>
            <pc:docMk/>
            <pc:sldMk cId="3703945071" sldId="2147472808"/>
            <ac:spMk id="7" creationId="{804E8685-9CCD-094A-9EC9-AEE2779105ED}"/>
          </ac:spMkLst>
        </pc:spChg>
        <pc:spChg chg="add del">
          <ac:chgData name="Rodríguez Pérez, Maritza Paulina" userId="36fa5a27-876f-435d-bbf3-91dc47bcd6fe" providerId="ADAL" clId="{AE9E1DD3-E43F-4F18-955C-28837EFD84AE}" dt="2024-09-11T13:31:48.814" v="72" actId="478"/>
          <ac:spMkLst>
            <pc:docMk/>
            <pc:sldMk cId="3703945071" sldId="2147472808"/>
            <ac:spMk id="8" creationId="{BD968604-FD4C-CA04-E0D8-FB1D0CB860E8}"/>
          </ac:spMkLst>
        </pc:spChg>
        <pc:spChg chg="add mod">
          <ac:chgData name="Rodríguez Pérez, Maritza Paulina" userId="36fa5a27-876f-435d-bbf3-91dc47bcd6fe" providerId="ADAL" clId="{AE9E1DD3-E43F-4F18-955C-28837EFD84AE}" dt="2024-09-11T13:32:53.048" v="81" actId="164"/>
          <ac:spMkLst>
            <pc:docMk/>
            <pc:sldMk cId="3703945071" sldId="2147472808"/>
            <ac:spMk id="9" creationId="{57DE81FA-345F-DAAF-D76F-46D9B5581D61}"/>
          </ac:spMkLst>
        </pc:spChg>
        <pc:grpChg chg="add mod">
          <ac:chgData name="Rodríguez Pérez, Maritza Paulina" userId="36fa5a27-876f-435d-bbf3-91dc47bcd6fe" providerId="ADAL" clId="{AE9E1DD3-E43F-4F18-955C-28837EFD84AE}" dt="2024-09-11T13:33:11.539" v="85" actId="1035"/>
          <ac:grpSpMkLst>
            <pc:docMk/>
            <pc:sldMk cId="3703945071" sldId="2147472808"/>
            <ac:grpSpMk id="10" creationId="{911E82E0-7E33-7932-61BF-CBD69DEEAD80}"/>
          </ac:grpSpMkLst>
        </pc:grpChg>
        <pc:picChg chg="mod modCrop">
          <ac:chgData name="Rodríguez Pérez, Maritza Paulina" userId="36fa5a27-876f-435d-bbf3-91dc47bcd6fe" providerId="ADAL" clId="{AE9E1DD3-E43F-4F18-955C-28837EFD84AE}" dt="2024-09-11T13:32:37.845" v="78" actId="14100"/>
          <ac:picMkLst>
            <pc:docMk/>
            <pc:sldMk cId="3703945071" sldId="2147472808"/>
            <ac:picMk id="11" creationId="{521DF5CC-DA61-9397-8B79-FF0BE508C5CA}"/>
          </ac:picMkLst>
        </pc:picChg>
        <pc:picChg chg="mod modCrop">
          <ac:chgData name="Rodríguez Pérez, Maritza Paulina" userId="36fa5a27-876f-435d-bbf3-91dc47bcd6fe" providerId="ADAL" clId="{AE9E1DD3-E43F-4F18-955C-28837EFD84AE}" dt="2024-09-11T13:33:37.972" v="87" actId="1076"/>
          <ac:picMkLst>
            <pc:docMk/>
            <pc:sldMk cId="3703945071" sldId="2147472808"/>
            <ac:picMk id="12" creationId="{F54C2DC3-9074-4621-7732-2E7E62804BEE}"/>
          </ac:picMkLst>
        </pc:picChg>
        <pc:picChg chg="add mod">
          <ac:chgData name="Rodríguez Pérez, Maritza Paulina" userId="36fa5a27-876f-435d-bbf3-91dc47bcd6fe" providerId="ADAL" clId="{AE9E1DD3-E43F-4F18-955C-28837EFD84AE}" dt="2024-09-11T13:35:01.073" v="114" actId="1076"/>
          <ac:picMkLst>
            <pc:docMk/>
            <pc:sldMk cId="3703945071" sldId="2147472808"/>
            <ac:picMk id="14" creationId="{1AABE361-DD39-9157-D688-675FD4DFF881}"/>
          </ac:picMkLst>
        </pc:picChg>
      </pc:sldChg>
      <pc:sldChg chg="del">
        <pc:chgData name="Rodríguez Pérez, Maritza Paulina" userId="36fa5a27-876f-435d-bbf3-91dc47bcd6fe" providerId="ADAL" clId="{AE9E1DD3-E43F-4F18-955C-28837EFD84AE}" dt="2024-09-11T13:19:06.246" v="5" actId="47"/>
        <pc:sldMkLst>
          <pc:docMk/>
          <pc:sldMk cId="3626349238" sldId="2147472822"/>
        </pc:sldMkLst>
      </pc:sldChg>
      <pc:sldChg chg="del">
        <pc:chgData name="Rodríguez Pérez, Maritza Paulina" userId="36fa5a27-876f-435d-bbf3-91dc47bcd6fe" providerId="ADAL" clId="{AE9E1DD3-E43F-4F18-955C-28837EFD84AE}" dt="2024-09-11T13:19:05.008" v="4" actId="47"/>
        <pc:sldMkLst>
          <pc:docMk/>
          <pc:sldMk cId="614605690" sldId="2147472830"/>
        </pc:sldMkLst>
      </pc:sldChg>
      <pc:sldChg chg="del">
        <pc:chgData name="Rodríguez Pérez, Maritza Paulina" userId="36fa5a27-876f-435d-bbf3-91dc47bcd6fe" providerId="ADAL" clId="{AE9E1DD3-E43F-4F18-955C-28837EFD84AE}" dt="2024-09-11T13:18:28.809" v="0" actId="47"/>
        <pc:sldMkLst>
          <pc:docMk/>
          <pc:sldMk cId="3827973637" sldId="2147472832"/>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C1331E-52AE-4CA4-B4A2-034D290E67C9}" type="doc">
      <dgm:prSet loTypeId="urn:microsoft.com/office/officeart/2005/8/layout/process1" loCatId="process" qsTypeId="urn:microsoft.com/office/officeart/2005/8/quickstyle/simple1" qsCatId="simple" csTypeId="urn:microsoft.com/office/officeart/2005/8/colors/accent6_5" csCatId="accent6" phldr="1"/>
      <dgm:spPr/>
    </dgm:pt>
    <dgm:pt modelId="{96E3FE20-27E8-485D-B941-6E5483690226}">
      <dgm:prSet phldrT="[Texto]" custT="1"/>
      <dgm:spPr/>
      <dgm:t>
        <a:bodyPr/>
        <a:lstStyle/>
        <a:p>
          <a:r>
            <a:rPr lang="es-ES" sz="1000" b="1" dirty="0"/>
            <a:t>Exigibilidad de los CPHS</a:t>
          </a:r>
          <a:endParaRPr lang="es-CL" sz="1000" b="1" dirty="0"/>
        </a:p>
      </dgm:t>
    </dgm:pt>
    <dgm:pt modelId="{30701009-A82C-48F0-80E1-8F6425EB9780}" type="parTrans" cxnId="{63CD4D53-9889-4FB7-ADDA-C43296044E0C}">
      <dgm:prSet/>
      <dgm:spPr/>
      <dgm:t>
        <a:bodyPr/>
        <a:lstStyle/>
        <a:p>
          <a:endParaRPr lang="es-CL" sz="1000" b="1"/>
        </a:p>
      </dgm:t>
    </dgm:pt>
    <dgm:pt modelId="{BD3736CF-557D-4592-81BB-67549C2C84AC}" type="sibTrans" cxnId="{63CD4D53-9889-4FB7-ADDA-C43296044E0C}">
      <dgm:prSet custT="1"/>
      <dgm:spPr/>
      <dgm:t>
        <a:bodyPr/>
        <a:lstStyle/>
        <a:p>
          <a:endParaRPr lang="es-CL" sz="1000" b="1"/>
        </a:p>
      </dgm:t>
    </dgm:pt>
    <dgm:pt modelId="{A4580264-F3BF-42B0-B0B0-DFFFF04F6507}">
      <dgm:prSet phldrT="[Texto]" custT="1"/>
      <dgm:spPr/>
      <dgm:t>
        <a:bodyPr/>
        <a:lstStyle/>
        <a:p>
          <a:r>
            <a:rPr lang="es-ES" sz="1000" b="1" dirty="0"/>
            <a:t>Composición del CPHS</a:t>
          </a:r>
          <a:endParaRPr lang="es-CL" sz="1000" b="1" dirty="0"/>
        </a:p>
      </dgm:t>
    </dgm:pt>
    <dgm:pt modelId="{9B7B82E2-E13F-4E6B-B365-4A99CC0C41E1}" type="parTrans" cxnId="{F585908E-59C3-49E5-98A8-C65E7FB60ADD}">
      <dgm:prSet/>
      <dgm:spPr/>
      <dgm:t>
        <a:bodyPr/>
        <a:lstStyle/>
        <a:p>
          <a:endParaRPr lang="es-CL" sz="1000" b="1"/>
        </a:p>
      </dgm:t>
    </dgm:pt>
    <dgm:pt modelId="{4ACAEC89-6D48-4850-9FAD-12A2F943F7AB}" type="sibTrans" cxnId="{F585908E-59C3-49E5-98A8-C65E7FB60ADD}">
      <dgm:prSet custT="1"/>
      <dgm:spPr/>
      <dgm:t>
        <a:bodyPr/>
        <a:lstStyle/>
        <a:p>
          <a:endParaRPr lang="es-CL" sz="1000" b="1"/>
        </a:p>
      </dgm:t>
    </dgm:pt>
    <dgm:pt modelId="{D2FFC704-3A3C-407C-983B-2014AD2B179C}">
      <dgm:prSet phldrT="[Texto]" custT="1"/>
      <dgm:spPr/>
      <dgm:t>
        <a:bodyPr/>
        <a:lstStyle/>
        <a:p>
          <a:r>
            <a:rPr lang="es-ES" sz="1000" b="1" dirty="0"/>
            <a:t>Constitución del CPHS</a:t>
          </a:r>
          <a:endParaRPr lang="es-CL" sz="1000" b="1" dirty="0"/>
        </a:p>
      </dgm:t>
    </dgm:pt>
    <dgm:pt modelId="{655BFCF7-6A50-4B71-ACF3-9D6192220CB7}" type="parTrans" cxnId="{C7C9A4BB-04CD-4C85-9B46-FA35E55C00D1}">
      <dgm:prSet/>
      <dgm:spPr/>
      <dgm:t>
        <a:bodyPr/>
        <a:lstStyle/>
        <a:p>
          <a:endParaRPr lang="es-CL" sz="1000" b="1"/>
        </a:p>
      </dgm:t>
    </dgm:pt>
    <dgm:pt modelId="{F7D24744-1A5D-45FA-9322-BF85AC414DA2}" type="sibTrans" cxnId="{C7C9A4BB-04CD-4C85-9B46-FA35E55C00D1}">
      <dgm:prSet custT="1"/>
      <dgm:spPr/>
      <dgm:t>
        <a:bodyPr/>
        <a:lstStyle/>
        <a:p>
          <a:endParaRPr lang="es-CL" sz="1000" b="1"/>
        </a:p>
      </dgm:t>
    </dgm:pt>
    <dgm:pt modelId="{C8A5F8E8-1BF0-4207-A8ED-1D1448AA613B}">
      <dgm:prSet phldrT="[Texto]" custT="1"/>
      <dgm:spPr/>
      <dgm:t>
        <a:bodyPr/>
        <a:lstStyle/>
        <a:p>
          <a:r>
            <a:rPr lang="es-ES" sz="1000" b="1" dirty="0"/>
            <a:t>Facilidades             para el funcionamiento del CPHS</a:t>
          </a:r>
          <a:endParaRPr lang="es-CL" sz="1000" b="1" dirty="0"/>
        </a:p>
      </dgm:t>
    </dgm:pt>
    <dgm:pt modelId="{B6BE6C6B-5EC2-4E53-A634-8C55796F8A5D}" type="parTrans" cxnId="{A670B41F-1D18-4153-94FA-81FACE22AEE9}">
      <dgm:prSet/>
      <dgm:spPr/>
      <dgm:t>
        <a:bodyPr/>
        <a:lstStyle/>
        <a:p>
          <a:endParaRPr lang="es-CL" sz="1000" b="1"/>
        </a:p>
      </dgm:t>
    </dgm:pt>
    <dgm:pt modelId="{6BC13A0D-9F1D-425F-80EA-53FD31043B7A}" type="sibTrans" cxnId="{A670B41F-1D18-4153-94FA-81FACE22AEE9}">
      <dgm:prSet custT="1"/>
      <dgm:spPr/>
      <dgm:t>
        <a:bodyPr/>
        <a:lstStyle/>
        <a:p>
          <a:endParaRPr lang="es-CL" sz="1000" b="1"/>
        </a:p>
      </dgm:t>
    </dgm:pt>
    <dgm:pt modelId="{E8501B58-696D-4E5C-9C4D-4D49AA5ABA42}">
      <dgm:prSet phldrT="[Texto]" custT="1"/>
      <dgm:spPr/>
      <dgm:t>
        <a:bodyPr/>
        <a:lstStyle/>
        <a:p>
          <a:r>
            <a:rPr lang="es-ES" sz="1000" b="1" dirty="0"/>
            <a:t>Reuniones del CPHS</a:t>
          </a:r>
          <a:endParaRPr lang="es-CL" sz="1000" b="1" dirty="0"/>
        </a:p>
      </dgm:t>
    </dgm:pt>
    <dgm:pt modelId="{746AF120-C586-4CCB-B67F-D85780EDA687}" type="parTrans" cxnId="{3B6EF996-F348-4485-AE70-BE19C45AC725}">
      <dgm:prSet/>
      <dgm:spPr/>
      <dgm:t>
        <a:bodyPr/>
        <a:lstStyle/>
        <a:p>
          <a:endParaRPr lang="es-CL" sz="1000" b="1"/>
        </a:p>
      </dgm:t>
    </dgm:pt>
    <dgm:pt modelId="{527EB2DC-E6D5-49A8-A67C-0B373F83B4DF}" type="sibTrans" cxnId="{3B6EF996-F348-4485-AE70-BE19C45AC725}">
      <dgm:prSet custT="1"/>
      <dgm:spPr/>
      <dgm:t>
        <a:bodyPr/>
        <a:lstStyle/>
        <a:p>
          <a:endParaRPr lang="es-CL" sz="1000" b="1"/>
        </a:p>
      </dgm:t>
    </dgm:pt>
    <dgm:pt modelId="{E2CD9146-7A1A-4385-8100-27DE060247D6}">
      <dgm:prSet phldrT="[Texto]" custT="1"/>
      <dgm:spPr/>
      <dgm:t>
        <a:bodyPr/>
        <a:lstStyle/>
        <a:p>
          <a:r>
            <a:rPr lang="es-ES" sz="1000" b="1" dirty="0"/>
            <a:t>Vigencia en el CPHS</a:t>
          </a:r>
          <a:endParaRPr lang="es-CL" sz="1000" b="1" dirty="0"/>
        </a:p>
      </dgm:t>
    </dgm:pt>
    <dgm:pt modelId="{FFB5AE67-036F-4CE6-8F5E-B181DD1DF4C7}" type="parTrans" cxnId="{52A25868-72BD-4389-BEC9-44482ED2203D}">
      <dgm:prSet/>
      <dgm:spPr/>
      <dgm:t>
        <a:bodyPr/>
        <a:lstStyle/>
        <a:p>
          <a:endParaRPr lang="es-CL" sz="1000" b="1"/>
        </a:p>
      </dgm:t>
    </dgm:pt>
    <dgm:pt modelId="{59223C34-5785-47C4-845E-F30485DF1168}" type="sibTrans" cxnId="{52A25868-72BD-4389-BEC9-44482ED2203D}">
      <dgm:prSet custT="1"/>
      <dgm:spPr/>
      <dgm:t>
        <a:bodyPr/>
        <a:lstStyle/>
        <a:p>
          <a:endParaRPr lang="es-CL" sz="1000" b="1"/>
        </a:p>
      </dgm:t>
    </dgm:pt>
    <dgm:pt modelId="{D497779F-8EB7-41B6-9C49-4C179DDD77E9}">
      <dgm:prSet phldrT="[Texto]" custT="1"/>
      <dgm:spPr/>
      <dgm:t>
        <a:bodyPr/>
        <a:lstStyle/>
        <a:p>
          <a:r>
            <a:rPr lang="es-ES" sz="1000" b="1" dirty="0"/>
            <a:t>Rol miembros suplentes</a:t>
          </a:r>
          <a:endParaRPr lang="es-CL" sz="1000" b="1" dirty="0"/>
        </a:p>
      </dgm:t>
    </dgm:pt>
    <dgm:pt modelId="{8E8E1581-77F7-466A-A9C6-8398AB7362EA}" type="parTrans" cxnId="{0B2D48EE-B31C-47D3-862F-FD4D5E5042FE}">
      <dgm:prSet/>
      <dgm:spPr/>
      <dgm:t>
        <a:bodyPr/>
        <a:lstStyle/>
        <a:p>
          <a:endParaRPr lang="es-CL" sz="1000" b="1"/>
        </a:p>
      </dgm:t>
    </dgm:pt>
    <dgm:pt modelId="{5E1B7DFB-018D-4C1F-BEE6-65AA27986494}" type="sibTrans" cxnId="{0B2D48EE-B31C-47D3-862F-FD4D5E5042FE}">
      <dgm:prSet custT="1"/>
      <dgm:spPr/>
      <dgm:t>
        <a:bodyPr/>
        <a:lstStyle/>
        <a:p>
          <a:endParaRPr lang="es-CL" sz="1000" b="1"/>
        </a:p>
      </dgm:t>
    </dgm:pt>
    <dgm:pt modelId="{5DAEDA48-3C70-44EE-87D2-54F8162AA113}">
      <dgm:prSet phldrT="[Texto]" custT="1"/>
      <dgm:spPr/>
      <dgm:t>
        <a:bodyPr/>
        <a:lstStyle/>
        <a:p>
          <a:r>
            <a:rPr lang="es-ES" sz="1000" b="1" dirty="0"/>
            <a:t>Asistencia a los CPHS</a:t>
          </a:r>
          <a:endParaRPr lang="es-CL" sz="1000" b="1" dirty="0"/>
        </a:p>
      </dgm:t>
    </dgm:pt>
    <dgm:pt modelId="{CC8AD963-A025-4B5C-BA5C-389EC946FBBA}" type="parTrans" cxnId="{6E3DB2A2-A486-4A02-926E-C0E592EF2D04}">
      <dgm:prSet/>
      <dgm:spPr/>
      <dgm:t>
        <a:bodyPr/>
        <a:lstStyle/>
        <a:p>
          <a:endParaRPr lang="es-CL" sz="1000" b="1"/>
        </a:p>
      </dgm:t>
    </dgm:pt>
    <dgm:pt modelId="{DFEF6568-E172-4C7C-9A03-E5B8D998B3CC}" type="sibTrans" cxnId="{6E3DB2A2-A486-4A02-926E-C0E592EF2D04}">
      <dgm:prSet custT="1"/>
      <dgm:spPr/>
      <dgm:t>
        <a:bodyPr/>
        <a:lstStyle/>
        <a:p>
          <a:endParaRPr lang="es-CL" sz="1000" b="1"/>
        </a:p>
      </dgm:t>
    </dgm:pt>
    <dgm:pt modelId="{CC4EA1DE-0B59-4EA9-9EE7-EA060393842B}">
      <dgm:prSet phldrT="[Texto]" custT="1"/>
      <dgm:spPr/>
      <dgm:t>
        <a:bodyPr/>
        <a:lstStyle/>
        <a:p>
          <a:r>
            <a:rPr lang="es-ES" sz="1000" b="1" dirty="0"/>
            <a:t>Funciones del CPHS</a:t>
          </a:r>
          <a:endParaRPr lang="es-CL" sz="1000" b="1" dirty="0"/>
        </a:p>
      </dgm:t>
    </dgm:pt>
    <dgm:pt modelId="{2AE15B5D-3959-42F1-961D-2BE18667A876}" type="parTrans" cxnId="{072E6816-04A2-492E-9A05-ABD1134967B4}">
      <dgm:prSet/>
      <dgm:spPr/>
      <dgm:t>
        <a:bodyPr/>
        <a:lstStyle/>
        <a:p>
          <a:endParaRPr lang="es-CL" sz="1000" b="1"/>
        </a:p>
      </dgm:t>
    </dgm:pt>
    <dgm:pt modelId="{A8420DD8-2E7E-4AA2-BF85-1539308E01E1}" type="sibTrans" cxnId="{072E6816-04A2-492E-9A05-ABD1134967B4}">
      <dgm:prSet custT="1"/>
      <dgm:spPr/>
      <dgm:t>
        <a:bodyPr/>
        <a:lstStyle/>
        <a:p>
          <a:endParaRPr lang="es-CL" sz="1000" b="1"/>
        </a:p>
      </dgm:t>
    </dgm:pt>
    <dgm:pt modelId="{1ED7F1C1-BEA5-4460-B917-460E9800126C}">
      <dgm:prSet phldrT="[Texto]" custT="1"/>
      <dgm:spPr/>
      <dgm:t>
        <a:bodyPr/>
        <a:lstStyle/>
        <a:p>
          <a:r>
            <a:rPr lang="es-ES" sz="1000" b="1" dirty="0"/>
            <a:t>Permanencia de los CPHS</a:t>
          </a:r>
          <a:endParaRPr lang="es-CL" sz="1000" b="1" dirty="0"/>
        </a:p>
      </dgm:t>
    </dgm:pt>
    <dgm:pt modelId="{EC566DA7-6CFA-43B6-B21F-C3D8D17489E9}" type="parTrans" cxnId="{DB214778-C167-40B5-8B18-4E62A552AC4F}">
      <dgm:prSet/>
      <dgm:spPr/>
      <dgm:t>
        <a:bodyPr/>
        <a:lstStyle/>
        <a:p>
          <a:endParaRPr lang="es-CL" sz="1000" b="1"/>
        </a:p>
      </dgm:t>
    </dgm:pt>
    <dgm:pt modelId="{C66DE3FC-EAB5-4BB1-B573-0BB18E900645}" type="sibTrans" cxnId="{DB214778-C167-40B5-8B18-4E62A552AC4F}">
      <dgm:prSet/>
      <dgm:spPr/>
      <dgm:t>
        <a:bodyPr/>
        <a:lstStyle/>
        <a:p>
          <a:endParaRPr lang="es-CL" sz="1000" b="1"/>
        </a:p>
      </dgm:t>
    </dgm:pt>
    <dgm:pt modelId="{FF859B7D-E3D6-4F55-86A3-555EA89A5855}" type="pres">
      <dgm:prSet presAssocID="{F6C1331E-52AE-4CA4-B4A2-034D290E67C9}" presName="Name0" presStyleCnt="0">
        <dgm:presLayoutVars>
          <dgm:dir/>
          <dgm:resizeHandles val="exact"/>
        </dgm:presLayoutVars>
      </dgm:prSet>
      <dgm:spPr/>
    </dgm:pt>
    <dgm:pt modelId="{3B4B8CF3-C5FF-4DF5-8F86-7569FCF15755}" type="pres">
      <dgm:prSet presAssocID="{96E3FE20-27E8-485D-B941-6E5483690226}" presName="node" presStyleLbl="node1" presStyleIdx="0" presStyleCnt="10">
        <dgm:presLayoutVars>
          <dgm:bulletEnabled val="1"/>
        </dgm:presLayoutVars>
      </dgm:prSet>
      <dgm:spPr/>
    </dgm:pt>
    <dgm:pt modelId="{5403F35C-F992-4FC0-AF85-1D92518D0AD4}" type="pres">
      <dgm:prSet presAssocID="{BD3736CF-557D-4592-81BB-67549C2C84AC}" presName="sibTrans" presStyleLbl="sibTrans2D1" presStyleIdx="0" presStyleCnt="9"/>
      <dgm:spPr/>
    </dgm:pt>
    <dgm:pt modelId="{04AC6E02-0D36-4E97-9121-7476DBB64924}" type="pres">
      <dgm:prSet presAssocID="{BD3736CF-557D-4592-81BB-67549C2C84AC}" presName="connectorText" presStyleLbl="sibTrans2D1" presStyleIdx="0" presStyleCnt="9"/>
      <dgm:spPr/>
    </dgm:pt>
    <dgm:pt modelId="{22B7ECD6-A7B3-4269-AFCD-C2FC9DFF74A9}" type="pres">
      <dgm:prSet presAssocID="{A4580264-F3BF-42B0-B0B0-DFFFF04F6507}" presName="node" presStyleLbl="node1" presStyleIdx="1" presStyleCnt="10" custLinFactY="-27519" custLinFactNeighborX="-33529" custLinFactNeighborY="-100000">
        <dgm:presLayoutVars>
          <dgm:bulletEnabled val="1"/>
        </dgm:presLayoutVars>
      </dgm:prSet>
      <dgm:spPr/>
    </dgm:pt>
    <dgm:pt modelId="{F2EB1922-A8CD-4912-9AC2-808A1CF3E095}" type="pres">
      <dgm:prSet presAssocID="{4ACAEC89-6D48-4850-9FAD-12A2F943F7AB}" presName="sibTrans" presStyleLbl="sibTrans2D1" presStyleIdx="1" presStyleCnt="9"/>
      <dgm:spPr/>
    </dgm:pt>
    <dgm:pt modelId="{A04393E9-D60A-4425-A5C7-0D5F93ADB492}" type="pres">
      <dgm:prSet presAssocID="{4ACAEC89-6D48-4850-9FAD-12A2F943F7AB}" presName="connectorText" presStyleLbl="sibTrans2D1" presStyleIdx="1" presStyleCnt="9"/>
      <dgm:spPr/>
    </dgm:pt>
    <dgm:pt modelId="{99FE8BAF-326F-4AFD-B320-5481352FDF21}" type="pres">
      <dgm:prSet presAssocID="{D2FFC704-3A3C-407C-983B-2014AD2B179C}" presName="node" presStyleLbl="node1" presStyleIdx="2" presStyleCnt="10" custLinFactX="-1311" custLinFactNeighborX="-100000" custLinFactNeighborY="16743">
        <dgm:presLayoutVars>
          <dgm:bulletEnabled val="1"/>
        </dgm:presLayoutVars>
      </dgm:prSet>
      <dgm:spPr/>
    </dgm:pt>
    <dgm:pt modelId="{71496671-3639-4EBA-BF45-81A534DE2598}" type="pres">
      <dgm:prSet presAssocID="{F7D24744-1A5D-45FA-9322-BF85AC414DA2}" presName="sibTrans" presStyleLbl="sibTrans2D1" presStyleIdx="2" presStyleCnt="9"/>
      <dgm:spPr/>
    </dgm:pt>
    <dgm:pt modelId="{DC7E75E3-E9B7-4547-8FCE-CA0E6E9E7B95}" type="pres">
      <dgm:prSet presAssocID="{F7D24744-1A5D-45FA-9322-BF85AC414DA2}" presName="connectorText" presStyleLbl="sibTrans2D1" presStyleIdx="2" presStyleCnt="9"/>
      <dgm:spPr/>
    </dgm:pt>
    <dgm:pt modelId="{074B5D84-0DF9-49A3-9083-5A91ACB8EB0D}" type="pres">
      <dgm:prSet presAssocID="{C8A5F8E8-1BF0-4207-A8ED-1D1448AA613B}" presName="node" presStyleLbl="node1" presStyleIdx="3" presStyleCnt="10" custScaleX="109034" custLinFactX="-12742" custLinFactY="-27519" custLinFactNeighborX="-100000" custLinFactNeighborY="-100000">
        <dgm:presLayoutVars>
          <dgm:bulletEnabled val="1"/>
        </dgm:presLayoutVars>
      </dgm:prSet>
      <dgm:spPr/>
    </dgm:pt>
    <dgm:pt modelId="{2B28A1EF-F801-40EA-B5F7-060FA584DA1E}" type="pres">
      <dgm:prSet presAssocID="{6BC13A0D-9F1D-425F-80EA-53FD31043B7A}" presName="sibTrans" presStyleLbl="sibTrans2D1" presStyleIdx="3" presStyleCnt="9"/>
      <dgm:spPr/>
    </dgm:pt>
    <dgm:pt modelId="{2EA2FED7-28E6-4A99-8F78-7E625390B81C}" type="pres">
      <dgm:prSet presAssocID="{6BC13A0D-9F1D-425F-80EA-53FD31043B7A}" presName="connectorText" presStyleLbl="sibTrans2D1" presStyleIdx="3" presStyleCnt="9"/>
      <dgm:spPr/>
    </dgm:pt>
    <dgm:pt modelId="{0E792D0D-947B-4B55-863C-38A9A8568EC2}" type="pres">
      <dgm:prSet presAssocID="{E8501B58-696D-4E5C-9C4D-4D49AA5ABA42}" presName="node" presStyleLbl="node1" presStyleIdx="4" presStyleCnt="10" custLinFactX="-31220" custLinFactNeighborX="-100000" custLinFactNeighborY="13949">
        <dgm:presLayoutVars>
          <dgm:bulletEnabled val="1"/>
        </dgm:presLayoutVars>
      </dgm:prSet>
      <dgm:spPr/>
    </dgm:pt>
    <dgm:pt modelId="{0C33813A-B558-4E31-88F2-07B927DA536F}" type="pres">
      <dgm:prSet presAssocID="{527EB2DC-E6D5-49A8-A67C-0B373F83B4DF}" presName="sibTrans" presStyleLbl="sibTrans2D1" presStyleIdx="4" presStyleCnt="9"/>
      <dgm:spPr/>
    </dgm:pt>
    <dgm:pt modelId="{8C94E9D4-8474-494B-8333-6722602AE1EA}" type="pres">
      <dgm:prSet presAssocID="{527EB2DC-E6D5-49A8-A67C-0B373F83B4DF}" presName="connectorText" presStyleLbl="sibTrans2D1" presStyleIdx="4" presStyleCnt="9"/>
      <dgm:spPr/>
    </dgm:pt>
    <dgm:pt modelId="{B0D92A78-7CC3-49EF-AAA0-971C0E54FBD8}" type="pres">
      <dgm:prSet presAssocID="{E2CD9146-7A1A-4385-8100-27DE060247D6}" presName="node" presStyleLbl="node1" presStyleIdx="5" presStyleCnt="10" custLinFactX="-56076" custLinFactY="-19482" custLinFactNeighborX="-100000" custLinFactNeighborY="-100000">
        <dgm:presLayoutVars>
          <dgm:bulletEnabled val="1"/>
        </dgm:presLayoutVars>
      </dgm:prSet>
      <dgm:spPr/>
    </dgm:pt>
    <dgm:pt modelId="{5A250736-89CF-4ADD-A3F9-4F7644ECB83B}" type="pres">
      <dgm:prSet presAssocID="{59223C34-5785-47C4-845E-F30485DF1168}" presName="sibTrans" presStyleLbl="sibTrans2D1" presStyleIdx="5" presStyleCnt="9"/>
      <dgm:spPr/>
    </dgm:pt>
    <dgm:pt modelId="{75BEC774-E288-46EB-A0B2-D204511B7D3E}" type="pres">
      <dgm:prSet presAssocID="{59223C34-5785-47C4-845E-F30485DF1168}" presName="connectorText" presStyleLbl="sibTrans2D1" presStyleIdx="5" presStyleCnt="9"/>
      <dgm:spPr/>
    </dgm:pt>
    <dgm:pt modelId="{C8F33333-5675-4624-A767-8001AB10B42C}" type="pres">
      <dgm:prSet presAssocID="{D497779F-8EB7-41B6-9C49-4C179DDD77E9}" presName="node" presStyleLbl="node1" presStyleIdx="6" presStyleCnt="10" custLinFactX="-83732" custLinFactNeighborX="-100000" custLinFactNeighborY="8153">
        <dgm:presLayoutVars>
          <dgm:bulletEnabled val="1"/>
        </dgm:presLayoutVars>
      </dgm:prSet>
      <dgm:spPr/>
    </dgm:pt>
    <dgm:pt modelId="{99E727DC-99D3-4123-AF91-4F7F5A9D337A}" type="pres">
      <dgm:prSet presAssocID="{5E1B7DFB-018D-4C1F-BEE6-65AA27986494}" presName="sibTrans" presStyleLbl="sibTrans2D1" presStyleIdx="6" presStyleCnt="9"/>
      <dgm:spPr/>
    </dgm:pt>
    <dgm:pt modelId="{B5BFA315-89A3-43D6-9676-73D993AE1E6C}" type="pres">
      <dgm:prSet presAssocID="{5E1B7DFB-018D-4C1F-BEE6-65AA27986494}" presName="connectorText" presStyleLbl="sibTrans2D1" presStyleIdx="6" presStyleCnt="9"/>
      <dgm:spPr/>
    </dgm:pt>
    <dgm:pt modelId="{1DF120CC-123A-484F-83D3-CCCCC04E4A18}" type="pres">
      <dgm:prSet presAssocID="{5DAEDA48-3C70-44EE-87D2-54F8162AA113}" presName="node" presStyleLbl="node1" presStyleIdx="7" presStyleCnt="10" custLinFactX="-100000" custLinFactY="-19482" custLinFactNeighborX="-113839" custLinFactNeighborY="-100000">
        <dgm:presLayoutVars>
          <dgm:bulletEnabled val="1"/>
        </dgm:presLayoutVars>
      </dgm:prSet>
      <dgm:spPr/>
    </dgm:pt>
    <dgm:pt modelId="{B0189A8E-437C-4BD5-AC8C-EB5E96A3433C}" type="pres">
      <dgm:prSet presAssocID="{DFEF6568-E172-4C7C-9A03-E5B8D998B3CC}" presName="sibTrans" presStyleLbl="sibTrans2D1" presStyleIdx="7" presStyleCnt="9"/>
      <dgm:spPr/>
    </dgm:pt>
    <dgm:pt modelId="{930F20F6-2B59-4300-8BA6-9CD364EFC458}" type="pres">
      <dgm:prSet presAssocID="{DFEF6568-E172-4C7C-9A03-E5B8D998B3CC}" presName="connectorText" presStyleLbl="sibTrans2D1" presStyleIdx="7" presStyleCnt="9"/>
      <dgm:spPr/>
    </dgm:pt>
    <dgm:pt modelId="{BFFD0A72-0897-42B1-A51E-7C70170BE75D}" type="pres">
      <dgm:prSet presAssocID="{CC4EA1DE-0B59-4EA9-9EE7-EA060393842B}" presName="node" presStyleLbl="node1" presStyleIdx="8" presStyleCnt="10" custLinFactX="-100000" custLinFactNeighborX="-168349" custLinFactNeighborY="4076">
        <dgm:presLayoutVars>
          <dgm:bulletEnabled val="1"/>
        </dgm:presLayoutVars>
      </dgm:prSet>
      <dgm:spPr/>
    </dgm:pt>
    <dgm:pt modelId="{375DA5F4-64DF-4496-9337-57E4688C6864}" type="pres">
      <dgm:prSet presAssocID="{A8420DD8-2E7E-4AA2-BF85-1539308E01E1}" presName="sibTrans" presStyleLbl="sibTrans2D1" presStyleIdx="8" presStyleCnt="9"/>
      <dgm:spPr/>
    </dgm:pt>
    <dgm:pt modelId="{F69B72C3-3DF2-499A-A200-8E770CDC3BC0}" type="pres">
      <dgm:prSet presAssocID="{A8420DD8-2E7E-4AA2-BF85-1539308E01E1}" presName="connectorText" presStyleLbl="sibTrans2D1" presStyleIdx="8" presStyleCnt="9"/>
      <dgm:spPr/>
    </dgm:pt>
    <dgm:pt modelId="{964564C8-7BD7-40E0-85FC-9110E78D1E98}" type="pres">
      <dgm:prSet presAssocID="{1ED7F1C1-BEA5-4460-B917-460E9800126C}" presName="node" presStyleLbl="node1" presStyleIdx="9" presStyleCnt="10" custLinFactX="-116246" custLinFactY="-19482" custLinFactNeighborX="-200000" custLinFactNeighborY="-100000">
        <dgm:presLayoutVars>
          <dgm:bulletEnabled val="1"/>
        </dgm:presLayoutVars>
      </dgm:prSet>
      <dgm:spPr/>
    </dgm:pt>
  </dgm:ptLst>
  <dgm:cxnLst>
    <dgm:cxn modelId="{92C7AD02-F8BA-4F36-844D-F36D95980FAA}" type="presOf" srcId="{F7D24744-1A5D-45FA-9322-BF85AC414DA2}" destId="{DC7E75E3-E9B7-4547-8FCE-CA0E6E9E7B95}" srcOrd="1" destOrd="0" presId="urn:microsoft.com/office/officeart/2005/8/layout/process1"/>
    <dgm:cxn modelId="{043EEE06-22E8-45E5-BEB6-F1EED26EC0BC}" type="presOf" srcId="{527EB2DC-E6D5-49A8-A67C-0B373F83B4DF}" destId="{8C94E9D4-8474-494B-8333-6722602AE1EA}" srcOrd="1" destOrd="0" presId="urn:microsoft.com/office/officeart/2005/8/layout/process1"/>
    <dgm:cxn modelId="{5DBF9C08-3EEA-4DFA-8D22-E7C42D3AFEC2}" type="presOf" srcId="{A8420DD8-2E7E-4AA2-BF85-1539308E01E1}" destId="{F69B72C3-3DF2-499A-A200-8E770CDC3BC0}" srcOrd="1" destOrd="0" presId="urn:microsoft.com/office/officeart/2005/8/layout/process1"/>
    <dgm:cxn modelId="{072E6816-04A2-492E-9A05-ABD1134967B4}" srcId="{F6C1331E-52AE-4CA4-B4A2-034D290E67C9}" destId="{CC4EA1DE-0B59-4EA9-9EE7-EA060393842B}" srcOrd="8" destOrd="0" parTransId="{2AE15B5D-3959-42F1-961D-2BE18667A876}" sibTransId="{A8420DD8-2E7E-4AA2-BF85-1539308E01E1}"/>
    <dgm:cxn modelId="{A670B41F-1D18-4153-94FA-81FACE22AEE9}" srcId="{F6C1331E-52AE-4CA4-B4A2-034D290E67C9}" destId="{C8A5F8E8-1BF0-4207-A8ED-1D1448AA613B}" srcOrd="3" destOrd="0" parTransId="{B6BE6C6B-5EC2-4E53-A634-8C55796F8A5D}" sibTransId="{6BC13A0D-9F1D-425F-80EA-53FD31043B7A}"/>
    <dgm:cxn modelId="{37B80A2F-ABC3-4DD0-9946-C8DF97589691}" type="presOf" srcId="{5DAEDA48-3C70-44EE-87D2-54F8162AA113}" destId="{1DF120CC-123A-484F-83D3-CCCCC04E4A18}" srcOrd="0" destOrd="0" presId="urn:microsoft.com/office/officeart/2005/8/layout/process1"/>
    <dgm:cxn modelId="{D25C4B5D-8F7D-4D35-A156-C966CEBB8A94}" type="presOf" srcId="{DFEF6568-E172-4C7C-9A03-E5B8D998B3CC}" destId="{930F20F6-2B59-4300-8BA6-9CD364EFC458}" srcOrd="1" destOrd="0" presId="urn:microsoft.com/office/officeart/2005/8/layout/process1"/>
    <dgm:cxn modelId="{8B7B8347-FDE5-4EF5-9911-CEBB7CC72B54}" type="presOf" srcId="{5E1B7DFB-018D-4C1F-BEE6-65AA27986494}" destId="{B5BFA315-89A3-43D6-9676-73D993AE1E6C}" srcOrd="1" destOrd="0" presId="urn:microsoft.com/office/officeart/2005/8/layout/process1"/>
    <dgm:cxn modelId="{DCDCDA47-BDB8-4203-896F-A25FA6AAEC4F}" type="presOf" srcId="{4ACAEC89-6D48-4850-9FAD-12A2F943F7AB}" destId="{F2EB1922-A8CD-4912-9AC2-808A1CF3E095}" srcOrd="0" destOrd="0" presId="urn:microsoft.com/office/officeart/2005/8/layout/process1"/>
    <dgm:cxn modelId="{52A25868-72BD-4389-BEC9-44482ED2203D}" srcId="{F6C1331E-52AE-4CA4-B4A2-034D290E67C9}" destId="{E2CD9146-7A1A-4385-8100-27DE060247D6}" srcOrd="5" destOrd="0" parTransId="{FFB5AE67-036F-4CE6-8F5E-B181DD1DF4C7}" sibTransId="{59223C34-5785-47C4-845E-F30485DF1168}"/>
    <dgm:cxn modelId="{9C731A4A-0960-47F4-8012-9FBC1B205A3E}" type="presOf" srcId="{BD3736CF-557D-4592-81BB-67549C2C84AC}" destId="{5403F35C-F992-4FC0-AF85-1D92518D0AD4}" srcOrd="0" destOrd="0" presId="urn:microsoft.com/office/officeart/2005/8/layout/process1"/>
    <dgm:cxn modelId="{732ECE6D-D758-4E16-96F7-08231E1F76B0}" type="presOf" srcId="{DFEF6568-E172-4C7C-9A03-E5B8D998B3CC}" destId="{B0189A8E-437C-4BD5-AC8C-EB5E96A3433C}" srcOrd="0" destOrd="0" presId="urn:microsoft.com/office/officeart/2005/8/layout/process1"/>
    <dgm:cxn modelId="{EFCFE94D-75B3-4324-A613-FBABFB6BB497}" type="presOf" srcId="{59223C34-5785-47C4-845E-F30485DF1168}" destId="{75BEC774-E288-46EB-A0B2-D204511B7D3E}" srcOrd="1" destOrd="0" presId="urn:microsoft.com/office/officeart/2005/8/layout/process1"/>
    <dgm:cxn modelId="{5A58AF4E-9578-4A7F-9B1F-C5DF04F65849}" type="presOf" srcId="{BD3736CF-557D-4592-81BB-67549C2C84AC}" destId="{04AC6E02-0D36-4E97-9121-7476DBB64924}" srcOrd="1" destOrd="0" presId="urn:microsoft.com/office/officeart/2005/8/layout/process1"/>
    <dgm:cxn modelId="{DCA4C96E-D06E-4AE9-9F14-32D4B308ABC7}" type="presOf" srcId="{C8A5F8E8-1BF0-4207-A8ED-1D1448AA613B}" destId="{074B5D84-0DF9-49A3-9083-5A91ACB8EB0D}" srcOrd="0" destOrd="0" presId="urn:microsoft.com/office/officeart/2005/8/layout/process1"/>
    <dgm:cxn modelId="{EE2C0D72-F185-44D5-86EB-32B7580B551A}" type="presOf" srcId="{A8420DD8-2E7E-4AA2-BF85-1539308E01E1}" destId="{375DA5F4-64DF-4496-9337-57E4688C6864}" srcOrd="0" destOrd="0" presId="urn:microsoft.com/office/officeart/2005/8/layout/process1"/>
    <dgm:cxn modelId="{63CD4D53-9889-4FB7-ADDA-C43296044E0C}" srcId="{F6C1331E-52AE-4CA4-B4A2-034D290E67C9}" destId="{96E3FE20-27E8-485D-B941-6E5483690226}" srcOrd="0" destOrd="0" parTransId="{30701009-A82C-48F0-80E1-8F6425EB9780}" sibTransId="{BD3736CF-557D-4592-81BB-67549C2C84AC}"/>
    <dgm:cxn modelId="{ADD60757-ABEB-48C8-A700-23C951776ED3}" type="presOf" srcId="{A4580264-F3BF-42B0-B0B0-DFFFF04F6507}" destId="{22B7ECD6-A7B3-4269-AFCD-C2FC9DFF74A9}" srcOrd="0" destOrd="0" presId="urn:microsoft.com/office/officeart/2005/8/layout/process1"/>
    <dgm:cxn modelId="{DB214778-C167-40B5-8B18-4E62A552AC4F}" srcId="{F6C1331E-52AE-4CA4-B4A2-034D290E67C9}" destId="{1ED7F1C1-BEA5-4460-B917-460E9800126C}" srcOrd="9" destOrd="0" parTransId="{EC566DA7-6CFA-43B6-B21F-C3D8D17489E9}" sibTransId="{C66DE3FC-EAB5-4BB1-B573-0BB18E900645}"/>
    <dgm:cxn modelId="{A2B96A83-D5C1-4071-832C-511C09A03CFD}" type="presOf" srcId="{527EB2DC-E6D5-49A8-A67C-0B373F83B4DF}" destId="{0C33813A-B558-4E31-88F2-07B927DA536F}" srcOrd="0" destOrd="0" presId="urn:microsoft.com/office/officeart/2005/8/layout/process1"/>
    <dgm:cxn modelId="{B612AD8C-D010-4A39-8DCD-C819B39E41F9}" type="presOf" srcId="{6BC13A0D-9F1D-425F-80EA-53FD31043B7A}" destId="{2B28A1EF-F801-40EA-B5F7-060FA584DA1E}" srcOrd="0" destOrd="0" presId="urn:microsoft.com/office/officeart/2005/8/layout/process1"/>
    <dgm:cxn modelId="{F585908E-59C3-49E5-98A8-C65E7FB60ADD}" srcId="{F6C1331E-52AE-4CA4-B4A2-034D290E67C9}" destId="{A4580264-F3BF-42B0-B0B0-DFFFF04F6507}" srcOrd="1" destOrd="0" parTransId="{9B7B82E2-E13F-4E6B-B365-4A99CC0C41E1}" sibTransId="{4ACAEC89-6D48-4850-9FAD-12A2F943F7AB}"/>
    <dgm:cxn modelId="{3B6EF996-F348-4485-AE70-BE19C45AC725}" srcId="{F6C1331E-52AE-4CA4-B4A2-034D290E67C9}" destId="{E8501B58-696D-4E5C-9C4D-4D49AA5ABA42}" srcOrd="4" destOrd="0" parTransId="{746AF120-C586-4CCB-B67F-D85780EDA687}" sibTransId="{527EB2DC-E6D5-49A8-A67C-0B373F83B4DF}"/>
    <dgm:cxn modelId="{6E3DB2A2-A486-4A02-926E-C0E592EF2D04}" srcId="{F6C1331E-52AE-4CA4-B4A2-034D290E67C9}" destId="{5DAEDA48-3C70-44EE-87D2-54F8162AA113}" srcOrd="7" destOrd="0" parTransId="{CC8AD963-A025-4B5C-BA5C-389EC946FBBA}" sibTransId="{DFEF6568-E172-4C7C-9A03-E5B8D998B3CC}"/>
    <dgm:cxn modelId="{E7A965BA-D8FA-46E3-9CEE-3D5771434F23}" type="presOf" srcId="{E2CD9146-7A1A-4385-8100-27DE060247D6}" destId="{B0D92A78-7CC3-49EF-AAA0-971C0E54FBD8}" srcOrd="0" destOrd="0" presId="urn:microsoft.com/office/officeart/2005/8/layout/process1"/>
    <dgm:cxn modelId="{BCD3EBBA-0A91-4A2E-A4CF-F7B6586107A6}" type="presOf" srcId="{E8501B58-696D-4E5C-9C4D-4D49AA5ABA42}" destId="{0E792D0D-947B-4B55-863C-38A9A8568EC2}" srcOrd="0" destOrd="0" presId="urn:microsoft.com/office/officeart/2005/8/layout/process1"/>
    <dgm:cxn modelId="{C7C9A4BB-04CD-4C85-9B46-FA35E55C00D1}" srcId="{F6C1331E-52AE-4CA4-B4A2-034D290E67C9}" destId="{D2FFC704-3A3C-407C-983B-2014AD2B179C}" srcOrd="2" destOrd="0" parTransId="{655BFCF7-6A50-4B71-ACF3-9D6192220CB7}" sibTransId="{F7D24744-1A5D-45FA-9322-BF85AC414DA2}"/>
    <dgm:cxn modelId="{6C4359C2-35B0-46A1-962C-E1B0494DD37F}" type="presOf" srcId="{D2FFC704-3A3C-407C-983B-2014AD2B179C}" destId="{99FE8BAF-326F-4AFD-B320-5481352FDF21}" srcOrd="0" destOrd="0" presId="urn:microsoft.com/office/officeart/2005/8/layout/process1"/>
    <dgm:cxn modelId="{499BE5C5-8717-4CE5-97FC-BFB936FD3A34}" type="presOf" srcId="{1ED7F1C1-BEA5-4460-B917-460E9800126C}" destId="{964564C8-7BD7-40E0-85FC-9110E78D1E98}" srcOrd="0" destOrd="0" presId="urn:microsoft.com/office/officeart/2005/8/layout/process1"/>
    <dgm:cxn modelId="{2A9970CB-9D39-4E74-B5F1-C5D961EC30E9}" type="presOf" srcId="{D497779F-8EB7-41B6-9C49-4C179DDD77E9}" destId="{C8F33333-5675-4624-A767-8001AB10B42C}" srcOrd="0" destOrd="0" presId="urn:microsoft.com/office/officeart/2005/8/layout/process1"/>
    <dgm:cxn modelId="{0F8594D1-5723-4F45-B513-6FCC25772F56}" type="presOf" srcId="{F7D24744-1A5D-45FA-9322-BF85AC414DA2}" destId="{71496671-3639-4EBA-BF45-81A534DE2598}" srcOrd="0" destOrd="0" presId="urn:microsoft.com/office/officeart/2005/8/layout/process1"/>
    <dgm:cxn modelId="{B8DBC6D9-81DD-4243-A9D2-ECB1F121ED2E}" type="presOf" srcId="{59223C34-5785-47C4-845E-F30485DF1168}" destId="{5A250736-89CF-4ADD-A3F9-4F7644ECB83B}" srcOrd="0" destOrd="0" presId="urn:microsoft.com/office/officeart/2005/8/layout/process1"/>
    <dgm:cxn modelId="{09EC40DF-B09E-45A0-A2C6-6D11D1912252}" type="presOf" srcId="{F6C1331E-52AE-4CA4-B4A2-034D290E67C9}" destId="{FF859B7D-E3D6-4F55-86A3-555EA89A5855}" srcOrd="0" destOrd="0" presId="urn:microsoft.com/office/officeart/2005/8/layout/process1"/>
    <dgm:cxn modelId="{B3B763E3-114B-4C05-B9F2-B2D6FFD28326}" type="presOf" srcId="{4ACAEC89-6D48-4850-9FAD-12A2F943F7AB}" destId="{A04393E9-D60A-4425-A5C7-0D5F93ADB492}" srcOrd="1" destOrd="0" presId="urn:microsoft.com/office/officeart/2005/8/layout/process1"/>
    <dgm:cxn modelId="{4D6375E6-B534-42F7-978B-853C33D3256E}" type="presOf" srcId="{5E1B7DFB-018D-4C1F-BEE6-65AA27986494}" destId="{99E727DC-99D3-4123-AF91-4F7F5A9D337A}" srcOrd="0" destOrd="0" presId="urn:microsoft.com/office/officeart/2005/8/layout/process1"/>
    <dgm:cxn modelId="{6C7E42EC-E0A0-4259-B9C6-9DE12621B237}" type="presOf" srcId="{CC4EA1DE-0B59-4EA9-9EE7-EA060393842B}" destId="{BFFD0A72-0897-42B1-A51E-7C70170BE75D}" srcOrd="0" destOrd="0" presId="urn:microsoft.com/office/officeart/2005/8/layout/process1"/>
    <dgm:cxn modelId="{0B2D48EE-B31C-47D3-862F-FD4D5E5042FE}" srcId="{F6C1331E-52AE-4CA4-B4A2-034D290E67C9}" destId="{D497779F-8EB7-41B6-9C49-4C179DDD77E9}" srcOrd="6" destOrd="0" parTransId="{8E8E1581-77F7-466A-A9C6-8398AB7362EA}" sibTransId="{5E1B7DFB-018D-4C1F-BEE6-65AA27986494}"/>
    <dgm:cxn modelId="{AD59B5F5-A05D-43B2-AA9B-B5E4F275E5DF}" type="presOf" srcId="{6BC13A0D-9F1D-425F-80EA-53FD31043B7A}" destId="{2EA2FED7-28E6-4A99-8F78-7E625390B81C}" srcOrd="1" destOrd="0" presId="urn:microsoft.com/office/officeart/2005/8/layout/process1"/>
    <dgm:cxn modelId="{C12CA6FE-CCDC-46D1-BAE1-35D1D2C88568}" type="presOf" srcId="{96E3FE20-27E8-485D-B941-6E5483690226}" destId="{3B4B8CF3-C5FF-4DF5-8F86-7569FCF15755}" srcOrd="0" destOrd="0" presId="urn:microsoft.com/office/officeart/2005/8/layout/process1"/>
    <dgm:cxn modelId="{AA705D50-C119-42C8-989A-933704CCB646}" type="presParOf" srcId="{FF859B7D-E3D6-4F55-86A3-555EA89A5855}" destId="{3B4B8CF3-C5FF-4DF5-8F86-7569FCF15755}" srcOrd="0" destOrd="0" presId="urn:microsoft.com/office/officeart/2005/8/layout/process1"/>
    <dgm:cxn modelId="{E402E5C2-E6F4-4791-A770-F9FC639DD842}" type="presParOf" srcId="{FF859B7D-E3D6-4F55-86A3-555EA89A5855}" destId="{5403F35C-F992-4FC0-AF85-1D92518D0AD4}" srcOrd="1" destOrd="0" presId="urn:microsoft.com/office/officeart/2005/8/layout/process1"/>
    <dgm:cxn modelId="{790137DE-6DDE-4ABB-A0C3-7EF1DA12D4CA}" type="presParOf" srcId="{5403F35C-F992-4FC0-AF85-1D92518D0AD4}" destId="{04AC6E02-0D36-4E97-9121-7476DBB64924}" srcOrd="0" destOrd="0" presId="urn:microsoft.com/office/officeart/2005/8/layout/process1"/>
    <dgm:cxn modelId="{13E2397A-0A4F-4719-B973-9043505EECD4}" type="presParOf" srcId="{FF859B7D-E3D6-4F55-86A3-555EA89A5855}" destId="{22B7ECD6-A7B3-4269-AFCD-C2FC9DFF74A9}" srcOrd="2" destOrd="0" presId="urn:microsoft.com/office/officeart/2005/8/layout/process1"/>
    <dgm:cxn modelId="{FEB6FBEB-DBB0-467D-8BD1-AFB615FB1D1D}" type="presParOf" srcId="{FF859B7D-E3D6-4F55-86A3-555EA89A5855}" destId="{F2EB1922-A8CD-4912-9AC2-808A1CF3E095}" srcOrd="3" destOrd="0" presId="urn:microsoft.com/office/officeart/2005/8/layout/process1"/>
    <dgm:cxn modelId="{8374DD83-92BA-4F87-B73B-E41CF261F71D}" type="presParOf" srcId="{F2EB1922-A8CD-4912-9AC2-808A1CF3E095}" destId="{A04393E9-D60A-4425-A5C7-0D5F93ADB492}" srcOrd="0" destOrd="0" presId="urn:microsoft.com/office/officeart/2005/8/layout/process1"/>
    <dgm:cxn modelId="{63927973-5C03-4C25-9B0A-90E3AC6D8CF1}" type="presParOf" srcId="{FF859B7D-E3D6-4F55-86A3-555EA89A5855}" destId="{99FE8BAF-326F-4AFD-B320-5481352FDF21}" srcOrd="4" destOrd="0" presId="urn:microsoft.com/office/officeart/2005/8/layout/process1"/>
    <dgm:cxn modelId="{72741FA1-1DD4-4184-9589-5D3C35F94AA1}" type="presParOf" srcId="{FF859B7D-E3D6-4F55-86A3-555EA89A5855}" destId="{71496671-3639-4EBA-BF45-81A534DE2598}" srcOrd="5" destOrd="0" presId="urn:microsoft.com/office/officeart/2005/8/layout/process1"/>
    <dgm:cxn modelId="{E0CBB301-4D8F-4F3C-97F3-441092AD8121}" type="presParOf" srcId="{71496671-3639-4EBA-BF45-81A534DE2598}" destId="{DC7E75E3-E9B7-4547-8FCE-CA0E6E9E7B95}" srcOrd="0" destOrd="0" presId="urn:microsoft.com/office/officeart/2005/8/layout/process1"/>
    <dgm:cxn modelId="{F5361168-A427-4665-8341-BA9DD301DCC1}" type="presParOf" srcId="{FF859B7D-E3D6-4F55-86A3-555EA89A5855}" destId="{074B5D84-0DF9-49A3-9083-5A91ACB8EB0D}" srcOrd="6" destOrd="0" presId="urn:microsoft.com/office/officeart/2005/8/layout/process1"/>
    <dgm:cxn modelId="{0DB68D2C-BD11-406A-9A08-7187C441A0D5}" type="presParOf" srcId="{FF859B7D-E3D6-4F55-86A3-555EA89A5855}" destId="{2B28A1EF-F801-40EA-B5F7-060FA584DA1E}" srcOrd="7" destOrd="0" presId="urn:microsoft.com/office/officeart/2005/8/layout/process1"/>
    <dgm:cxn modelId="{104DF7AC-7F1E-4E69-8126-2EA0E185DAF4}" type="presParOf" srcId="{2B28A1EF-F801-40EA-B5F7-060FA584DA1E}" destId="{2EA2FED7-28E6-4A99-8F78-7E625390B81C}" srcOrd="0" destOrd="0" presId="urn:microsoft.com/office/officeart/2005/8/layout/process1"/>
    <dgm:cxn modelId="{B0A20633-22F4-4899-BF95-8FEDCC442AAB}" type="presParOf" srcId="{FF859B7D-E3D6-4F55-86A3-555EA89A5855}" destId="{0E792D0D-947B-4B55-863C-38A9A8568EC2}" srcOrd="8" destOrd="0" presId="urn:microsoft.com/office/officeart/2005/8/layout/process1"/>
    <dgm:cxn modelId="{1D1CFEEF-2E8A-4CDE-81BF-28A64EB57078}" type="presParOf" srcId="{FF859B7D-E3D6-4F55-86A3-555EA89A5855}" destId="{0C33813A-B558-4E31-88F2-07B927DA536F}" srcOrd="9" destOrd="0" presId="urn:microsoft.com/office/officeart/2005/8/layout/process1"/>
    <dgm:cxn modelId="{57A88D46-9C07-411D-856D-4B1CA86728EF}" type="presParOf" srcId="{0C33813A-B558-4E31-88F2-07B927DA536F}" destId="{8C94E9D4-8474-494B-8333-6722602AE1EA}" srcOrd="0" destOrd="0" presId="urn:microsoft.com/office/officeart/2005/8/layout/process1"/>
    <dgm:cxn modelId="{D9E6D282-C683-4F6C-B368-F61A7D10BB35}" type="presParOf" srcId="{FF859B7D-E3D6-4F55-86A3-555EA89A5855}" destId="{B0D92A78-7CC3-49EF-AAA0-971C0E54FBD8}" srcOrd="10" destOrd="0" presId="urn:microsoft.com/office/officeart/2005/8/layout/process1"/>
    <dgm:cxn modelId="{E33F827E-FF10-454C-BFA0-A5085B089F8C}" type="presParOf" srcId="{FF859B7D-E3D6-4F55-86A3-555EA89A5855}" destId="{5A250736-89CF-4ADD-A3F9-4F7644ECB83B}" srcOrd="11" destOrd="0" presId="urn:microsoft.com/office/officeart/2005/8/layout/process1"/>
    <dgm:cxn modelId="{E4797EBC-635A-4AD0-A9F9-D4837BD92230}" type="presParOf" srcId="{5A250736-89CF-4ADD-A3F9-4F7644ECB83B}" destId="{75BEC774-E288-46EB-A0B2-D204511B7D3E}" srcOrd="0" destOrd="0" presId="urn:microsoft.com/office/officeart/2005/8/layout/process1"/>
    <dgm:cxn modelId="{073FA7E9-8A07-44F2-9000-BF4CFA077DA6}" type="presParOf" srcId="{FF859B7D-E3D6-4F55-86A3-555EA89A5855}" destId="{C8F33333-5675-4624-A767-8001AB10B42C}" srcOrd="12" destOrd="0" presId="urn:microsoft.com/office/officeart/2005/8/layout/process1"/>
    <dgm:cxn modelId="{17DE65FF-9899-4172-AF71-FEF9EE738C98}" type="presParOf" srcId="{FF859B7D-E3D6-4F55-86A3-555EA89A5855}" destId="{99E727DC-99D3-4123-AF91-4F7F5A9D337A}" srcOrd="13" destOrd="0" presId="urn:microsoft.com/office/officeart/2005/8/layout/process1"/>
    <dgm:cxn modelId="{93BCBE18-C545-4A9E-BDA1-E4D7EFF2D8FA}" type="presParOf" srcId="{99E727DC-99D3-4123-AF91-4F7F5A9D337A}" destId="{B5BFA315-89A3-43D6-9676-73D993AE1E6C}" srcOrd="0" destOrd="0" presId="urn:microsoft.com/office/officeart/2005/8/layout/process1"/>
    <dgm:cxn modelId="{95A21417-B21F-4A24-B2B8-488E6E10B68A}" type="presParOf" srcId="{FF859B7D-E3D6-4F55-86A3-555EA89A5855}" destId="{1DF120CC-123A-484F-83D3-CCCCC04E4A18}" srcOrd="14" destOrd="0" presId="urn:microsoft.com/office/officeart/2005/8/layout/process1"/>
    <dgm:cxn modelId="{F6F923FA-5ED0-4E2B-ACF3-A7A64003D458}" type="presParOf" srcId="{FF859B7D-E3D6-4F55-86A3-555EA89A5855}" destId="{B0189A8E-437C-4BD5-AC8C-EB5E96A3433C}" srcOrd="15" destOrd="0" presId="urn:microsoft.com/office/officeart/2005/8/layout/process1"/>
    <dgm:cxn modelId="{4F10D971-7745-43B7-8078-9669DDA8AD27}" type="presParOf" srcId="{B0189A8E-437C-4BD5-AC8C-EB5E96A3433C}" destId="{930F20F6-2B59-4300-8BA6-9CD364EFC458}" srcOrd="0" destOrd="0" presId="urn:microsoft.com/office/officeart/2005/8/layout/process1"/>
    <dgm:cxn modelId="{E5A0A9FB-CB24-4CE9-A4DE-72635CED3059}" type="presParOf" srcId="{FF859B7D-E3D6-4F55-86A3-555EA89A5855}" destId="{BFFD0A72-0897-42B1-A51E-7C70170BE75D}" srcOrd="16" destOrd="0" presId="urn:microsoft.com/office/officeart/2005/8/layout/process1"/>
    <dgm:cxn modelId="{A8DCE98F-C27B-4939-9D8B-AF806A9EFC98}" type="presParOf" srcId="{FF859B7D-E3D6-4F55-86A3-555EA89A5855}" destId="{375DA5F4-64DF-4496-9337-57E4688C6864}" srcOrd="17" destOrd="0" presId="urn:microsoft.com/office/officeart/2005/8/layout/process1"/>
    <dgm:cxn modelId="{AEB42FB4-BEFF-463F-A78E-0A1AF2088755}" type="presParOf" srcId="{375DA5F4-64DF-4496-9337-57E4688C6864}" destId="{F69B72C3-3DF2-499A-A200-8E770CDC3BC0}" srcOrd="0" destOrd="0" presId="urn:microsoft.com/office/officeart/2005/8/layout/process1"/>
    <dgm:cxn modelId="{580D3AF9-7A98-4212-A64F-20D8476CAF22}" type="presParOf" srcId="{FF859B7D-E3D6-4F55-86A3-555EA89A5855}" destId="{964564C8-7BD7-40E0-85FC-9110E78D1E98}" srcOrd="18"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6C1331E-52AE-4CA4-B4A2-034D290E67C9}" type="doc">
      <dgm:prSet loTypeId="urn:microsoft.com/office/officeart/2005/8/layout/process1" loCatId="process" qsTypeId="urn:microsoft.com/office/officeart/2005/8/quickstyle/simple1" qsCatId="simple" csTypeId="urn:microsoft.com/office/officeart/2005/8/colors/accent6_5" csCatId="accent6" phldr="1"/>
      <dgm:spPr/>
    </dgm:pt>
    <dgm:pt modelId="{96E3FE20-27E8-485D-B941-6E5483690226}">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Exigibilidad de los CPHS</a:t>
          </a:r>
          <a:endParaRPr lang="es-CL" sz="1000" b="1" kern="1200" dirty="0">
            <a:solidFill>
              <a:prstClr val="white"/>
            </a:solidFill>
            <a:latin typeface="Calibri" panose="020F0502020204030204"/>
            <a:ea typeface="+mn-ea"/>
            <a:cs typeface="+mn-cs"/>
          </a:endParaRPr>
        </a:p>
      </dgm:t>
    </dgm:pt>
    <dgm:pt modelId="{30701009-A82C-48F0-80E1-8F6425EB9780}" type="parTrans" cxnId="{63CD4D53-9889-4FB7-ADDA-C43296044E0C}">
      <dgm:prSet/>
      <dgm:spPr/>
      <dgm:t>
        <a:bodyPr/>
        <a:lstStyle/>
        <a:p>
          <a:endParaRPr lang="es-CL" sz="1000" b="1"/>
        </a:p>
      </dgm:t>
    </dgm:pt>
    <dgm:pt modelId="{BD3736CF-557D-4592-81BB-67549C2C84AC}" type="sibTrans" cxnId="{63CD4D53-9889-4FB7-ADDA-C43296044E0C}">
      <dgm:prSet custT="1"/>
      <dgm:spPr/>
      <dgm:t>
        <a:bodyPr/>
        <a:lstStyle/>
        <a:p>
          <a:endParaRPr lang="es-CL" sz="1000" b="1"/>
        </a:p>
      </dgm:t>
    </dgm:pt>
    <dgm:pt modelId="{A4580264-F3BF-42B0-B0B0-DFFFF04F6507}">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Composición del CPHS</a:t>
          </a:r>
          <a:endParaRPr lang="es-CL" sz="1000" b="1" kern="1200" dirty="0">
            <a:solidFill>
              <a:prstClr val="white"/>
            </a:solidFill>
            <a:latin typeface="Calibri" panose="020F0502020204030204"/>
            <a:ea typeface="+mn-ea"/>
            <a:cs typeface="+mn-cs"/>
          </a:endParaRPr>
        </a:p>
      </dgm:t>
    </dgm:pt>
    <dgm:pt modelId="{9B7B82E2-E13F-4E6B-B365-4A99CC0C41E1}" type="parTrans" cxnId="{F585908E-59C3-49E5-98A8-C65E7FB60ADD}">
      <dgm:prSet/>
      <dgm:spPr/>
      <dgm:t>
        <a:bodyPr/>
        <a:lstStyle/>
        <a:p>
          <a:endParaRPr lang="es-CL" sz="1000" b="1"/>
        </a:p>
      </dgm:t>
    </dgm:pt>
    <dgm:pt modelId="{4ACAEC89-6D48-4850-9FAD-12A2F943F7AB}" type="sibTrans" cxnId="{F585908E-59C3-49E5-98A8-C65E7FB60ADD}">
      <dgm:prSet custT="1"/>
      <dgm:spPr/>
      <dgm:t>
        <a:bodyPr/>
        <a:lstStyle/>
        <a:p>
          <a:endParaRPr lang="es-CL" sz="1000" b="1"/>
        </a:p>
      </dgm:t>
    </dgm:pt>
    <dgm:pt modelId="{D2FFC704-3A3C-407C-983B-2014AD2B179C}">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r>
            <a:rPr lang="es-ES" sz="1200" b="1" kern="1200" dirty="0">
              <a:solidFill>
                <a:prstClr val="white"/>
              </a:solidFill>
              <a:latin typeface="Calibri" panose="020F0502020204030204"/>
              <a:ea typeface="+mn-ea"/>
              <a:cs typeface="+mn-cs"/>
            </a:rPr>
            <a:t>Constitución</a:t>
          </a:r>
          <a:r>
            <a:rPr lang="es-ES" sz="1000" b="1" kern="1200" dirty="0"/>
            <a:t> del CPHS</a:t>
          </a:r>
          <a:endParaRPr lang="es-CL" sz="1000" b="1" kern="1200" dirty="0"/>
        </a:p>
      </dgm:t>
    </dgm:pt>
    <dgm:pt modelId="{655BFCF7-6A50-4B71-ACF3-9D6192220CB7}" type="parTrans" cxnId="{C7C9A4BB-04CD-4C85-9B46-FA35E55C00D1}">
      <dgm:prSet/>
      <dgm:spPr/>
      <dgm:t>
        <a:bodyPr/>
        <a:lstStyle/>
        <a:p>
          <a:endParaRPr lang="es-CL" sz="1000" b="1"/>
        </a:p>
      </dgm:t>
    </dgm:pt>
    <dgm:pt modelId="{F7D24744-1A5D-45FA-9322-BF85AC414DA2}" type="sibTrans" cxnId="{C7C9A4BB-04CD-4C85-9B46-FA35E55C00D1}">
      <dgm:prSet custT="1"/>
      <dgm:spPr/>
      <dgm:t>
        <a:bodyPr/>
        <a:lstStyle/>
        <a:p>
          <a:endParaRPr lang="es-CL" sz="1000" b="1"/>
        </a:p>
      </dgm:t>
    </dgm:pt>
    <dgm:pt modelId="{C8A5F8E8-1BF0-4207-A8ED-1D1448AA613B}">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r>
            <a:rPr lang="es-ES" sz="1000" b="1" kern="1200" dirty="0"/>
            <a:t>Facilidades             para el </a:t>
          </a:r>
          <a:r>
            <a:rPr lang="es-ES" sz="1200" b="1" kern="1200" dirty="0">
              <a:solidFill>
                <a:prstClr val="white"/>
              </a:solidFill>
              <a:latin typeface="Calibri" panose="020F0502020204030204"/>
              <a:ea typeface="+mn-ea"/>
              <a:cs typeface="+mn-cs"/>
            </a:rPr>
            <a:t>funcionamiento</a:t>
          </a:r>
          <a:r>
            <a:rPr lang="es-ES" sz="1000" b="1" kern="1200" dirty="0"/>
            <a:t> del CPHS</a:t>
          </a:r>
          <a:endParaRPr lang="es-CL" sz="1000" b="1" kern="1200" dirty="0"/>
        </a:p>
      </dgm:t>
    </dgm:pt>
    <dgm:pt modelId="{B6BE6C6B-5EC2-4E53-A634-8C55796F8A5D}" type="parTrans" cxnId="{A670B41F-1D18-4153-94FA-81FACE22AEE9}">
      <dgm:prSet/>
      <dgm:spPr/>
      <dgm:t>
        <a:bodyPr/>
        <a:lstStyle/>
        <a:p>
          <a:endParaRPr lang="es-CL" sz="1000" b="1"/>
        </a:p>
      </dgm:t>
    </dgm:pt>
    <dgm:pt modelId="{6BC13A0D-9F1D-425F-80EA-53FD31043B7A}" type="sibTrans" cxnId="{A670B41F-1D18-4153-94FA-81FACE22AEE9}">
      <dgm:prSet custT="1"/>
      <dgm:spPr/>
      <dgm:t>
        <a:bodyPr/>
        <a:lstStyle/>
        <a:p>
          <a:endParaRPr lang="es-CL" sz="1000" b="1"/>
        </a:p>
      </dgm:t>
    </dgm:pt>
    <dgm:pt modelId="{E8501B58-696D-4E5C-9C4D-4D49AA5ABA42}">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r>
            <a:rPr lang="es-ES" sz="1000" b="1" dirty="0"/>
            <a:t>Reuniones del CPHS</a:t>
          </a:r>
          <a:endParaRPr lang="es-CL" sz="1000" b="1" dirty="0"/>
        </a:p>
      </dgm:t>
    </dgm:pt>
    <dgm:pt modelId="{746AF120-C586-4CCB-B67F-D85780EDA687}" type="parTrans" cxnId="{3B6EF996-F348-4485-AE70-BE19C45AC725}">
      <dgm:prSet/>
      <dgm:spPr/>
      <dgm:t>
        <a:bodyPr/>
        <a:lstStyle/>
        <a:p>
          <a:endParaRPr lang="es-CL" sz="1000" b="1"/>
        </a:p>
      </dgm:t>
    </dgm:pt>
    <dgm:pt modelId="{527EB2DC-E6D5-49A8-A67C-0B373F83B4DF}" type="sibTrans" cxnId="{3B6EF996-F348-4485-AE70-BE19C45AC725}">
      <dgm:prSet custT="1"/>
      <dgm:spPr/>
      <dgm:t>
        <a:bodyPr/>
        <a:lstStyle/>
        <a:p>
          <a:endParaRPr lang="es-CL" sz="1000" b="1"/>
        </a:p>
      </dgm:t>
    </dgm:pt>
    <dgm:pt modelId="{E2CD9146-7A1A-4385-8100-27DE060247D6}">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Vigencia en el CPHS</a:t>
          </a:r>
          <a:endParaRPr lang="es-CL" sz="1000" b="1" kern="1200" dirty="0">
            <a:solidFill>
              <a:prstClr val="white"/>
            </a:solidFill>
            <a:latin typeface="Calibri" panose="020F0502020204030204"/>
            <a:ea typeface="+mn-ea"/>
            <a:cs typeface="+mn-cs"/>
          </a:endParaRPr>
        </a:p>
      </dgm:t>
    </dgm:pt>
    <dgm:pt modelId="{FFB5AE67-036F-4CE6-8F5E-B181DD1DF4C7}" type="parTrans" cxnId="{52A25868-72BD-4389-BEC9-44482ED2203D}">
      <dgm:prSet/>
      <dgm:spPr/>
      <dgm:t>
        <a:bodyPr/>
        <a:lstStyle/>
        <a:p>
          <a:endParaRPr lang="es-CL" sz="1000" b="1"/>
        </a:p>
      </dgm:t>
    </dgm:pt>
    <dgm:pt modelId="{59223C34-5785-47C4-845E-F30485DF1168}" type="sibTrans" cxnId="{52A25868-72BD-4389-BEC9-44482ED2203D}">
      <dgm:prSet custT="1"/>
      <dgm:spPr/>
      <dgm:t>
        <a:bodyPr/>
        <a:lstStyle/>
        <a:p>
          <a:endParaRPr lang="es-CL" sz="1000" b="1"/>
        </a:p>
      </dgm:t>
    </dgm:pt>
    <dgm:pt modelId="{D497779F-8EB7-41B6-9C49-4C179DDD77E9}">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Rol miembros suplentes</a:t>
          </a:r>
          <a:endParaRPr lang="es-CL" sz="1000" b="1" kern="1200" dirty="0">
            <a:solidFill>
              <a:prstClr val="white"/>
            </a:solidFill>
            <a:latin typeface="Calibri" panose="020F0502020204030204"/>
            <a:ea typeface="+mn-ea"/>
            <a:cs typeface="+mn-cs"/>
          </a:endParaRPr>
        </a:p>
      </dgm:t>
    </dgm:pt>
    <dgm:pt modelId="{8E8E1581-77F7-466A-A9C6-8398AB7362EA}" type="parTrans" cxnId="{0B2D48EE-B31C-47D3-862F-FD4D5E5042FE}">
      <dgm:prSet/>
      <dgm:spPr/>
      <dgm:t>
        <a:bodyPr/>
        <a:lstStyle/>
        <a:p>
          <a:endParaRPr lang="es-CL" sz="1000" b="1"/>
        </a:p>
      </dgm:t>
    </dgm:pt>
    <dgm:pt modelId="{5E1B7DFB-018D-4C1F-BEE6-65AA27986494}" type="sibTrans" cxnId="{0B2D48EE-B31C-47D3-862F-FD4D5E5042FE}">
      <dgm:prSet custT="1"/>
      <dgm:spPr/>
      <dgm:t>
        <a:bodyPr/>
        <a:lstStyle/>
        <a:p>
          <a:endParaRPr lang="es-CL" sz="1000" b="1"/>
        </a:p>
      </dgm:t>
    </dgm:pt>
    <dgm:pt modelId="{5DAEDA48-3C70-44EE-87D2-54F8162AA113}">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Asistencia a los CPHS</a:t>
          </a:r>
          <a:endParaRPr lang="es-CL" sz="1000" b="1" kern="1200" dirty="0">
            <a:solidFill>
              <a:prstClr val="white"/>
            </a:solidFill>
            <a:latin typeface="Calibri" panose="020F0502020204030204"/>
            <a:ea typeface="+mn-ea"/>
            <a:cs typeface="+mn-cs"/>
          </a:endParaRPr>
        </a:p>
      </dgm:t>
    </dgm:pt>
    <dgm:pt modelId="{CC8AD963-A025-4B5C-BA5C-389EC946FBBA}" type="parTrans" cxnId="{6E3DB2A2-A486-4A02-926E-C0E592EF2D04}">
      <dgm:prSet/>
      <dgm:spPr/>
      <dgm:t>
        <a:bodyPr/>
        <a:lstStyle/>
        <a:p>
          <a:endParaRPr lang="es-CL" sz="1000" b="1"/>
        </a:p>
      </dgm:t>
    </dgm:pt>
    <dgm:pt modelId="{DFEF6568-E172-4C7C-9A03-E5B8D998B3CC}" type="sibTrans" cxnId="{6E3DB2A2-A486-4A02-926E-C0E592EF2D04}">
      <dgm:prSet custT="1"/>
      <dgm:spPr/>
      <dgm:t>
        <a:bodyPr/>
        <a:lstStyle/>
        <a:p>
          <a:endParaRPr lang="es-CL" sz="1000" b="1"/>
        </a:p>
      </dgm:t>
    </dgm:pt>
    <dgm:pt modelId="{CC4EA1DE-0B59-4EA9-9EE7-EA060393842B}">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Funciones del CPHS</a:t>
          </a:r>
          <a:endParaRPr lang="es-CL" sz="1000" b="1" kern="1200" dirty="0">
            <a:solidFill>
              <a:prstClr val="white"/>
            </a:solidFill>
            <a:latin typeface="Calibri" panose="020F0502020204030204"/>
            <a:ea typeface="+mn-ea"/>
            <a:cs typeface="+mn-cs"/>
          </a:endParaRPr>
        </a:p>
      </dgm:t>
    </dgm:pt>
    <dgm:pt modelId="{2AE15B5D-3959-42F1-961D-2BE18667A876}" type="parTrans" cxnId="{072E6816-04A2-492E-9A05-ABD1134967B4}">
      <dgm:prSet/>
      <dgm:spPr/>
      <dgm:t>
        <a:bodyPr/>
        <a:lstStyle/>
        <a:p>
          <a:endParaRPr lang="es-CL" sz="1000" b="1"/>
        </a:p>
      </dgm:t>
    </dgm:pt>
    <dgm:pt modelId="{A8420DD8-2E7E-4AA2-BF85-1539308E01E1}" type="sibTrans" cxnId="{072E6816-04A2-492E-9A05-ABD1134967B4}">
      <dgm:prSet custT="1"/>
      <dgm:spPr/>
      <dgm:t>
        <a:bodyPr/>
        <a:lstStyle/>
        <a:p>
          <a:endParaRPr lang="es-CL" sz="1000" b="1"/>
        </a:p>
      </dgm:t>
    </dgm:pt>
    <dgm:pt modelId="{1ED7F1C1-BEA5-4460-B917-460E9800126C}">
      <dgm:prSet phldrT="[Texto]" custT="1"/>
      <dgm:spPr>
        <a:solidFill>
          <a:srgbClr val="70AD47">
            <a:alpha val="90000"/>
            <a:hueOff val="0"/>
            <a:satOff val="0"/>
            <a:lumOff val="0"/>
            <a:alphaOff val="0"/>
          </a:srgbClr>
        </a:solidFill>
        <a:ln w="22225" cap="flat" cmpd="sng" algn="ctr">
          <a:solidFill>
            <a:scrgbClr r="0" g="0" b="0"/>
          </a:solidFill>
          <a:prstDash val="solid"/>
          <a:miter lim="800000"/>
        </a:ln>
        <a:effectLst>
          <a:outerShdw blurRad="215900" dist="38100" dir="18900000" algn="bl" rotWithShape="0">
            <a:prstClr val="black">
              <a:alpha val="40000"/>
            </a:prstClr>
          </a:outerShdw>
        </a:effectLst>
      </dgm:spPr>
      <dgm:t>
        <a:bodyPr spcFirstLastPara="0" vert="horz" wrap="square" lIns="45720" tIns="45720" rIns="45720" bIns="4572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Permanencia de los CPHS</a:t>
          </a:r>
          <a:endParaRPr lang="es-CL" sz="1000" b="1" kern="1200" dirty="0">
            <a:solidFill>
              <a:prstClr val="white"/>
            </a:solidFill>
            <a:latin typeface="Calibri" panose="020F0502020204030204"/>
            <a:ea typeface="+mn-ea"/>
            <a:cs typeface="+mn-cs"/>
          </a:endParaRPr>
        </a:p>
      </dgm:t>
    </dgm:pt>
    <dgm:pt modelId="{EC566DA7-6CFA-43B6-B21F-C3D8D17489E9}" type="parTrans" cxnId="{DB214778-C167-40B5-8B18-4E62A552AC4F}">
      <dgm:prSet/>
      <dgm:spPr/>
      <dgm:t>
        <a:bodyPr/>
        <a:lstStyle/>
        <a:p>
          <a:endParaRPr lang="es-CL" sz="1000" b="1"/>
        </a:p>
      </dgm:t>
    </dgm:pt>
    <dgm:pt modelId="{C66DE3FC-EAB5-4BB1-B573-0BB18E900645}" type="sibTrans" cxnId="{DB214778-C167-40B5-8B18-4E62A552AC4F}">
      <dgm:prSet/>
      <dgm:spPr/>
      <dgm:t>
        <a:bodyPr/>
        <a:lstStyle/>
        <a:p>
          <a:endParaRPr lang="es-CL" sz="1000" b="1"/>
        </a:p>
      </dgm:t>
    </dgm:pt>
    <dgm:pt modelId="{FF859B7D-E3D6-4F55-86A3-555EA89A5855}" type="pres">
      <dgm:prSet presAssocID="{F6C1331E-52AE-4CA4-B4A2-034D290E67C9}" presName="Name0" presStyleCnt="0">
        <dgm:presLayoutVars>
          <dgm:dir/>
          <dgm:resizeHandles val="exact"/>
        </dgm:presLayoutVars>
      </dgm:prSet>
      <dgm:spPr/>
    </dgm:pt>
    <dgm:pt modelId="{3B4B8CF3-C5FF-4DF5-8F86-7569FCF15755}" type="pres">
      <dgm:prSet presAssocID="{96E3FE20-27E8-485D-B941-6E5483690226}" presName="node" presStyleLbl="node1" presStyleIdx="0" presStyleCnt="10">
        <dgm:presLayoutVars>
          <dgm:bulletEnabled val="1"/>
        </dgm:presLayoutVars>
      </dgm:prSet>
      <dgm:spPr>
        <a:xfrm>
          <a:off x="4170" y="2777108"/>
          <a:ext cx="963499" cy="686493"/>
        </a:xfrm>
        <a:prstGeom prst="roundRect">
          <a:avLst>
            <a:gd name="adj" fmla="val 10000"/>
          </a:avLst>
        </a:prstGeom>
      </dgm:spPr>
    </dgm:pt>
    <dgm:pt modelId="{5403F35C-F992-4FC0-AF85-1D92518D0AD4}" type="pres">
      <dgm:prSet presAssocID="{BD3736CF-557D-4592-81BB-67549C2C84AC}" presName="sibTrans" presStyleLbl="sibTrans2D1" presStyleIdx="0" presStyleCnt="9"/>
      <dgm:spPr/>
    </dgm:pt>
    <dgm:pt modelId="{04AC6E02-0D36-4E97-9121-7476DBB64924}" type="pres">
      <dgm:prSet presAssocID="{BD3736CF-557D-4592-81BB-67549C2C84AC}" presName="connectorText" presStyleLbl="sibTrans2D1" presStyleIdx="0" presStyleCnt="9"/>
      <dgm:spPr/>
    </dgm:pt>
    <dgm:pt modelId="{22B7ECD6-A7B3-4269-AFCD-C2FC9DFF74A9}" type="pres">
      <dgm:prSet presAssocID="{A4580264-F3BF-42B0-B0B0-DFFFF04F6507}" presName="node" presStyleLbl="node1" presStyleIdx="1" presStyleCnt="10" custLinFactY="-27519" custLinFactNeighborX="-33529" custLinFactNeighborY="-100000">
        <dgm:presLayoutVars>
          <dgm:bulletEnabled val="1"/>
        </dgm:presLayoutVars>
      </dgm:prSet>
      <dgm:spPr>
        <a:xfrm>
          <a:off x="1223848" y="1901699"/>
          <a:ext cx="963499" cy="686493"/>
        </a:xfrm>
        <a:prstGeom prst="roundRect">
          <a:avLst>
            <a:gd name="adj" fmla="val 10000"/>
          </a:avLst>
        </a:prstGeom>
      </dgm:spPr>
    </dgm:pt>
    <dgm:pt modelId="{F2EB1922-A8CD-4912-9AC2-808A1CF3E095}" type="pres">
      <dgm:prSet presAssocID="{4ACAEC89-6D48-4850-9FAD-12A2F943F7AB}" presName="sibTrans" presStyleLbl="sibTrans2D1" presStyleIdx="1" presStyleCnt="9"/>
      <dgm:spPr/>
    </dgm:pt>
    <dgm:pt modelId="{A04393E9-D60A-4425-A5C7-0D5F93ADB492}" type="pres">
      <dgm:prSet presAssocID="{4ACAEC89-6D48-4850-9FAD-12A2F943F7AB}" presName="connectorText" presStyleLbl="sibTrans2D1" presStyleIdx="1" presStyleCnt="9"/>
      <dgm:spPr/>
    </dgm:pt>
    <dgm:pt modelId="{99FE8BAF-326F-4AFD-B320-5481352FDF21}" type="pres">
      <dgm:prSet presAssocID="{D2FFC704-3A3C-407C-983B-2014AD2B179C}" presName="node" presStyleLbl="node1" presStyleIdx="2" presStyleCnt="10" custLinFactX="-1311" custLinFactNeighborX="-100000" custLinFactNeighborY="16743">
        <dgm:presLayoutVars>
          <dgm:bulletEnabled val="1"/>
        </dgm:presLayoutVars>
      </dgm:prSet>
      <dgm:spPr>
        <a:xfrm>
          <a:off x="2308131" y="2875620"/>
          <a:ext cx="962558" cy="735891"/>
        </a:xfrm>
        <a:prstGeom prst="roundRect">
          <a:avLst>
            <a:gd name="adj" fmla="val 10000"/>
          </a:avLst>
        </a:prstGeom>
      </dgm:spPr>
    </dgm:pt>
    <dgm:pt modelId="{71496671-3639-4EBA-BF45-81A534DE2598}" type="pres">
      <dgm:prSet presAssocID="{F7D24744-1A5D-45FA-9322-BF85AC414DA2}" presName="sibTrans" presStyleLbl="sibTrans2D1" presStyleIdx="2" presStyleCnt="9"/>
      <dgm:spPr/>
    </dgm:pt>
    <dgm:pt modelId="{DC7E75E3-E9B7-4547-8FCE-CA0E6E9E7B95}" type="pres">
      <dgm:prSet presAssocID="{F7D24744-1A5D-45FA-9322-BF85AC414DA2}" presName="connectorText" presStyleLbl="sibTrans2D1" presStyleIdx="2" presStyleCnt="9"/>
      <dgm:spPr/>
    </dgm:pt>
    <dgm:pt modelId="{074B5D84-0DF9-49A3-9083-5A91ACB8EB0D}" type="pres">
      <dgm:prSet presAssocID="{C8A5F8E8-1BF0-4207-A8ED-1D1448AA613B}" presName="node" presStyleLbl="node1" presStyleIdx="3" presStyleCnt="10" custScaleX="133810" custLinFactX="-12742" custLinFactY="-27519" custLinFactNeighborX="-100000" custLinFactNeighborY="-100000">
        <dgm:presLayoutVars>
          <dgm:bulletEnabled val="1"/>
        </dgm:presLayoutVars>
      </dgm:prSet>
      <dgm:spPr>
        <a:xfrm>
          <a:off x="3545683" y="1814008"/>
          <a:ext cx="1049515" cy="735891"/>
        </a:xfrm>
        <a:prstGeom prst="roundRect">
          <a:avLst>
            <a:gd name="adj" fmla="val 10000"/>
          </a:avLst>
        </a:prstGeom>
      </dgm:spPr>
    </dgm:pt>
    <dgm:pt modelId="{2B28A1EF-F801-40EA-B5F7-060FA584DA1E}" type="pres">
      <dgm:prSet presAssocID="{6BC13A0D-9F1D-425F-80EA-53FD31043B7A}" presName="sibTrans" presStyleLbl="sibTrans2D1" presStyleIdx="3" presStyleCnt="9"/>
      <dgm:spPr/>
    </dgm:pt>
    <dgm:pt modelId="{2EA2FED7-28E6-4A99-8F78-7E625390B81C}" type="pres">
      <dgm:prSet presAssocID="{6BC13A0D-9F1D-425F-80EA-53FD31043B7A}" presName="connectorText" presStyleLbl="sibTrans2D1" presStyleIdx="3" presStyleCnt="9"/>
      <dgm:spPr/>
    </dgm:pt>
    <dgm:pt modelId="{0E792D0D-947B-4B55-863C-38A9A8568EC2}" type="pres">
      <dgm:prSet presAssocID="{E8501B58-696D-4E5C-9C4D-4D49AA5ABA42}" presName="node" presStyleLbl="node1" presStyleIdx="4" presStyleCnt="10" custLinFactX="-31220" custLinFactNeighborX="-100000" custLinFactNeighborY="13949">
        <dgm:presLayoutVars>
          <dgm:bulletEnabled val="1"/>
        </dgm:presLayoutVars>
      </dgm:prSet>
      <dgm:spPr>
        <a:xfrm>
          <a:off x="4802360" y="2853590"/>
          <a:ext cx="962558" cy="739966"/>
        </a:xfrm>
        <a:prstGeom prst="roundRect">
          <a:avLst>
            <a:gd name="adj" fmla="val 10000"/>
          </a:avLst>
        </a:prstGeom>
      </dgm:spPr>
    </dgm:pt>
    <dgm:pt modelId="{0C33813A-B558-4E31-88F2-07B927DA536F}" type="pres">
      <dgm:prSet presAssocID="{527EB2DC-E6D5-49A8-A67C-0B373F83B4DF}" presName="sibTrans" presStyleLbl="sibTrans2D1" presStyleIdx="4" presStyleCnt="9"/>
      <dgm:spPr/>
    </dgm:pt>
    <dgm:pt modelId="{8C94E9D4-8474-494B-8333-6722602AE1EA}" type="pres">
      <dgm:prSet presAssocID="{527EB2DC-E6D5-49A8-A67C-0B373F83B4DF}" presName="connectorText" presStyleLbl="sibTrans2D1" presStyleIdx="4" presStyleCnt="9"/>
      <dgm:spPr/>
    </dgm:pt>
    <dgm:pt modelId="{B0D92A78-7CC3-49EF-AAA0-971C0E54FBD8}" type="pres">
      <dgm:prSet presAssocID="{E2CD9146-7A1A-4385-8100-27DE060247D6}" presName="node" presStyleLbl="node1" presStyleIdx="5" presStyleCnt="10" custLinFactX="-56076" custLinFactY="-19482" custLinFactNeighborX="-100000" custLinFactNeighborY="-100000">
        <dgm:presLayoutVars>
          <dgm:bulletEnabled val="1"/>
        </dgm:presLayoutVars>
      </dgm:prSet>
      <dgm:spPr>
        <a:xfrm>
          <a:off x="6040407" y="1814457"/>
          <a:ext cx="944852" cy="770523"/>
        </a:xfrm>
        <a:prstGeom prst="roundRect">
          <a:avLst>
            <a:gd name="adj" fmla="val 10000"/>
          </a:avLst>
        </a:prstGeom>
      </dgm:spPr>
    </dgm:pt>
    <dgm:pt modelId="{5A250736-89CF-4ADD-A3F9-4F7644ECB83B}" type="pres">
      <dgm:prSet presAssocID="{59223C34-5785-47C4-845E-F30485DF1168}" presName="sibTrans" presStyleLbl="sibTrans2D1" presStyleIdx="5" presStyleCnt="9"/>
      <dgm:spPr/>
    </dgm:pt>
    <dgm:pt modelId="{75BEC774-E288-46EB-A0B2-D204511B7D3E}" type="pres">
      <dgm:prSet presAssocID="{59223C34-5785-47C4-845E-F30485DF1168}" presName="connectorText" presStyleLbl="sibTrans2D1" presStyleIdx="5" presStyleCnt="9"/>
      <dgm:spPr/>
    </dgm:pt>
    <dgm:pt modelId="{C8F33333-5675-4624-A767-8001AB10B42C}" type="pres">
      <dgm:prSet presAssocID="{D497779F-8EB7-41B6-9C49-4C179DDD77E9}" presName="node" presStyleLbl="node1" presStyleIdx="6" presStyleCnt="10" custLinFactX="-83732" custLinFactNeighborX="-100000" custLinFactNeighborY="8153">
        <dgm:presLayoutVars>
          <dgm:bulletEnabled val="1"/>
        </dgm:presLayoutVars>
      </dgm:prSet>
      <dgm:spPr>
        <a:xfrm>
          <a:off x="7101892" y="2797914"/>
          <a:ext cx="944852" cy="770523"/>
        </a:xfrm>
        <a:prstGeom prst="roundRect">
          <a:avLst>
            <a:gd name="adj" fmla="val 10000"/>
          </a:avLst>
        </a:prstGeom>
      </dgm:spPr>
    </dgm:pt>
    <dgm:pt modelId="{99E727DC-99D3-4123-AF91-4F7F5A9D337A}" type="pres">
      <dgm:prSet presAssocID="{5E1B7DFB-018D-4C1F-BEE6-65AA27986494}" presName="sibTrans" presStyleLbl="sibTrans2D1" presStyleIdx="6" presStyleCnt="9"/>
      <dgm:spPr/>
    </dgm:pt>
    <dgm:pt modelId="{B5BFA315-89A3-43D6-9676-73D993AE1E6C}" type="pres">
      <dgm:prSet presAssocID="{5E1B7DFB-018D-4C1F-BEE6-65AA27986494}" presName="connectorText" presStyleLbl="sibTrans2D1" presStyleIdx="6" presStyleCnt="9"/>
      <dgm:spPr/>
    </dgm:pt>
    <dgm:pt modelId="{1DF120CC-123A-484F-83D3-CCCCC04E4A18}" type="pres">
      <dgm:prSet presAssocID="{5DAEDA48-3C70-44EE-87D2-54F8162AA113}" presName="node" presStyleLbl="node1" presStyleIdx="7" presStyleCnt="10" custLinFactX="-100000" custLinFactY="-19482" custLinFactNeighborX="-113839" custLinFactNeighborY="-100000">
        <dgm:presLayoutVars>
          <dgm:bulletEnabled val="1"/>
        </dgm:presLayoutVars>
      </dgm:prSet>
      <dgm:spPr>
        <a:xfrm>
          <a:off x="8218673" y="1814457"/>
          <a:ext cx="944852" cy="770523"/>
        </a:xfrm>
        <a:prstGeom prst="roundRect">
          <a:avLst>
            <a:gd name="adj" fmla="val 10000"/>
          </a:avLst>
        </a:prstGeom>
      </dgm:spPr>
    </dgm:pt>
    <dgm:pt modelId="{B0189A8E-437C-4BD5-AC8C-EB5E96A3433C}" type="pres">
      <dgm:prSet presAssocID="{DFEF6568-E172-4C7C-9A03-E5B8D998B3CC}" presName="sibTrans" presStyleLbl="sibTrans2D1" presStyleIdx="7" presStyleCnt="9"/>
      <dgm:spPr/>
    </dgm:pt>
    <dgm:pt modelId="{930F20F6-2B59-4300-8BA6-9CD364EFC458}" type="pres">
      <dgm:prSet presAssocID="{DFEF6568-E172-4C7C-9A03-E5B8D998B3CC}" presName="connectorText" presStyleLbl="sibTrans2D1" presStyleIdx="7" presStyleCnt="9"/>
      <dgm:spPr/>
    </dgm:pt>
    <dgm:pt modelId="{BFFD0A72-0897-42B1-A51E-7C70170BE75D}" type="pres">
      <dgm:prSet presAssocID="{CC4EA1DE-0B59-4EA9-9EE7-EA060393842B}" presName="node" presStyleLbl="node1" presStyleIdx="8" presStyleCnt="10" custLinFactX="-100000" custLinFactNeighborX="-168349" custLinFactNeighborY="4076">
        <dgm:presLayoutVars>
          <dgm:bulletEnabled val="1"/>
        </dgm:presLayoutVars>
      </dgm:prSet>
      <dgm:spPr>
        <a:xfrm>
          <a:off x="9335451" y="2766500"/>
          <a:ext cx="944852" cy="770523"/>
        </a:xfrm>
        <a:prstGeom prst="roundRect">
          <a:avLst>
            <a:gd name="adj" fmla="val 10000"/>
          </a:avLst>
        </a:prstGeom>
      </dgm:spPr>
    </dgm:pt>
    <dgm:pt modelId="{375DA5F4-64DF-4496-9337-57E4688C6864}" type="pres">
      <dgm:prSet presAssocID="{A8420DD8-2E7E-4AA2-BF85-1539308E01E1}" presName="sibTrans" presStyleLbl="sibTrans2D1" presStyleIdx="8" presStyleCnt="9"/>
      <dgm:spPr/>
    </dgm:pt>
    <dgm:pt modelId="{F69B72C3-3DF2-499A-A200-8E770CDC3BC0}" type="pres">
      <dgm:prSet presAssocID="{A8420DD8-2E7E-4AA2-BF85-1539308E01E1}" presName="connectorText" presStyleLbl="sibTrans2D1" presStyleIdx="8" presStyleCnt="9"/>
      <dgm:spPr/>
    </dgm:pt>
    <dgm:pt modelId="{964564C8-7BD7-40E0-85FC-9110E78D1E98}" type="pres">
      <dgm:prSet presAssocID="{1ED7F1C1-BEA5-4460-B917-460E9800126C}" presName="node" presStyleLbl="node1" presStyleIdx="9" presStyleCnt="10" custLinFactX="-116246" custLinFactY="-19482" custLinFactNeighborX="-200000" custLinFactNeighborY="-100000">
        <dgm:presLayoutVars>
          <dgm:bulletEnabled val="1"/>
        </dgm:presLayoutVars>
      </dgm:prSet>
      <dgm:spPr>
        <a:xfrm>
          <a:off x="10385121" y="1814457"/>
          <a:ext cx="944852" cy="770523"/>
        </a:xfrm>
        <a:prstGeom prst="roundRect">
          <a:avLst>
            <a:gd name="adj" fmla="val 10000"/>
          </a:avLst>
        </a:prstGeom>
      </dgm:spPr>
    </dgm:pt>
  </dgm:ptLst>
  <dgm:cxnLst>
    <dgm:cxn modelId="{92C7AD02-F8BA-4F36-844D-F36D95980FAA}" type="presOf" srcId="{F7D24744-1A5D-45FA-9322-BF85AC414DA2}" destId="{DC7E75E3-E9B7-4547-8FCE-CA0E6E9E7B95}" srcOrd="1" destOrd="0" presId="urn:microsoft.com/office/officeart/2005/8/layout/process1"/>
    <dgm:cxn modelId="{043EEE06-22E8-45E5-BEB6-F1EED26EC0BC}" type="presOf" srcId="{527EB2DC-E6D5-49A8-A67C-0B373F83B4DF}" destId="{8C94E9D4-8474-494B-8333-6722602AE1EA}" srcOrd="1" destOrd="0" presId="urn:microsoft.com/office/officeart/2005/8/layout/process1"/>
    <dgm:cxn modelId="{5DBF9C08-3EEA-4DFA-8D22-E7C42D3AFEC2}" type="presOf" srcId="{A8420DD8-2E7E-4AA2-BF85-1539308E01E1}" destId="{F69B72C3-3DF2-499A-A200-8E770CDC3BC0}" srcOrd="1" destOrd="0" presId="urn:microsoft.com/office/officeart/2005/8/layout/process1"/>
    <dgm:cxn modelId="{072E6816-04A2-492E-9A05-ABD1134967B4}" srcId="{F6C1331E-52AE-4CA4-B4A2-034D290E67C9}" destId="{CC4EA1DE-0B59-4EA9-9EE7-EA060393842B}" srcOrd="8" destOrd="0" parTransId="{2AE15B5D-3959-42F1-961D-2BE18667A876}" sibTransId="{A8420DD8-2E7E-4AA2-BF85-1539308E01E1}"/>
    <dgm:cxn modelId="{A670B41F-1D18-4153-94FA-81FACE22AEE9}" srcId="{F6C1331E-52AE-4CA4-B4A2-034D290E67C9}" destId="{C8A5F8E8-1BF0-4207-A8ED-1D1448AA613B}" srcOrd="3" destOrd="0" parTransId="{B6BE6C6B-5EC2-4E53-A634-8C55796F8A5D}" sibTransId="{6BC13A0D-9F1D-425F-80EA-53FD31043B7A}"/>
    <dgm:cxn modelId="{37B80A2F-ABC3-4DD0-9946-C8DF97589691}" type="presOf" srcId="{5DAEDA48-3C70-44EE-87D2-54F8162AA113}" destId="{1DF120CC-123A-484F-83D3-CCCCC04E4A18}" srcOrd="0" destOrd="0" presId="urn:microsoft.com/office/officeart/2005/8/layout/process1"/>
    <dgm:cxn modelId="{D25C4B5D-8F7D-4D35-A156-C966CEBB8A94}" type="presOf" srcId="{DFEF6568-E172-4C7C-9A03-E5B8D998B3CC}" destId="{930F20F6-2B59-4300-8BA6-9CD364EFC458}" srcOrd="1" destOrd="0" presId="urn:microsoft.com/office/officeart/2005/8/layout/process1"/>
    <dgm:cxn modelId="{8B7B8347-FDE5-4EF5-9911-CEBB7CC72B54}" type="presOf" srcId="{5E1B7DFB-018D-4C1F-BEE6-65AA27986494}" destId="{B5BFA315-89A3-43D6-9676-73D993AE1E6C}" srcOrd="1" destOrd="0" presId="urn:microsoft.com/office/officeart/2005/8/layout/process1"/>
    <dgm:cxn modelId="{DCDCDA47-BDB8-4203-896F-A25FA6AAEC4F}" type="presOf" srcId="{4ACAEC89-6D48-4850-9FAD-12A2F943F7AB}" destId="{F2EB1922-A8CD-4912-9AC2-808A1CF3E095}" srcOrd="0" destOrd="0" presId="urn:microsoft.com/office/officeart/2005/8/layout/process1"/>
    <dgm:cxn modelId="{52A25868-72BD-4389-BEC9-44482ED2203D}" srcId="{F6C1331E-52AE-4CA4-B4A2-034D290E67C9}" destId="{E2CD9146-7A1A-4385-8100-27DE060247D6}" srcOrd="5" destOrd="0" parTransId="{FFB5AE67-036F-4CE6-8F5E-B181DD1DF4C7}" sibTransId="{59223C34-5785-47C4-845E-F30485DF1168}"/>
    <dgm:cxn modelId="{9C731A4A-0960-47F4-8012-9FBC1B205A3E}" type="presOf" srcId="{BD3736CF-557D-4592-81BB-67549C2C84AC}" destId="{5403F35C-F992-4FC0-AF85-1D92518D0AD4}" srcOrd="0" destOrd="0" presId="urn:microsoft.com/office/officeart/2005/8/layout/process1"/>
    <dgm:cxn modelId="{732ECE6D-D758-4E16-96F7-08231E1F76B0}" type="presOf" srcId="{DFEF6568-E172-4C7C-9A03-E5B8D998B3CC}" destId="{B0189A8E-437C-4BD5-AC8C-EB5E96A3433C}" srcOrd="0" destOrd="0" presId="urn:microsoft.com/office/officeart/2005/8/layout/process1"/>
    <dgm:cxn modelId="{EFCFE94D-75B3-4324-A613-FBABFB6BB497}" type="presOf" srcId="{59223C34-5785-47C4-845E-F30485DF1168}" destId="{75BEC774-E288-46EB-A0B2-D204511B7D3E}" srcOrd="1" destOrd="0" presId="urn:microsoft.com/office/officeart/2005/8/layout/process1"/>
    <dgm:cxn modelId="{5A58AF4E-9578-4A7F-9B1F-C5DF04F65849}" type="presOf" srcId="{BD3736CF-557D-4592-81BB-67549C2C84AC}" destId="{04AC6E02-0D36-4E97-9121-7476DBB64924}" srcOrd="1" destOrd="0" presId="urn:microsoft.com/office/officeart/2005/8/layout/process1"/>
    <dgm:cxn modelId="{DCA4C96E-D06E-4AE9-9F14-32D4B308ABC7}" type="presOf" srcId="{C8A5F8E8-1BF0-4207-A8ED-1D1448AA613B}" destId="{074B5D84-0DF9-49A3-9083-5A91ACB8EB0D}" srcOrd="0" destOrd="0" presId="urn:microsoft.com/office/officeart/2005/8/layout/process1"/>
    <dgm:cxn modelId="{EE2C0D72-F185-44D5-86EB-32B7580B551A}" type="presOf" srcId="{A8420DD8-2E7E-4AA2-BF85-1539308E01E1}" destId="{375DA5F4-64DF-4496-9337-57E4688C6864}" srcOrd="0" destOrd="0" presId="urn:microsoft.com/office/officeart/2005/8/layout/process1"/>
    <dgm:cxn modelId="{63CD4D53-9889-4FB7-ADDA-C43296044E0C}" srcId="{F6C1331E-52AE-4CA4-B4A2-034D290E67C9}" destId="{96E3FE20-27E8-485D-B941-6E5483690226}" srcOrd="0" destOrd="0" parTransId="{30701009-A82C-48F0-80E1-8F6425EB9780}" sibTransId="{BD3736CF-557D-4592-81BB-67549C2C84AC}"/>
    <dgm:cxn modelId="{ADD60757-ABEB-48C8-A700-23C951776ED3}" type="presOf" srcId="{A4580264-F3BF-42B0-B0B0-DFFFF04F6507}" destId="{22B7ECD6-A7B3-4269-AFCD-C2FC9DFF74A9}" srcOrd="0" destOrd="0" presId="urn:microsoft.com/office/officeart/2005/8/layout/process1"/>
    <dgm:cxn modelId="{DB214778-C167-40B5-8B18-4E62A552AC4F}" srcId="{F6C1331E-52AE-4CA4-B4A2-034D290E67C9}" destId="{1ED7F1C1-BEA5-4460-B917-460E9800126C}" srcOrd="9" destOrd="0" parTransId="{EC566DA7-6CFA-43B6-B21F-C3D8D17489E9}" sibTransId="{C66DE3FC-EAB5-4BB1-B573-0BB18E900645}"/>
    <dgm:cxn modelId="{A2B96A83-D5C1-4071-832C-511C09A03CFD}" type="presOf" srcId="{527EB2DC-E6D5-49A8-A67C-0B373F83B4DF}" destId="{0C33813A-B558-4E31-88F2-07B927DA536F}" srcOrd="0" destOrd="0" presId="urn:microsoft.com/office/officeart/2005/8/layout/process1"/>
    <dgm:cxn modelId="{B612AD8C-D010-4A39-8DCD-C819B39E41F9}" type="presOf" srcId="{6BC13A0D-9F1D-425F-80EA-53FD31043B7A}" destId="{2B28A1EF-F801-40EA-B5F7-060FA584DA1E}" srcOrd="0" destOrd="0" presId="urn:microsoft.com/office/officeart/2005/8/layout/process1"/>
    <dgm:cxn modelId="{F585908E-59C3-49E5-98A8-C65E7FB60ADD}" srcId="{F6C1331E-52AE-4CA4-B4A2-034D290E67C9}" destId="{A4580264-F3BF-42B0-B0B0-DFFFF04F6507}" srcOrd="1" destOrd="0" parTransId="{9B7B82E2-E13F-4E6B-B365-4A99CC0C41E1}" sibTransId="{4ACAEC89-6D48-4850-9FAD-12A2F943F7AB}"/>
    <dgm:cxn modelId="{3B6EF996-F348-4485-AE70-BE19C45AC725}" srcId="{F6C1331E-52AE-4CA4-B4A2-034D290E67C9}" destId="{E8501B58-696D-4E5C-9C4D-4D49AA5ABA42}" srcOrd="4" destOrd="0" parTransId="{746AF120-C586-4CCB-B67F-D85780EDA687}" sibTransId="{527EB2DC-E6D5-49A8-A67C-0B373F83B4DF}"/>
    <dgm:cxn modelId="{6E3DB2A2-A486-4A02-926E-C0E592EF2D04}" srcId="{F6C1331E-52AE-4CA4-B4A2-034D290E67C9}" destId="{5DAEDA48-3C70-44EE-87D2-54F8162AA113}" srcOrd="7" destOrd="0" parTransId="{CC8AD963-A025-4B5C-BA5C-389EC946FBBA}" sibTransId="{DFEF6568-E172-4C7C-9A03-E5B8D998B3CC}"/>
    <dgm:cxn modelId="{E7A965BA-D8FA-46E3-9CEE-3D5771434F23}" type="presOf" srcId="{E2CD9146-7A1A-4385-8100-27DE060247D6}" destId="{B0D92A78-7CC3-49EF-AAA0-971C0E54FBD8}" srcOrd="0" destOrd="0" presId="urn:microsoft.com/office/officeart/2005/8/layout/process1"/>
    <dgm:cxn modelId="{BCD3EBBA-0A91-4A2E-A4CF-F7B6586107A6}" type="presOf" srcId="{E8501B58-696D-4E5C-9C4D-4D49AA5ABA42}" destId="{0E792D0D-947B-4B55-863C-38A9A8568EC2}" srcOrd="0" destOrd="0" presId="urn:microsoft.com/office/officeart/2005/8/layout/process1"/>
    <dgm:cxn modelId="{C7C9A4BB-04CD-4C85-9B46-FA35E55C00D1}" srcId="{F6C1331E-52AE-4CA4-B4A2-034D290E67C9}" destId="{D2FFC704-3A3C-407C-983B-2014AD2B179C}" srcOrd="2" destOrd="0" parTransId="{655BFCF7-6A50-4B71-ACF3-9D6192220CB7}" sibTransId="{F7D24744-1A5D-45FA-9322-BF85AC414DA2}"/>
    <dgm:cxn modelId="{6C4359C2-35B0-46A1-962C-E1B0494DD37F}" type="presOf" srcId="{D2FFC704-3A3C-407C-983B-2014AD2B179C}" destId="{99FE8BAF-326F-4AFD-B320-5481352FDF21}" srcOrd="0" destOrd="0" presId="urn:microsoft.com/office/officeart/2005/8/layout/process1"/>
    <dgm:cxn modelId="{499BE5C5-8717-4CE5-97FC-BFB936FD3A34}" type="presOf" srcId="{1ED7F1C1-BEA5-4460-B917-460E9800126C}" destId="{964564C8-7BD7-40E0-85FC-9110E78D1E98}" srcOrd="0" destOrd="0" presId="urn:microsoft.com/office/officeart/2005/8/layout/process1"/>
    <dgm:cxn modelId="{2A9970CB-9D39-4E74-B5F1-C5D961EC30E9}" type="presOf" srcId="{D497779F-8EB7-41B6-9C49-4C179DDD77E9}" destId="{C8F33333-5675-4624-A767-8001AB10B42C}" srcOrd="0" destOrd="0" presId="urn:microsoft.com/office/officeart/2005/8/layout/process1"/>
    <dgm:cxn modelId="{0F8594D1-5723-4F45-B513-6FCC25772F56}" type="presOf" srcId="{F7D24744-1A5D-45FA-9322-BF85AC414DA2}" destId="{71496671-3639-4EBA-BF45-81A534DE2598}" srcOrd="0" destOrd="0" presId="urn:microsoft.com/office/officeart/2005/8/layout/process1"/>
    <dgm:cxn modelId="{B8DBC6D9-81DD-4243-A9D2-ECB1F121ED2E}" type="presOf" srcId="{59223C34-5785-47C4-845E-F30485DF1168}" destId="{5A250736-89CF-4ADD-A3F9-4F7644ECB83B}" srcOrd="0" destOrd="0" presId="urn:microsoft.com/office/officeart/2005/8/layout/process1"/>
    <dgm:cxn modelId="{09EC40DF-B09E-45A0-A2C6-6D11D1912252}" type="presOf" srcId="{F6C1331E-52AE-4CA4-B4A2-034D290E67C9}" destId="{FF859B7D-E3D6-4F55-86A3-555EA89A5855}" srcOrd="0" destOrd="0" presId="urn:microsoft.com/office/officeart/2005/8/layout/process1"/>
    <dgm:cxn modelId="{B3B763E3-114B-4C05-B9F2-B2D6FFD28326}" type="presOf" srcId="{4ACAEC89-6D48-4850-9FAD-12A2F943F7AB}" destId="{A04393E9-D60A-4425-A5C7-0D5F93ADB492}" srcOrd="1" destOrd="0" presId="urn:microsoft.com/office/officeart/2005/8/layout/process1"/>
    <dgm:cxn modelId="{4D6375E6-B534-42F7-978B-853C33D3256E}" type="presOf" srcId="{5E1B7DFB-018D-4C1F-BEE6-65AA27986494}" destId="{99E727DC-99D3-4123-AF91-4F7F5A9D337A}" srcOrd="0" destOrd="0" presId="urn:microsoft.com/office/officeart/2005/8/layout/process1"/>
    <dgm:cxn modelId="{6C7E42EC-E0A0-4259-B9C6-9DE12621B237}" type="presOf" srcId="{CC4EA1DE-0B59-4EA9-9EE7-EA060393842B}" destId="{BFFD0A72-0897-42B1-A51E-7C70170BE75D}" srcOrd="0" destOrd="0" presId="urn:microsoft.com/office/officeart/2005/8/layout/process1"/>
    <dgm:cxn modelId="{0B2D48EE-B31C-47D3-862F-FD4D5E5042FE}" srcId="{F6C1331E-52AE-4CA4-B4A2-034D290E67C9}" destId="{D497779F-8EB7-41B6-9C49-4C179DDD77E9}" srcOrd="6" destOrd="0" parTransId="{8E8E1581-77F7-466A-A9C6-8398AB7362EA}" sibTransId="{5E1B7DFB-018D-4C1F-BEE6-65AA27986494}"/>
    <dgm:cxn modelId="{AD59B5F5-A05D-43B2-AA9B-B5E4F275E5DF}" type="presOf" srcId="{6BC13A0D-9F1D-425F-80EA-53FD31043B7A}" destId="{2EA2FED7-28E6-4A99-8F78-7E625390B81C}" srcOrd="1" destOrd="0" presId="urn:microsoft.com/office/officeart/2005/8/layout/process1"/>
    <dgm:cxn modelId="{C12CA6FE-CCDC-46D1-BAE1-35D1D2C88568}" type="presOf" srcId="{96E3FE20-27E8-485D-B941-6E5483690226}" destId="{3B4B8CF3-C5FF-4DF5-8F86-7569FCF15755}" srcOrd="0" destOrd="0" presId="urn:microsoft.com/office/officeart/2005/8/layout/process1"/>
    <dgm:cxn modelId="{AA705D50-C119-42C8-989A-933704CCB646}" type="presParOf" srcId="{FF859B7D-E3D6-4F55-86A3-555EA89A5855}" destId="{3B4B8CF3-C5FF-4DF5-8F86-7569FCF15755}" srcOrd="0" destOrd="0" presId="urn:microsoft.com/office/officeart/2005/8/layout/process1"/>
    <dgm:cxn modelId="{E402E5C2-E6F4-4791-A770-F9FC639DD842}" type="presParOf" srcId="{FF859B7D-E3D6-4F55-86A3-555EA89A5855}" destId="{5403F35C-F992-4FC0-AF85-1D92518D0AD4}" srcOrd="1" destOrd="0" presId="urn:microsoft.com/office/officeart/2005/8/layout/process1"/>
    <dgm:cxn modelId="{790137DE-6DDE-4ABB-A0C3-7EF1DA12D4CA}" type="presParOf" srcId="{5403F35C-F992-4FC0-AF85-1D92518D0AD4}" destId="{04AC6E02-0D36-4E97-9121-7476DBB64924}" srcOrd="0" destOrd="0" presId="urn:microsoft.com/office/officeart/2005/8/layout/process1"/>
    <dgm:cxn modelId="{13E2397A-0A4F-4719-B973-9043505EECD4}" type="presParOf" srcId="{FF859B7D-E3D6-4F55-86A3-555EA89A5855}" destId="{22B7ECD6-A7B3-4269-AFCD-C2FC9DFF74A9}" srcOrd="2" destOrd="0" presId="urn:microsoft.com/office/officeart/2005/8/layout/process1"/>
    <dgm:cxn modelId="{FEB6FBEB-DBB0-467D-8BD1-AFB615FB1D1D}" type="presParOf" srcId="{FF859B7D-E3D6-4F55-86A3-555EA89A5855}" destId="{F2EB1922-A8CD-4912-9AC2-808A1CF3E095}" srcOrd="3" destOrd="0" presId="urn:microsoft.com/office/officeart/2005/8/layout/process1"/>
    <dgm:cxn modelId="{8374DD83-92BA-4F87-B73B-E41CF261F71D}" type="presParOf" srcId="{F2EB1922-A8CD-4912-9AC2-808A1CF3E095}" destId="{A04393E9-D60A-4425-A5C7-0D5F93ADB492}" srcOrd="0" destOrd="0" presId="urn:microsoft.com/office/officeart/2005/8/layout/process1"/>
    <dgm:cxn modelId="{63927973-5C03-4C25-9B0A-90E3AC6D8CF1}" type="presParOf" srcId="{FF859B7D-E3D6-4F55-86A3-555EA89A5855}" destId="{99FE8BAF-326F-4AFD-B320-5481352FDF21}" srcOrd="4" destOrd="0" presId="urn:microsoft.com/office/officeart/2005/8/layout/process1"/>
    <dgm:cxn modelId="{72741FA1-1DD4-4184-9589-5D3C35F94AA1}" type="presParOf" srcId="{FF859B7D-E3D6-4F55-86A3-555EA89A5855}" destId="{71496671-3639-4EBA-BF45-81A534DE2598}" srcOrd="5" destOrd="0" presId="urn:microsoft.com/office/officeart/2005/8/layout/process1"/>
    <dgm:cxn modelId="{E0CBB301-4D8F-4F3C-97F3-441092AD8121}" type="presParOf" srcId="{71496671-3639-4EBA-BF45-81A534DE2598}" destId="{DC7E75E3-E9B7-4547-8FCE-CA0E6E9E7B95}" srcOrd="0" destOrd="0" presId="urn:microsoft.com/office/officeart/2005/8/layout/process1"/>
    <dgm:cxn modelId="{F5361168-A427-4665-8341-BA9DD301DCC1}" type="presParOf" srcId="{FF859B7D-E3D6-4F55-86A3-555EA89A5855}" destId="{074B5D84-0DF9-49A3-9083-5A91ACB8EB0D}" srcOrd="6" destOrd="0" presId="urn:microsoft.com/office/officeart/2005/8/layout/process1"/>
    <dgm:cxn modelId="{0DB68D2C-BD11-406A-9A08-7187C441A0D5}" type="presParOf" srcId="{FF859B7D-E3D6-4F55-86A3-555EA89A5855}" destId="{2B28A1EF-F801-40EA-B5F7-060FA584DA1E}" srcOrd="7" destOrd="0" presId="urn:microsoft.com/office/officeart/2005/8/layout/process1"/>
    <dgm:cxn modelId="{104DF7AC-7F1E-4E69-8126-2EA0E185DAF4}" type="presParOf" srcId="{2B28A1EF-F801-40EA-B5F7-060FA584DA1E}" destId="{2EA2FED7-28E6-4A99-8F78-7E625390B81C}" srcOrd="0" destOrd="0" presId="urn:microsoft.com/office/officeart/2005/8/layout/process1"/>
    <dgm:cxn modelId="{B0A20633-22F4-4899-BF95-8FEDCC442AAB}" type="presParOf" srcId="{FF859B7D-E3D6-4F55-86A3-555EA89A5855}" destId="{0E792D0D-947B-4B55-863C-38A9A8568EC2}" srcOrd="8" destOrd="0" presId="urn:microsoft.com/office/officeart/2005/8/layout/process1"/>
    <dgm:cxn modelId="{1D1CFEEF-2E8A-4CDE-81BF-28A64EB57078}" type="presParOf" srcId="{FF859B7D-E3D6-4F55-86A3-555EA89A5855}" destId="{0C33813A-B558-4E31-88F2-07B927DA536F}" srcOrd="9" destOrd="0" presId="urn:microsoft.com/office/officeart/2005/8/layout/process1"/>
    <dgm:cxn modelId="{57A88D46-9C07-411D-856D-4B1CA86728EF}" type="presParOf" srcId="{0C33813A-B558-4E31-88F2-07B927DA536F}" destId="{8C94E9D4-8474-494B-8333-6722602AE1EA}" srcOrd="0" destOrd="0" presId="urn:microsoft.com/office/officeart/2005/8/layout/process1"/>
    <dgm:cxn modelId="{D9E6D282-C683-4F6C-B368-F61A7D10BB35}" type="presParOf" srcId="{FF859B7D-E3D6-4F55-86A3-555EA89A5855}" destId="{B0D92A78-7CC3-49EF-AAA0-971C0E54FBD8}" srcOrd="10" destOrd="0" presId="urn:microsoft.com/office/officeart/2005/8/layout/process1"/>
    <dgm:cxn modelId="{E33F827E-FF10-454C-BFA0-A5085B089F8C}" type="presParOf" srcId="{FF859B7D-E3D6-4F55-86A3-555EA89A5855}" destId="{5A250736-89CF-4ADD-A3F9-4F7644ECB83B}" srcOrd="11" destOrd="0" presId="urn:microsoft.com/office/officeart/2005/8/layout/process1"/>
    <dgm:cxn modelId="{E4797EBC-635A-4AD0-A9F9-D4837BD92230}" type="presParOf" srcId="{5A250736-89CF-4ADD-A3F9-4F7644ECB83B}" destId="{75BEC774-E288-46EB-A0B2-D204511B7D3E}" srcOrd="0" destOrd="0" presId="urn:microsoft.com/office/officeart/2005/8/layout/process1"/>
    <dgm:cxn modelId="{073FA7E9-8A07-44F2-9000-BF4CFA077DA6}" type="presParOf" srcId="{FF859B7D-E3D6-4F55-86A3-555EA89A5855}" destId="{C8F33333-5675-4624-A767-8001AB10B42C}" srcOrd="12" destOrd="0" presId="urn:microsoft.com/office/officeart/2005/8/layout/process1"/>
    <dgm:cxn modelId="{17DE65FF-9899-4172-AF71-FEF9EE738C98}" type="presParOf" srcId="{FF859B7D-E3D6-4F55-86A3-555EA89A5855}" destId="{99E727DC-99D3-4123-AF91-4F7F5A9D337A}" srcOrd="13" destOrd="0" presId="urn:microsoft.com/office/officeart/2005/8/layout/process1"/>
    <dgm:cxn modelId="{93BCBE18-C545-4A9E-BDA1-E4D7EFF2D8FA}" type="presParOf" srcId="{99E727DC-99D3-4123-AF91-4F7F5A9D337A}" destId="{B5BFA315-89A3-43D6-9676-73D993AE1E6C}" srcOrd="0" destOrd="0" presId="urn:microsoft.com/office/officeart/2005/8/layout/process1"/>
    <dgm:cxn modelId="{95A21417-B21F-4A24-B2B8-488E6E10B68A}" type="presParOf" srcId="{FF859B7D-E3D6-4F55-86A3-555EA89A5855}" destId="{1DF120CC-123A-484F-83D3-CCCCC04E4A18}" srcOrd="14" destOrd="0" presId="urn:microsoft.com/office/officeart/2005/8/layout/process1"/>
    <dgm:cxn modelId="{F6F923FA-5ED0-4E2B-ACF3-A7A64003D458}" type="presParOf" srcId="{FF859B7D-E3D6-4F55-86A3-555EA89A5855}" destId="{B0189A8E-437C-4BD5-AC8C-EB5E96A3433C}" srcOrd="15" destOrd="0" presId="urn:microsoft.com/office/officeart/2005/8/layout/process1"/>
    <dgm:cxn modelId="{4F10D971-7745-43B7-8078-9669DDA8AD27}" type="presParOf" srcId="{B0189A8E-437C-4BD5-AC8C-EB5E96A3433C}" destId="{930F20F6-2B59-4300-8BA6-9CD364EFC458}" srcOrd="0" destOrd="0" presId="urn:microsoft.com/office/officeart/2005/8/layout/process1"/>
    <dgm:cxn modelId="{E5A0A9FB-CB24-4CE9-A4DE-72635CED3059}" type="presParOf" srcId="{FF859B7D-E3D6-4F55-86A3-555EA89A5855}" destId="{BFFD0A72-0897-42B1-A51E-7C70170BE75D}" srcOrd="16" destOrd="0" presId="urn:microsoft.com/office/officeart/2005/8/layout/process1"/>
    <dgm:cxn modelId="{A8DCE98F-C27B-4939-9D8B-AF806A9EFC98}" type="presParOf" srcId="{FF859B7D-E3D6-4F55-86A3-555EA89A5855}" destId="{375DA5F4-64DF-4496-9337-57E4688C6864}" srcOrd="17" destOrd="0" presId="urn:microsoft.com/office/officeart/2005/8/layout/process1"/>
    <dgm:cxn modelId="{AEB42FB4-BEFF-463F-A78E-0A1AF2088755}" type="presParOf" srcId="{375DA5F4-64DF-4496-9337-57E4688C6864}" destId="{F69B72C3-3DF2-499A-A200-8E770CDC3BC0}" srcOrd="0" destOrd="0" presId="urn:microsoft.com/office/officeart/2005/8/layout/process1"/>
    <dgm:cxn modelId="{580D3AF9-7A98-4212-A64F-20D8476CAF22}" type="presParOf" srcId="{FF859B7D-E3D6-4F55-86A3-555EA89A5855}" destId="{964564C8-7BD7-40E0-85FC-9110E78D1E98}" srcOrd="18"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C1331E-52AE-4CA4-B4A2-034D290E67C9}" type="doc">
      <dgm:prSet loTypeId="urn:microsoft.com/office/officeart/2005/8/layout/process1" loCatId="process" qsTypeId="urn:microsoft.com/office/officeart/2005/8/quickstyle/simple1" qsCatId="simple" csTypeId="urn:microsoft.com/office/officeart/2005/8/colors/accent6_5" csCatId="accent6" phldr="1"/>
      <dgm:spPr/>
    </dgm:pt>
    <dgm:pt modelId="{96E3FE20-27E8-485D-B941-6E5483690226}">
      <dgm:prSet phldrT="[Texto]" custT="1"/>
      <dgm:spPr>
        <a:ln w="22225"/>
        <a:effectLst>
          <a:outerShdw blurRad="215900" dist="38100" dir="18900000" algn="bl" rotWithShape="0">
            <a:prstClr val="black">
              <a:alpha val="40000"/>
            </a:prstClr>
          </a:outerShdw>
        </a:effectLst>
      </dgm:spPr>
      <dgm:t>
        <a:bodyPr/>
        <a:lstStyle/>
        <a:p>
          <a:r>
            <a:rPr lang="es-ES" sz="1200" b="1" dirty="0"/>
            <a:t>Exigibilidad de los CPHS</a:t>
          </a:r>
          <a:endParaRPr lang="es-CL" sz="1200" b="1" dirty="0"/>
        </a:p>
      </dgm:t>
    </dgm:pt>
    <dgm:pt modelId="{30701009-A82C-48F0-80E1-8F6425EB9780}" type="parTrans" cxnId="{63CD4D53-9889-4FB7-ADDA-C43296044E0C}">
      <dgm:prSet/>
      <dgm:spPr/>
      <dgm:t>
        <a:bodyPr/>
        <a:lstStyle/>
        <a:p>
          <a:endParaRPr lang="es-CL" sz="1000" b="1"/>
        </a:p>
      </dgm:t>
    </dgm:pt>
    <dgm:pt modelId="{BD3736CF-557D-4592-81BB-67549C2C84AC}" type="sibTrans" cxnId="{63CD4D53-9889-4FB7-ADDA-C43296044E0C}">
      <dgm:prSet custT="1"/>
      <dgm:spPr/>
      <dgm:t>
        <a:bodyPr/>
        <a:lstStyle/>
        <a:p>
          <a:endParaRPr lang="es-CL" sz="1000" b="1"/>
        </a:p>
      </dgm:t>
    </dgm:pt>
    <dgm:pt modelId="{A4580264-F3BF-42B0-B0B0-DFFFF04F6507}">
      <dgm:prSet phldrT="[Texto]" custT="1"/>
      <dgm:spPr/>
      <dgm:t>
        <a:bodyPr/>
        <a:lstStyle/>
        <a:p>
          <a:r>
            <a:rPr lang="es-ES" sz="1000" b="1" dirty="0"/>
            <a:t>Composición del CPHS</a:t>
          </a:r>
          <a:endParaRPr lang="es-CL" sz="1000" b="1" dirty="0"/>
        </a:p>
      </dgm:t>
    </dgm:pt>
    <dgm:pt modelId="{9B7B82E2-E13F-4E6B-B365-4A99CC0C41E1}" type="parTrans" cxnId="{F585908E-59C3-49E5-98A8-C65E7FB60ADD}">
      <dgm:prSet/>
      <dgm:spPr/>
      <dgm:t>
        <a:bodyPr/>
        <a:lstStyle/>
        <a:p>
          <a:endParaRPr lang="es-CL" sz="1000" b="1"/>
        </a:p>
      </dgm:t>
    </dgm:pt>
    <dgm:pt modelId="{4ACAEC89-6D48-4850-9FAD-12A2F943F7AB}" type="sibTrans" cxnId="{F585908E-59C3-49E5-98A8-C65E7FB60ADD}">
      <dgm:prSet custT="1"/>
      <dgm:spPr/>
      <dgm:t>
        <a:bodyPr/>
        <a:lstStyle/>
        <a:p>
          <a:endParaRPr lang="es-CL" sz="1000" b="1"/>
        </a:p>
      </dgm:t>
    </dgm:pt>
    <dgm:pt modelId="{D2FFC704-3A3C-407C-983B-2014AD2B179C}">
      <dgm:prSet phldrT="[Texto]" custT="1"/>
      <dgm:spPr/>
      <dgm:t>
        <a:bodyPr/>
        <a:lstStyle/>
        <a:p>
          <a:r>
            <a:rPr lang="es-ES" sz="1000" b="1" dirty="0"/>
            <a:t>Constitución del CPHS</a:t>
          </a:r>
          <a:endParaRPr lang="es-CL" sz="1000" b="1" dirty="0"/>
        </a:p>
      </dgm:t>
    </dgm:pt>
    <dgm:pt modelId="{655BFCF7-6A50-4B71-ACF3-9D6192220CB7}" type="parTrans" cxnId="{C7C9A4BB-04CD-4C85-9B46-FA35E55C00D1}">
      <dgm:prSet/>
      <dgm:spPr/>
      <dgm:t>
        <a:bodyPr/>
        <a:lstStyle/>
        <a:p>
          <a:endParaRPr lang="es-CL" sz="1000" b="1"/>
        </a:p>
      </dgm:t>
    </dgm:pt>
    <dgm:pt modelId="{F7D24744-1A5D-45FA-9322-BF85AC414DA2}" type="sibTrans" cxnId="{C7C9A4BB-04CD-4C85-9B46-FA35E55C00D1}">
      <dgm:prSet custT="1"/>
      <dgm:spPr/>
      <dgm:t>
        <a:bodyPr/>
        <a:lstStyle/>
        <a:p>
          <a:endParaRPr lang="es-CL" sz="1000" b="1"/>
        </a:p>
      </dgm:t>
    </dgm:pt>
    <dgm:pt modelId="{C8A5F8E8-1BF0-4207-A8ED-1D1448AA613B}">
      <dgm:prSet phldrT="[Texto]" custT="1"/>
      <dgm:spPr/>
      <dgm:t>
        <a:bodyPr/>
        <a:lstStyle/>
        <a:p>
          <a:r>
            <a:rPr lang="es-ES" sz="1000" b="1" dirty="0"/>
            <a:t>Facilidades             para el funcionamiento del CPHS</a:t>
          </a:r>
          <a:endParaRPr lang="es-CL" sz="1000" b="1" dirty="0"/>
        </a:p>
      </dgm:t>
    </dgm:pt>
    <dgm:pt modelId="{B6BE6C6B-5EC2-4E53-A634-8C55796F8A5D}" type="parTrans" cxnId="{A670B41F-1D18-4153-94FA-81FACE22AEE9}">
      <dgm:prSet/>
      <dgm:spPr/>
      <dgm:t>
        <a:bodyPr/>
        <a:lstStyle/>
        <a:p>
          <a:endParaRPr lang="es-CL" sz="1000" b="1"/>
        </a:p>
      </dgm:t>
    </dgm:pt>
    <dgm:pt modelId="{6BC13A0D-9F1D-425F-80EA-53FD31043B7A}" type="sibTrans" cxnId="{A670B41F-1D18-4153-94FA-81FACE22AEE9}">
      <dgm:prSet custT="1"/>
      <dgm:spPr/>
      <dgm:t>
        <a:bodyPr/>
        <a:lstStyle/>
        <a:p>
          <a:endParaRPr lang="es-CL" sz="1000" b="1"/>
        </a:p>
      </dgm:t>
    </dgm:pt>
    <dgm:pt modelId="{E8501B58-696D-4E5C-9C4D-4D49AA5ABA42}">
      <dgm:prSet phldrT="[Texto]" custT="1"/>
      <dgm:spPr/>
      <dgm:t>
        <a:bodyPr/>
        <a:lstStyle/>
        <a:p>
          <a:r>
            <a:rPr lang="es-ES" sz="1000" b="1" dirty="0"/>
            <a:t>Reuniones del CPHS</a:t>
          </a:r>
          <a:endParaRPr lang="es-CL" sz="1000" b="1" dirty="0"/>
        </a:p>
      </dgm:t>
    </dgm:pt>
    <dgm:pt modelId="{746AF120-C586-4CCB-B67F-D85780EDA687}" type="parTrans" cxnId="{3B6EF996-F348-4485-AE70-BE19C45AC725}">
      <dgm:prSet/>
      <dgm:spPr/>
      <dgm:t>
        <a:bodyPr/>
        <a:lstStyle/>
        <a:p>
          <a:endParaRPr lang="es-CL" sz="1000" b="1"/>
        </a:p>
      </dgm:t>
    </dgm:pt>
    <dgm:pt modelId="{527EB2DC-E6D5-49A8-A67C-0B373F83B4DF}" type="sibTrans" cxnId="{3B6EF996-F348-4485-AE70-BE19C45AC725}">
      <dgm:prSet custT="1"/>
      <dgm:spPr/>
      <dgm:t>
        <a:bodyPr/>
        <a:lstStyle/>
        <a:p>
          <a:endParaRPr lang="es-CL" sz="1000" b="1"/>
        </a:p>
      </dgm:t>
    </dgm:pt>
    <dgm:pt modelId="{E2CD9146-7A1A-4385-8100-27DE060247D6}">
      <dgm:prSet phldrT="[Texto]" custT="1"/>
      <dgm:spPr/>
      <dgm:t>
        <a:bodyPr/>
        <a:lstStyle/>
        <a:p>
          <a:r>
            <a:rPr lang="es-ES" sz="1000" b="1" dirty="0"/>
            <a:t>Vigencia en el CPHS</a:t>
          </a:r>
          <a:endParaRPr lang="es-CL" sz="1000" b="1" dirty="0"/>
        </a:p>
      </dgm:t>
    </dgm:pt>
    <dgm:pt modelId="{FFB5AE67-036F-4CE6-8F5E-B181DD1DF4C7}" type="parTrans" cxnId="{52A25868-72BD-4389-BEC9-44482ED2203D}">
      <dgm:prSet/>
      <dgm:spPr/>
      <dgm:t>
        <a:bodyPr/>
        <a:lstStyle/>
        <a:p>
          <a:endParaRPr lang="es-CL" sz="1000" b="1"/>
        </a:p>
      </dgm:t>
    </dgm:pt>
    <dgm:pt modelId="{59223C34-5785-47C4-845E-F30485DF1168}" type="sibTrans" cxnId="{52A25868-72BD-4389-BEC9-44482ED2203D}">
      <dgm:prSet custT="1"/>
      <dgm:spPr/>
      <dgm:t>
        <a:bodyPr/>
        <a:lstStyle/>
        <a:p>
          <a:endParaRPr lang="es-CL" sz="1000" b="1"/>
        </a:p>
      </dgm:t>
    </dgm:pt>
    <dgm:pt modelId="{D497779F-8EB7-41B6-9C49-4C179DDD77E9}">
      <dgm:prSet phldrT="[Texto]" custT="1"/>
      <dgm:spPr/>
      <dgm:t>
        <a:bodyPr/>
        <a:lstStyle/>
        <a:p>
          <a:r>
            <a:rPr lang="es-ES" sz="1000" b="1" dirty="0"/>
            <a:t>Rol miembros suplentes</a:t>
          </a:r>
          <a:endParaRPr lang="es-CL" sz="1000" b="1" dirty="0"/>
        </a:p>
      </dgm:t>
    </dgm:pt>
    <dgm:pt modelId="{8E8E1581-77F7-466A-A9C6-8398AB7362EA}" type="parTrans" cxnId="{0B2D48EE-B31C-47D3-862F-FD4D5E5042FE}">
      <dgm:prSet/>
      <dgm:spPr/>
      <dgm:t>
        <a:bodyPr/>
        <a:lstStyle/>
        <a:p>
          <a:endParaRPr lang="es-CL" sz="1000" b="1"/>
        </a:p>
      </dgm:t>
    </dgm:pt>
    <dgm:pt modelId="{5E1B7DFB-018D-4C1F-BEE6-65AA27986494}" type="sibTrans" cxnId="{0B2D48EE-B31C-47D3-862F-FD4D5E5042FE}">
      <dgm:prSet custT="1"/>
      <dgm:spPr/>
      <dgm:t>
        <a:bodyPr/>
        <a:lstStyle/>
        <a:p>
          <a:endParaRPr lang="es-CL" sz="1000" b="1"/>
        </a:p>
      </dgm:t>
    </dgm:pt>
    <dgm:pt modelId="{5DAEDA48-3C70-44EE-87D2-54F8162AA113}">
      <dgm:prSet phldrT="[Texto]" custT="1"/>
      <dgm:spPr/>
      <dgm:t>
        <a:bodyPr/>
        <a:lstStyle/>
        <a:p>
          <a:r>
            <a:rPr lang="es-ES" sz="1000" b="1" dirty="0"/>
            <a:t>Asistencia a los CPHS</a:t>
          </a:r>
          <a:endParaRPr lang="es-CL" sz="1000" b="1" dirty="0"/>
        </a:p>
      </dgm:t>
    </dgm:pt>
    <dgm:pt modelId="{CC8AD963-A025-4B5C-BA5C-389EC946FBBA}" type="parTrans" cxnId="{6E3DB2A2-A486-4A02-926E-C0E592EF2D04}">
      <dgm:prSet/>
      <dgm:spPr/>
      <dgm:t>
        <a:bodyPr/>
        <a:lstStyle/>
        <a:p>
          <a:endParaRPr lang="es-CL" sz="1000" b="1"/>
        </a:p>
      </dgm:t>
    </dgm:pt>
    <dgm:pt modelId="{DFEF6568-E172-4C7C-9A03-E5B8D998B3CC}" type="sibTrans" cxnId="{6E3DB2A2-A486-4A02-926E-C0E592EF2D04}">
      <dgm:prSet custT="1"/>
      <dgm:spPr/>
      <dgm:t>
        <a:bodyPr/>
        <a:lstStyle/>
        <a:p>
          <a:endParaRPr lang="es-CL" sz="1000" b="1"/>
        </a:p>
      </dgm:t>
    </dgm:pt>
    <dgm:pt modelId="{CC4EA1DE-0B59-4EA9-9EE7-EA060393842B}">
      <dgm:prSet phldrT="[Texto]" custT="1"/>
      <dgm:spPr/>
      <dgm:t>
        <a:bodyPr/>
        <a:lstStyle/>
        <a:p>
          <a:r>
            <a:rPr lang="es-ES" sz="1000" b="1" dirty="0"/>
            <a:t>Funciones del CPHS</a:t>
          </a:r>
          <a:endParaRPr lang="es-CL" sz="1000" b="1" dirty="0"/>
        </a:p>
      </dgm:t>
    </dgm:pt>
    <dgm:pt modelId="{2AE15B5D-3959-42F1-961D-2BE18667A876}" type="parTrans" cxnId="{072E6816-04A2-492E-9A05-ABD1134967B4}">
      <dgm:prSet/>
      <dgm:spPr/>
      <dgm:t>
        <a:bodyPr/>
        <a:lstStyle/>
        <a:p>
          <a:endParaRPr lang="es-CL" sz="1000" b="1"/>
        </a:p>
      </dgm:t>
    </dgm:pt>
    <dgm:pt modelId="{A8420DD8-2E7E-4AA2-BF85-1539308E01E1}" type="sibTrans" cxnId="{072E6816-04A2-492E-9A05-ABD1134967B4}">
      <dgm:prSet custT="1"/>
      <dgm:spPr/>
      <dgm:t>
        <a:bodyPr/>
        <a:lstStyle/>
        <a:p>
          <a:endParaRPr lang="es-CL" sz="1000" b="1"/>
        </a:p>
      </dgm:t>
    </dgm:pt>
    <dgm:pt modelId="{1ED7F1C1-BEA5-4460-B917-460E9800126C}">
      <dgm:prSet phldrT="[Texto]" custT="1"/>
      <dgm:spPr/>
      <dgm:t>
        <a:bodyPr/>
        <a:lstStyle/>
        <a:p>
          <a:r>
            <a:rPr lang="es-ES" sz="1000" b="1" dirty="0"/>
            <a:t>Permanencia de los CPHS</a:t>
          </a:r>
          <a:endParaRPr lang="es-CL" sz="1000" b="1" dirty="0"/>
        </a:p>
      </dgm:t>
    </dgm:pt>
    <dgm:pt modelId="{EC566DA7-6CFA-43B6-B21F-C3D8D17489E9}" type="parTrans" cxnId="{DB214778-C167-40B5-8B18-4E62A552AC4F}">
      <dgm:prSet/>
      <dgm:spPr/>
      <dgm:t>
        <a:bodyPr/>
        <a:lstStyle/>
        <a:p>
          <a:endParaRPr lang="es-CL" sz="1000" b="1"/>
        </a:p>
      </dgm:t>
    </dgm:pt>
    <dgm:pt modelId="{C66DE3FC-EAB5-4BB1-B573-0BB18E900645}" type="sibTrans" cxnId="{DB214778-C167-40B5-8B18-4E62A552AC4F}">
      <dgm:prSet/>
      <dgm:spPr/>
      <dgm:t>
        <a:bodyPr/>
        <a:lstStyle/>
        <a:p>
          <a:endParaRPr lang="es-CL" sz="1000" b="1"/>
        </a:p>
      </dgm:t>
    </dgm:pt>
    <dgm:pt modelId="{FF859B7D-E3D6-4F55-86A3-555EA89A5855}" type="pres">
      <dgm:prSet presAssocID="{F6C1331E-52AE-4CA4-B4A2-034D290E67C9}" presName="Name0" presStyleCnt="0">
        <dgm:presLayoutVars>
          <dgm:dir/>
          <dgm:resizeHandles val="exact"/>
        </dgm:presLayoutVars>
      </dgm:prSet>
      <dgm:spPr/>
    </dgm:pt>
    <dgm:pt modelId="{3B4B8CF3-C5FF-4DF5-8F86-7569FCF15755}" type="pres">
      <dgm:prSet presAssocID="{96E3FE20-27E8-485D-B941-6E5483690226}" presName="node" presStyleLbl="node1" presStyleIdx="0" presStyleCnt="10">
        <dgm:presLayoutVars>
          <dgm:bulletEnabled val="1"/>
        </dgm:presLayoutVars>
      </dgm:prSet>
      <dgm:spPr/>
    </dgm:pt>
    <dgm:pt modelId="{5403F35C-F992-4FC0-AF85-1D92518D0AD4}" type="pres">
      <dgm:prSet presAssocID="{BD3736CF-557D-4592-81BB-67549C2C84AC}" presName="sibTrans" presStyleLbl="sibTrans2D1" presStyleIdx="0" presStyleCnt="9"/>
      <dgm:spPr/>
    </dgm:pt>
    <dgm:pt modelId="{04AC6E02-0D36-4E97-9121-7476DBB64924}" type="pres">
      <dgm:prSet presAssocID="{BD3736CF-557D-4592-81BB-67549C2C84AC}" presName="connectorText" presStyleLbl="sibTrans2D1" presStyleIdx="0" presStyleCnt="9"/>
      <dgm:spPr/>
    </dgm:pt>
    <dgm:pt modelId="{22B7ECD6-A7B3-4269-AFCD-C2FC9DFF74A9}" type="pres">
      <dgm:prSet presAssocID="{A4580264-F3BF-42B0-B0B0-DFFFF04F6507}" presName="node" presStyleLbl="node1" presStyleIdx="1" presStyleCnt="10" custLinFactY="-27519" custLinFactNeighborX="-33529" custLinFactNeighborY="-100000">
        <dgm:presLayoutVars>
          <dgm:bulletEnabled val="1"/>
        </dgm:presLayoutVars>
      </dgm:prSet>
      <dgm:spPr/>
    </dgm:pt>
    <dgm:pt modelId="{F2EB1922-A8CD-4912-9AC2-808A1CF3E095}" type="pres">
      <dgm:prSet presAssocID="{4ACAEC89-6D48-4850-9FAD-12A2F943F7AB}" presName="sibTrans" presStyleLbl="sibTrans2D1" presStyleIdx="1" presStyleCnt="9"/>
      <dgm:spPr/>
    </dgm:pt>
    <dgm:pt modelId="{A04393E9-D60A-4425-A5C7-0D5F93ADB492}" type="pres">
      <dgm:prSet presAssocID="{4ACAEC89-6D48-4850-9FAD-12A2F943F7AB}" presName="connectorText" presStyleLbl="sibTrans2D1" presStyleIdx="1" presStyleCnt="9"/>
      <dgm:spPr/>
    </dgm:pt>
    <dgm:pt modelId="{99FE8BAF-326F-4AFD-B320-5481352FDF21}" type="pres">
      <dgm:prSet presAssocID="{D2FFC704-3A3C-407C-983B-2014AD2B179C}" presName="node" presStyleLbl="node1" presStyleIdx="2" presStyleCnt="10" custLinFactX="-1311" custLinFactNeighborX="-100000" custLinFactNeighborY="16743">
        <dgm:presLayoutVars>
          <dgm:bulletEnabled val="1"/>
        </dgm:presLayoutVars>
      </dgm:prSet>
      <dgm:spPr/>
    </dgm:pt>
    <dgm:pt modelId="{71496671-3639-4EBA-BF45-81A534DE2598}" type="pres">
      <dgm:prSet presAssocID="{F7D24744-1A5D-45FA-9322-BF85AC414DA2}" presName="sibTrans" presStyleLbl="sibTrans2D1" presStyleIdx="2" presStyleCnt="9"/>
      <dgm:spPr/>
    </dgm:pt>
    <dgm:pt modelId="{DC7E75E3-E9B7-4547-8FCE-CA0E6E9E7B95}" type="pres">
      <dgm:prSet presAssocID="{F7D24744-1A5D-45FA-9322-BF85AC414DA2}" presName="connectorText" presStyleLbl="sibTrans2D1" presStyleIdx="2" presStyleCnt="9"/>
      <dgm:spPr/>
    </dgm:pt>
    <dgm:pt modelId="{074B5D84-0DF9-49A3-9083-5A91ACB8EB0D}" type="pres">
      <dgm:prSet presAssocID="{C8A5F8E8-1BF0-4207-A8ED-1D1448AA613B}" presName="node" presStyleLbl="node1" presStyleIdx="3" presStyleCnt="10" custScaleX="109034" custLinFactX="-12742" custLinFactY="-27519" custLinFactNeighborX="-100000" custLinFactNeighborY="-100000">
        <dgm:presLayoutVars>
          <dgm:bulletEnabled val="1"/>
        </dgm:presLayoutVars>
      </dgm:prSet>
      <dgm:spPr/>
    </dgm:pt>
    <dgm:pt modelId="{2B28A1EF-F801-40EA-B5F7-060FA584DA1E}" type="pres">
      <dgm:prSet presAssocID="{6BC13A0D-9F1D-425F-80EA-53FD31043B7A}" presName="sibTrans" presStyleLbl="sibTrans2D1" presStyleIdx="3" presStyleCnt="9"/>
      <dgm:spPr/>
    </dgm:pt>
    <dgm:pt modelId="{2EA2FED7-28E6-4A99-8F78-7E625390B81C}" type="pres">
      <dgm:prSet presAssocID="{6BC13A0D-9F1D-425F-80EA-53FD31043B7A}" presName="connectorText" presStyleLbl="sibTrans2D1" presStyleIdx="3" presStyleCnt="9"/>
      <dgm:spPr/>
    </dgm:pt>
    <dgm:pt modelId="{0E792D0D-947B-4B55-863C-38A9A8568EC2}" type="pres">
      <dgm:prSet presAssocID="{E8501B58-696D-4E5C-9C4D-4D49AA5ABA42}" presName="node" presStyleLbl="node1" presStyleIdx="4" presStyleCnt="10" custLinFactX="-31220" custLinFactNeighborX="-100000" custLinFactNeighborY="13949">
        <dgm:presLayoutVars>
          <dgm:bulletEnabled val="1"/>
        </dgm:presLayoutVars>
      </dgm:prSet>
      <dgm:spPr/>
    </dgm:pt>
    <dgm:pt modelId="{0C33813A-B558-4E31-88F2-07B927DA536F}" type="pres">
      <dgm:prSet presAssocID="{527EB2DC-E6D5-49A8-A67C-0B373F83B4DF}" presName="sibTrans" presStyleLbl="sibTrans2D1" presStyleIdx="4" presStyleCnt="9"/>
      <dgm:spPr/>
    </dgm:pt>
    <dgm:pt modelId="{8C94E9D4-8474-494B-8333-6722602AE1EA}" type="pres">
      <dgm:prSet presAssocID="{527EB2DC-E6D5-49A8-A67C-0B373F83B4DF}" presName="connectorText" presStyleLbl="sibTrans2D1" presStyleIdx="4" presStyleCnt="9"/>
      <dgm:spPr/>
    </dgm:pt>
    <dgm:pt modelId="{B0D92A78-7CC3-49EF-AAA0-971C0E54FBD8}" type="pres">
      <dgm:prSet presAssocID="{E2CD9146-7A1A-4385-8100-27DE060247D6}" presName="node" presStyleLbl="node1" presStyleIdx="5" presStyleCnt="10" custLinFactX="-56076" custLinFactY="-19482" custLinFactNeighborX="-100000" custLinFactNeighborY="-100000">
        <dgm:presLayoutVars>
          <dgm:bulletEnabled val="1"/>
        </dgm:presLayoutVars>
      </dgm:prSet>
      <dgm:spPr/>
    </dgm:pt>
    <dgm:pt modelId="{5A250736-89CF-4ADD-A3F9-4F7644ECB83B}" type="pres">
      <dgm:prSet presAssocID="{59223C34-5785-47C4-845E-F30485DF1168}" presName="sibTrans" presStyleLbl="sibTrans2D1" presStyleIdx="5" presStyleCnt="9"/>
      <dgm:spPr/>
    </dgm:pt>
    <dgm:pt modelId="{75BEC774-E288-46EB-A0B2-D204511B7D3E}" type="pres">
      <dgm:prSet presAssocID="{59223C34-5785-47C4-845E-F30485DF1168}" presName="connectorText" presStyleLbl="sibTrans2D1" presStyleIdx="5" presStyleCnt="9"/>
      <dgm:spPr/>
    </dgm:pt>
    <dgm:pt modelId="{C8F33333-5675-4624-A767-8001AB10B42C}" type="pres">
      <dgm:prSet presAssocID="{D497779F-8EB7-41B6-9C49-4C179DDD77E9}" presName="node" presStyleLbl="node1" presStyleIdx="6" presStyleCnt="10" custLinFactX="-83732" custLinFactNeighborX="-100000" custLinFactNeighborY="8153">
        <dgm:presLayoutVars>
          <dgm:bulletEnabled val="1"/>
        </dgm:presLayoutVars>
      </dgm:prSet>
      <dgm:spPr/>
    </dgm:pt>
    <dgm:pt modelId="{99E727DC-99D3-4123-AF91-4F7F5A9D337A}" type="pres">
      <dgm:prSet presAssocID="{5E1B7DFB-018D-4C1F-BEE6-65AA27986494}" presName="sibTrans" presStyleLbl="sibTrans2D1" presStyleIdx="6" presStyleCnt="9"/>
      <dgm:spPr/>
    </dgm:pt>
    <dgm:pt modelId="{B5BFA315-89A3-43D6-9676-73D993AE1E6C}" type="pres">
      <dgm:prSet presAssocID="{5E1B7DFB-018D-4C1F-BEE6-65AA27986494}" presName="connectorText" presStyleLbl="sibTrans2D1" presStyleIdx="6" presStyleCnt="9"/>
      <dgm:spPr/>
    </dgm:pt>
    <dgm:pt modelId="{1DF120CC-123A-484F-83D3-CCCCC04E4A18}" type="pres">
      <dgm:prSet presAssocID="{5DAEDA48-3C70-44EE-87D2-54F8162AA113}" presName="node" presStyleLbl="node1" presStyleIdx="7" presStyleCnt="10" custLinFactX="-100000" custLinFactY="-19482" custLinFactNeighborX="-113839" custLinFactNeighborY="-100000">
        <dgm:presLayoutVars>
          <dgm:bulletEnabled val="1"/>
        </dgm:presLayoutVars>
      </dgm:prSet>
      <dgm:spPr/>
    </dgm:pt>
    <dgm:pt modelId="{B0189A8E-437C-4BD5-AC8C-EB5E96A3433C}" type="pres">
      <dgm:prSet presAssocID="{DFEF6568-E172-4C7C-9A03-E5B8D998B3CC}" presName="sibTrans" presStyleLbl="sibTrans2D1" presStyleIdx="7" presStyleCnt="9"/>
      <dgm:spPr/>
    </dgm:pt>
    <dgm:pt modelId="{930F20F6-2B59-4300-8BA6-9CD364EFC458}" type="pres">
      <dgm:prSet presAssocID="{DFEF6568-E172-4C7C-9A03-E5B8D998B3CC}" presName="connectorText" presStyleLbl="sibTrans2D1" presStyleIdx="7" presStyleCnt="9"/>
      <dgm:spPr/>
    </dgm:pt>
    <dgm:pt modelId="{BFFD0A72-0897-42B1-A51E-7C70170BE75D}" type="pres">
      <dgm:prSet presAssocID="{CC4EA1DE-0B59-4EA9-9EE7-EA060393842B}" presName="node" presStyleLbl="node1" presStyleIdx="8" presStyleCnt="10" custLinFactX="-100000" custLinFactNeighborX="-168349" custLinFactNeighborY="4076">
        <dgm:presLayoutVars>
          <dgm:bulletEnabled val="1"/>
        </dgm:presLayoutVars>
      </dgm:prSet>
      <dgm:spPr/>
    </dgm:pt>
    <dgm:pt modelId="{375DA5F4-64DF-4496-9337-57E4688C6864}" type="pres">
      <dgm:prSet presAssocID="{A8420DD8-2E7E-4AA2-BF85-1539308E01E1}" presName="sibTrans" presStyleLbl="sibTrans2D1" presStyleIdx="8" presStyleCnt="9"/>
      <dgm:spPr/>
    </dgm:pt>
    <dgm:pt modelId="{F69B72C3-3DF2-499A-A200-8E770CDC3BC0}" type="pres">
      <dgm:prSet presAssocID="{A8420DD8-2E7E-4AA2-BF85-1539308E01E1}" presName="connectorText" presStyleLbl="sibTrans2D1" presStyleIdx="8" presStyleCnt="9"/>
      <dgm:spPr/>
    </dgm:pt>
    <dgm:pt modelId="{964564C8-7BD7-40E0-85FC-9110E78D1E98}" type="pres">
      <dgm:prSet presAssocID="{1ED7F1C1-BEA5-4460-B917-460E9800126C}" presName="node" presStyleLbl="node1" presStyleIdx="9" presStyleCnt="10" custLinFactX="-116246" custLinFactY="-19482" custLinFactNeighborX="-200000" custLinFactNeighborY="-100000">
        <dgm:presLayoutVars>
          <dgm:bulletEnabled val="1"/>
        </dgm:presLayoutVars>
      </dgm:prSet>
      <dgm:spPr/>
    </dgm:pt>
  </dgm:ptLst>
  <dgm:cxnLst>
    <dgm:cxn modelId="{92C7AD02-F8BA-4F36-844D-F36D95980FAA}" type="presOf" srcId="{F7D24744-1A5D-45FA-9322-BF85AC414DA2}" destId="{DC7E75E3-E9B7-4547-8FCE-CA0E6E9E7B95}" srcOrd="1" destOrd="0" presId="urn:microsoft.com/office/officeart/2005/8/layout/process1"/>
    <dgm:cxn modelId="{043EEE06-22E8-45E5-BEB6-F1EED26EC0BC}" type="presOf" srcId="{527EB2DC-E6D5-49A8-A67C-0B373F83B4DF}" destId="{8C94E9D4-8474-494B-8333-6722602AE1EA}" srcOrd="1" destOrd="0" presId="urn:microsoft.com/office/officeart/2005/8/layout/process1"/>
    <dgm:cxn modelId="{5DBF9C08-3EEA-4DFA-8D22-E7C42D3AFEC2}" type="presOf" srcId="{A8420DD8-2E7E-4AA2-BF85-1539308E01E1}" destId="{F69B72C3-3DF2-499A-A200-8E770CDC3BC0}" srcOrd="1" destOrd="0" presId="urn:microsoft.com/office/officeart/2005/8/layout/process1"/>
    <dgm:cxn modelId="{072E6816-04A2-492E-9A05-ABD1134967B4}" srcId="{F6C1331E-52AE-4CA4-B4A2-034D290E67C9}" destId="{CC4EA1DE-0B59-4EA9-9EE7-EA060393842B}" srcOrd="8" destOrd="0" parTransId="{2AE15B5D-3959-42F1-961D-2BE18667A876}" sibTransId="{A8420DD8-2E7E-4AA2-BF85-1539308E01E1}"/>
    <dgm:cxn modelId="{A670B41F-1D18-4153-94FA-81FACE22AEE9}" srcId="{F6C1331E-52AE-4CA4-B4A2-034D290E67C9}" destId="{C8A5F8E8-1BF0-4207-A8ED-1D1448AA613B}" srcOrd="3" destOrd="0" parTransId="{B6BE6C6B-5EC2-4E53-A634-8C55796F8A5D}" sibTransId="{6BC13A0D-9F1D-425F-80EA-53FD31043B7A}"/>
    <dgm:cxn modelId="{37B80A2F-ABC3-4DD0-9946-C8DF97589691}" type="presOf" srcId="{5DAEDA48-3C70-44EE-87D2-54F8162AA113}" destId="{1DF120CC-123A-484F-83D3-CCCCC04E4A18}" srcOrd="0" destOrd="0" presId="urn:microsoft.com/office/officeart/2005/8/layout/process1"/>
    <dgm:cxn modelId="{D25C4B5D-8F7D-4D35-A156-C966CEBB8A94}" type="presOf" srcId="{DFEF6568-E172-4C7C-9A03-E5B8D998B3CC}" destId="{930F20F6-2B59-4300-8BA6-9CD364EFC458}" srcOrd="1" destOrd="0" presId="urn:microsoft.com/office/officeart/2005/8/layout/process1"/>
    <dgm:cxn modelId="{8B7B8347-FDE5-4EF5-9911-CEBB7CC72B54}" type="presOf" srcId="{5E1B7DFB-018D-4C1F-BEE6-65AA27986494}" destId="{B5BFA315-89A3-43D6-9676-73D993AE1E6C}" srcOrd="1" destOrd="0" presId="urn:microsoft.com/office/officeart/2005/8/layout/process1"/>
    <dgm:cxn modelId="{DCDCDA47-BDB8-4203-896F-A25FA6AAEC4F}" type="presOf" srcId="{4ACAEC89-6D48-4850-9FAD-12A2F943F7AB}" destId="{F2EB1922-A8CD-4912-9AC2-808A1CF3E095}" srcOrd="0" destOrd="0" presId="urn:microsoft.com/office/officeart/2005/8/layout/process1"/>
    <dgm:cxn modelId="{52A25868-72BD-4389-BEC9-44482ED2203D}" srcId="{F6C1331E-52AE-4CA4-B4A2-034D290E67C9}" destId="{E2CD9146-7A1A-4385-8100-27DE060247D6}" srcOrd="5" destOrd="0" parTransId="{FFB5AE67-036F-4CE6-8F5E-B181DD1DF4C7}" sibTransId="{59223C34-5785-47C4-845E-F30485DF1168}"/>
    <dgm:cxn modelId="{9C731A4A-0960-47F4-8012-9FBC1B205A3E}" type="presOf" srcId="{BD3736CF-557D-4592-81BB-67549C2C84AC}" destId="{5403F35C-F992-4FC0-AF85-1D92518D0AD4}" srcOrd="0" destOrd="0" presId="urn:microsoft.com/office/officeart/2005/8/layout/process1"/>
    <dgm:cxn modelId="{732ECE6D-D758-4E16-96F7-08231E1F76B0}" type="presOf" srcId="{DFEF6568-E172-4C7C-9A03-E5B8D998B3CC}" destId="{B0189A8E-437C-4BD5-AC8C-EB5E96A3433C}" srcOrd="0" destOrd="0" presId="urn:microsoft.com/office/officeart/2005/8/layout/process1"/>
    <dgm:cxn modelId="{EFCFE94D-75B3-4324-A613-FBABFB6BB497}" type="presOf" srcId="{59223C34-5785-47C4-845E-F30485DF1168}" destId="{75BEC774-E288-46EB-A0B2-D204511B7D3E}" srcOrd="1" destOrd="0" presId="urn:microsoft.com/office/officeart/2005/8/layout/process1"/>
    <dgm:cxn modelId="{5A58AF4E-9578-4A7F-9B1F-C5DF04F65849}" type="presOf" srcId="{BD3736CF-557D-4592-81BB-67549C2C84AC}" destId="{04AC6E02-0D36-4E97-9121-7476DBB64924}" srcOrd="1" destOrd="0" presId="urn:microsoft.com/office/officeart/2005/8/layout/process1"/>
    <dgm:cxn modelId="{DCA4C96E-D06E-4AE9-9F14-32D4B308ABC7}" type="presOf" srcId="{C8A5F8E8-1BF0-4207-A8ED-1D1448AA613B}" destId="{074B5D84-0DF9-49A3-9083-5A91ACB8EB0D}" srcOrd="0" destOrd="0" presId="urn:microsoft.com/office/officeart/2005/8/layout/process1"/>
    <dgm:cxn modelId="{EE2C0D72-F185-44D5-86EB-32B7580B551A}" type="presOf" srcId="{A8420DD8-2E7E-4AA2-BF85-1539308E01E1}" destId="{375DA5F4-64DF-4496-9337-57E4688C6864}" srcOrd="0" destOrd="0" presId="urn:microsoft.com/office/officeart/2005/8/layout/process1"/>
    <dgm:cxn modelId="{63CD4D53-9889-4FB7-ADDA-C43296044E0C}" srcId="{F6C1331E-52AE-4CA4-B4A2-034D290E67C9}" destId="{96E3FE20-27E8-485D-B941-6E5483690226}" srcOrd="0" destOrd="0" parTransId="{30701009-A82C-48F0-80E1-8F6425EB9780}" sibTransId="{BD3736CF-557D-4592-81BB-67549C2C84AC}"/>
    <dgm:cxn modelId="{ADD60757-ABEB-48C8-A700-23C951776ED3}" type="presOf" srcId="{A4580264-F3BF-42B0-B0B0-DFFFF04F6507}" destId="{22B7ECD6-A7B3-4269-AFCD-C2FC9DFF74A9}" srcOrd="0" destOrd="0" presId="urn:microsoft.com/office/officeart/2005/8/layout/process1"/>
    <dgm:cxn modelId="{DB214778-C167-40B5-8B18-4E62A552AC4F}" srcId="{F6C1331E-52AE-4CA4-B4A2-034D290E67C9}" destId="{1ED7F1C1-BEA5-4460-B917-460E9800126C}" srcOrd="9" destOrd="0" parTransId="{EC566DA7-6CFA-43B6-B21F-C3D8D17489E9}" sibTransId="{C66DE3FC-EAB5-4BB1-B573-0BB18E900645}"/>
    <dgm:cxn modelId="{A2B96A83-D5C1-4071-832C-511C09A03CFD}" type="presOf" srcId="{527EB2DC-E6D5-49A8-A67C-0B373F83B4DF}" destId="{0C33813A-B558-4E31-88F2-07B927DA536F}" srcOrd="0" destOrd="0" presId="urn:microsoft.com/office/officeart/2005/8/layout/process1"/>
    <dgm:cxn modelId="{B612AD8C-D010-4A39-8DCD-C819B39E41F9}" type="presOf" srcId="{6BC13A0D-9F1D-425F-80EA-53FD31043B7A}" destId="{2B28A1EF-F801-40EA-B5F7-060FA584DA1E}" srcOrd="0" destOrd="0" presId="urn:microsoft.com/office/officeart/2005/8/layout/process1"/>
    <dgm:cxn modelId="{F585908E-59C3-49E5-98A8-C65E7FB60ADD}" srcId="{F6C1331E-52AE-4CA4-B4A2-034D290E67C9}" destId="{A4580264-F3BF-42B0-B0B0-DFFFF04F6507}" srcOrd="1" destOrd="0" parTransId="{9B7B82E2-E13F-4E6B-B365-4A99CC0C41E1}" sibTransId="{4ACAEC89-6D48-4850-9FAD-12A2F943F7AB}"/>
    <dgm:cxn modelId="{3B6EF996-F348-4485-AE70-BE19C45AC725}" srcId="{F6C1331E-52AE-4CA4-B4A2-034D290E67C9}" destId="{E8501B58-696D-4E5C-9C4D-4D49AA5ABA42}" srcOrd="4" destOrd="0" parTransId="{746AF120-C586-4CCB-B67F-D85780EDA687}" sibTransId="{527EB2DC-E6D5-49A8-A67C-0B373F83B4DF}"/>
    <dgm:cxn modelId="{6E3DB2A2-A486-4A02-926E-C0E592EF2D04}" srcId="{F6C1331E-52AE-4CA4-B4A2-034D290E67C9}" destId="{5DAEDA48-3C70-44EE-87D2-54F8162AA113}" srcOrd="7" destOrd="0" parTransId="{CC8AD963-A025-4B5C-BA5C-389EC946FBBA}" sibTransId="{DFEF6568-E172-4C7C-9A03-E5B8D998B3CC}"/>
    <dgm:cxn modelId="{E7A965BA-D8FA-46E3-9CEE-3D5771434F23}" type="presOf" srcId="{E2CD9146-7A1A-4385-8100-27DE060247D6}" destId="{B0D92A78-7CC3-49EF-AAA0-971C0E54FBD8}" srcOrd="0" destOrd="0" presId="urn:microsoft.com/office/officeart/2005/8/layout/process1"/>
    <dgm:cxn modelId="{BCD3EBBA-0A91-4A2E-A4CF-F7B6586107A6}" type="presOf" srcId="{E8501B58-696D-4E5C-9C4D-4D49AA5ABA42}" destId="{0E792D0D-947B-4B55-863C-38A9A8568EC2}" srcOrd="0" destOrd="0" presId="urn:microsoft.com/office/officeart/2005/8/layout/process1"/>
    <dgm:cxn modelId="{C7C9A4BB-04CD-4C85-9B46-FA35E55C00D1}" srcId="{F6C1331E-52AE-4CA4-B4A2-034D290E67C9}" destId="{D2FFC704-3A3C-407C-983B-2014AD2B179C}" srcOrd="2" destOrd="0" parTransId="{655BFCF7-6A50-4B71-ACF3-9D6192220CB7}" sibTransId="{F7D24744-1A5D-45FA-9322-BF85AC414DA2}"/>
    <dgm:cxn modelId="{6C4359C2-35B0-46A1-962C-E1B0494DD37F}" type="presOf" srcId="{D2FFC704-3A3C-407C-983B-2014AD2B179C}" destId="{99FE8BAF-326F-4AFD-B320-5481352FDF21}" srcOrd="0" destOrd="0" presId="urn:microsoft.com/office/officeart/2005/8/layout/process1"/>
    <dgm:cxn modelId="{499BE5C5-8717-4CE5-97FC-BFB936FD3A34}" type="presOf" srcId="{1ED7F1C1-BEA5-4460-B917-460E9800126C}" destId="{964564C8-7BD7-40E0-85FC-9110E78D1E98}" srcOrd="0" destOrd="0" presId="urn:microsoft.com/office/officeart/2005/8/layout/process1"/>
    <dgm:cxn modelId="{2A9970CB-9D39-4E74-B5F1-C5D961EC30E9}" type="presOf" srcId="{D497779F-8EB7-41B6-9C49-4C179DDD77E9}" destId="{C8F33333-5675-4624-A767-8001AB10B42C}" srcOrd="0" destOrd="0" presId="urn:microsoft.com/office/officeart/2005/8/layout/process1"/>
    <dgm:cxn modelId="{0F8594D1-5723-4F45-B513-6FCC25772F56}" type="presOf" srcId="{F7D24744-1A5D-45FA-9322-BF85AC414DA2}" destId="{71496671-3639-4EBA-BF45-81A534DE2598}" srcOrd="0" destOrd="0" presId="urn:microsoft.com/office/officeart/2005/8/layout/process1"/>
    <dgm:cxn modelId="{B8DBC6D9-81DD-4243-A9D2-ECB1F121ED2E}" type="presOf" srcId="{59223C34-5785-47C4-845E-F30485DF1168}" destId="{5A250736-89CF-4ADD-A3F9-4F7644ECB83B}" srcOrd="0" destOrd="0" presId="urn:microsoft.com/office/officeart/2005/8/layout/process1"/>
    <dgm:cxn modelId="{09EC40DF-B09E-45A0-A2C6-6D11D1912252}" type="presOf" srcId="{F6C1331E-52AE-4CA4-B4A2-034D290E67C9}" destId="{FF859B7D-E3D6-4F55-86A3-555EA89A5855}" srcOrd="0" destOrd="0" presId="urn:microsoft.com/office/officeart/2005/8/layout/process1"/>
    <dgm:cxn modelId="{B3B763E3-114B-4C05-B9F2-B2D6FFD28326}" type="presOf" srcId="{4ACAEC89-6D48-4850-9FAD-12A2F943F7AB}" destId="{A04393E9-D60A-4425-A5C7-0D5F93ADB492}" srcOrd="1" destOrd="0" presId="urn:microsoft.com/office/officeart/2005/8/layout/process1"/>
    <dgm:cxn modelId="{4D6375E6-B534-42F7-978B-853C33D3256E}" type="presOf" srcId="{5E1B7DFB-018D-4C1F-BEE6-65AA27986494}" destId="{99E727DC-99D3-4123-AF91-4F7F5A9D337A}" srcOrd="0" destOrd="0" presId="urn:microsoft.com/office/officeart/2005/8/layout/process1"/>
    <dgm:cxn modelId="{6C7E42EC-E0A0-4259-B9C6-9DE12621B237}" type="presOf" srcId="{CC4EA1DE-0B59-4EA9-9EE7-EA060393842B}" destId="{BFFD0A72-0897-42B1-A51E-7C70170BE75D}" srcOrd="0" destOrd="0" presId="urn:microsoft.com/office/officeart/2005/8/layout/process1"/>
    <dgm:cxn modelId="{0B2D48EE-B31C-47D3-862F-FD4D5E5042FE}" srcId="{F6C1331E-52AE-4CA4-B4A2-034D290E67C9}" destId="{D497779F-8EB7-41B6-9C49-4C179DDD77E9}" srcOrd="6" destOrd="0" parTransId="{8E8E1581-77F7-466A-A9C6-8398AB7362EA}" sibTransId="{5E1B7DFB-018D-4C1F-BEE6-65AA27986494}"/>
    <dgm:cxn modelId="{AD59B5F5-A05D-43B2-AA9B-B5E4F275E5DF}" type="presOf" srcId="{6BC13A0D-9F1D-425F-80EA-53FD31043B7A}" destId="{2EA2FED7-28E6-4A99-8F78-7E625390B81C}" srcOrd="1" destOrd="0" presId="urn:microsoft.com/office/officeart/2005/8/layout/process1"/>
    <dgm:cxn modelId="{C12CA6FE-CCDC-46D1-BAE1-35D1D2C88568}" type="presOf" srcId="{96E3FE20-27E8-485D-B941-6E5483690226}" destId="{3B4B8CF3-C5FF-4DF5-8F86-7569FCF15755}" srcOrd="0" destOrd="0" presId="urn:microsoft.com/office/officeart/2005/8/layout/process1"/>
    <dgm:cxn modelId="{AA705D50-C119-42C8-989A-933704CCB646}" type="presParOf" srcId="{FF859B7D-E3D6-4F55-86A3-555EA89A5855}" destId="{3B4B8CF3-C5FF-4DF5-8F86-7569FCF15755}" srcOrd="0" destOrd="0" presId="urn:microsoft.com/office/officeart/2005/8/layout/process1"/>
    <dgm:cxn modelId="{E402E5C2-E6F4-4791-A770-F9FC639DD842}" type="presParOf" srcId="{FF859B7D-E3D6-4F55-86A3-555EA89A5855}" destId="{5403F35C-F992-4FC0-AF85-1D92518D0AD4}" srcOrd="1" destOrd="0" presId="urn:microsoft.com/office/officeart/2005/8/layout/process1"/>
    <dgm:cxn modelId="{790137DE-6DDE-4ABB-A0C3-7EF1DA12D4CA}" type="presParOf" srcId="{5403F35C-F992-4FC0-AF85-1D92518D0AD4}" destId="{04AC6E02-0D36-4E97-9121-7476DBB64924}" srcOrd="0" destOrd="0" presId="urn:microsoft.com/office/officeart/2005/8/layout/process1"/>
    <dgm:cxn modelId="{13E2397A-0A4F-4719-B973-9043505EECD4}" type="presParOf" srcId="{FF859B7D-E3D6-4F55-86A3-555EA89A5855}" destId="{22B7ECD6-A7B3-4269-AFCD-C2FC9DFF74A9}" srcOrd="2" destOrd="0" presId="urn:microsoft.com/office/officeart/2005/8/layout/process1"/>
    <dgm:cxn modelId="{FEB6FBEB-DBB0-467D-8BD1-AFB615FB1D1D}" type="presParOf" srcId="{FF859B7D-E3D6-4F55-86A3-555EA89A5855}" destId="{F2EB1922-A8CD-4912-9AC2-808A1CF3E095}" srcOrd="3" destOrd="0" presId="urn:microsoft.com/office/officeart/2005/8/layout/process1"/>
    <dgm:cxn modelId="{8374DD83-92BA-4F87-B73B-E41CF261F71D}" type="presParOf" srcId="{F2EB1922-A8CD-4912-9AC2-808A1CF3E095}" destId="{A04393E9-D60A-4425-A5C7-0D5F93ADB492}" srcOrd="0" destOrd="0" presId="urn:microsoft.com/office/officeart/2005/8/layout/process1"/>
    <dgm:cxn modelId="{63927973-5C03-4C25-9B0A-90E3AC6D8CF1}" type="presParOf" srcId="{FF859B7D-E3D6-4F55-86A3-555EA89A5855}" destId="{99FE8BAF-326F-4AFD-B320-5481352FDF21}" srcOrd="4" destOrd="0" presId="urn:microsoft.com/office/officeart/2005/8/layout/process1"/>
    <dgm:cxn modelId="{72741FA1-1DD4-4184-9589-5D3C35F94AA1}" type="presParOf" srcId="{FF859B7D-E3D6-4F55-86A3-555EA89A5855}" destId="{71496671-3639-4EBA-BF45-81A534DE2598}" srcOrd="5" destOrd="0" presId="urn:microsoft.com/office/officeart/2005/8/layout/process1"/>
    <dgm:cxn modelId="{E0CBB301-4D8F-4F3C-97F3-441092AD8121}" type="presParOf" srcId="{71496671-3639-4EBA-BF45-81A534DE2598}" destId="{DC7E75E3-E9B7-4547-8FCE-CA0E6E9E7B95}" srcOrd="0" destOrd="0" presId="urn:microsoft.com/office/officeart/2005/8/layout/process1"/>
    <dgm:cxn modelId="{F5361168-A427-4665-8341-BA9DD301DCC1}" type="presParOf" srcId="{FF859B7D-E3D6-4F55-86A3-555EA89A5855}" destId="{074B5D84-0DF9-49A3-9083-5A91ACB8EB0D}" srcOrd="6" destOrd="0" presId="urn:microsoft.com/office/officeart/2005/8/layout/process1"/>
    <dgm:cxn modelId="{0DB68D2C-BD11-406A-9A08-7187C441A0D5}" type="presParOf" srcId="{FF859B7D-E3D6-4F55-86A3-555EA89A5855}" destId="{2B28A1EF-F801-40EA-B5F7-060FA584DA1E}" srcOrd="7" destOrd="0" presId="urn:microsoft.com/office/officeart/2005/8/layout/process1"/>
    <dgm:cxn modelId="{104DF7AC-7F1E-4E69-8126-2EA0E185DAF4}" type="presParOf" srcId="{2B28A1EF-F801-40EA-B5F7-060FA584DA1E}" destId="{2EA2FED7-28E6-4A99-8F78-7E625390B81C}" srcOrd="0" destOrd="0" presId="urn:microsoft.com/office/officeart/2005/8/layout/process1"/>
    <dgm:cxn modelId="{B0A20633-22F4-4899-BF95-8FEDCC442AAB}" type="presParOf" srcId="{FF859B7D-E3D6-4F55-86A3-555EA89A5855}" destId="{0E792D0D-947B-4B55-863C-38A9A8568EC2}" srcOrd="8" destOrd="0" presId="urn:microsoft.com/office/officeart/2005/8/layout/process1"/>
    <dgm:cxn modelId="{1D1CFEEF-2E8A-4CDE-81BF-28A64EB57078}" type="presParOf" srcId="{FF859B7D-E3D6-4F55-86A3-555EA89A5855}" destId="{0C33813A-B558-4E31-88F2-07B927DA536F}" srcOrd="9" destOrd="0" presId="urn:microsoft.com/office/officeart/2005/8/layout/process1"/>
    <dgm:cxn modelId="{57A88D46-9C07-411D-856D-4B1CA86728EF}" type="presParOf" srcId="{0C33813A-B558-4E31-88F2-07B927DA536F}" destId="{8C94E9D4-8474-494B-8333-6722602AE1EA}" srcOrd="0" destOrd="0" presId="urn:microsoft.com/office/officeart/2005/8/layout/process1"/>
    <dgm:cxn modelId="{D9E6D282-C683-4F6C-B368-F61A7D10BB35}" type="presParOf" srcId="{FF859B7D-E3D6-4F55-86A3-555EA89A5855}" destId="{B0D92A78-7CC3-49EF-AAA0-971C0E54FBD8}" srcOrd="10" destOrd="0" presId="urn:microsoft.com/office/officeart/2005/8/layout/process1"/>
    <dgm:cxn modelId="{E33F827E-FF10-454C-BFA0-A5085B089F8C}" type="presParOf" srcId="{FF859B7D-E3D6-4F55-86A3-555EA89A5855}" destId="{5A250736-89CF-4ADD-A3F9-4F7644ECB83B}" srcOrd="11" destOrd="0" presId="urn:microsoft.com/office/officeart/2005/8/layout/process1"/>
    <dgm:cxn modelId="{E4797EBC-635A-4AD0-A9F9-D4837BD92230}" type="presParOf" srcId="{5A250736-89CF-4ADD-A3F9-4F7644ECB83B}" destId="{75BEC774-E288-46EB-A0B2-D204511B7D3E}" srcOrd="0" destOrd="0" presId="urn:microsoft.com/office/officeart/2005/8/layout/process1"/>
    <dgm:cxn modelId="{073FA7E9-8A07-44F2-9000-BF4CFA077DA6}" type="presParOf" srcId="{FF859B7D-E3D6-4F55-86A3-555EA89A5855}" destId="{C8F33333-5675-4624-A767-8001AB10B42C}" srcOrd="12" destOrd="0" presId="urn:microsoft.com/office/officeart/2005/8/layout/process1"/>
    <dgm:cxn modelId="{17DE65FF-9899-4172-AF71-FEF9EE738C98}" type="presParOf" srcId="{FF859B7D-E3D6-4F55-86A3-555EA89A5855}" destId="{99E727DC-99D3-4123-AF91-4F7F5A9D337A}" srcOrd="13" destOrd="0" presId="urn:microsoft.com/office/officeart/2005/8/layout/process1"/>
    <dgm:cxn modelId="{93BCBE18-C545-4A9E-BDA1-E4D7EFF2D8FA}" type="presParOf" srcId="{99E727DC-99D3-4123-AF91-4F7F5A9D337A}" destId="{B5BFA315-89A3-43D6-9676-73D993AE1E6C}" srcOrd="0" destOrd="0" presId="urn:microsoft.com/office/officeart/2005/8/layout/process1"/>
    <dgm:cxn modelId="{95A21417-B21F-4A24-B2B8-488E6E10B68A}" type="presParOf" srcId="{FF859B7D-E3D6-4F55-86A3-555EA89A5855}" destId="{1DF120CC-123A-484F-83D3-CCCCC04E4A18}" srcOrd="14" destOrd="0" presId="urn:microsoft.com/office/officeart/2005/8/layout/process1"/>
    <dgm:cxn modelId="{F6F923FA-5ED0-4E2B-ACF3-A7A64003D458}" type="presParOf" srcId="{FF859B7D-E3D6-4F55-86A3-555EA89A5855}" destId="{B0189A8E-437C-4BD5-AC8C-EB5E96A3433C}" srcOrd="15" destOrd="0" presId="urn:microsoft.com/office/officeart/2005/8/layout/process1"/>
    <dgm:cxn modelId="{4F10D971-7745-43B7-8078-9669DDA8AD27}" type="presParOf" srcId="{B0189A8E-437C-4BD5-AC8C-EB5E96A3433C}" destId="{930F20F6-2B59-4300-8BA6-9CD364EFC458}" srcOrd="0" destOrd="0" presId="urn:microsoft.com/office/officeart/2005/8/layout/process1"/>
    <dgm:cxn modelId="{E5A0A9FB-CB24-4CE9-A4DE-72635CED3059}" type="presParOf" srcId="{FF859B7D-E3D6-4F55-86A3-555EA89A5855}" destId="{BFFD0A72-0897-42B1-A51E-7C70170BE75D}" srcOrd="16" destOrd="0" presId="urn:microsoft.com/office/officeart/2005/8/layout/process1"/>
    <dgm:cxn modelId="{A8DCE98F-C27B-4939-9D8B-AF806A9EFC98}" type="presParOf" srcId="{FF859B7D-E3D6-4F55-86A3-555EA89A5855}" destId="{375DA5F4-64DF-4496-9337-57E4688C6864}" srcOrd="17" destOrd="0" presId="urn:microsoft.com/office/officeart/2005/8/layout/process1"/>
    <dgm:cxn modelId="{AEB42FB4-BEFF-463F-A78E-0A1AF2088755}" type="presParOf" srcId="{375DA5F4-64DF-4496-9337-57E4688C6864}" destId="{F69B72C3-3DF2-499A-A200-8E770CDC3BC0}" srcOrd="0" destOrd="0" presId="urn:microsoft.com/office/officeart/2005/8/layout/process1"/>
    <dgm:cxn modelId="{580D3AF9-7A98-4212-A64F-20D8476CAF22}" type="presParOf" srcId="{FF859B7D-E3D6-4F55-86A3-555EA89A5855}" destId="{964564C8-7BD7-40E0-85FC-9110E78D1E98}" srcOrd="18"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6C1331E-52AE-4CA4-B4A2-034D290E67C9}" type="doc">
      <dgm:prSet loTypeId="urn:microsoft.com/office/officeart/2005/8/layout/process1" loCatId="process" qsTypeId="urn:microsoft.com/office/officeart/2005/8/quickstyle/simple1" qsCatId="simple" csTypeId="urn:microsoft.com/office/officeart/2005/8/colors/accent6_5" csCatId="accent6" phldr="1"/>
      <dgm:spPr/>
    </dgm:pt>
    <dgm:pt modelId="{96E3FE20-27E8-485D-B941-6E5483690226}">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Exigibilidad de los CPHS</a:t>
          </a:r>
          <a:endParaRPr lang="es-CL" sz="1000" b="1" kern="1200" dirty="0">
            <a:solidFill>
              <a:prstClr val="white"/>
            </a:solidFill>
            <a:latin typeface="Calibri" panose="020F0502020204030204"/>
            <a:ea typeface="+mn-ea"/>
            <a:cs typeface="+mn-cs"/>
          </a:endParaRPr>
        </a:p>
      </dgm:t>
    </dgm:pt>
    <dgm:pt modelId="{30701009-A82C-48F0-80E1-8F6425EB9780}" type="parTrans" cxnId="{63CD4D53-9889-4FB7-ADDA-C43296044E0C}">
      <dgm:prSet/>
      <dgm:spPr/>
      <dgm:t>
        <a:bodyPr/>
        <a:lstStyle/>
        <a:p>
          <a:endParaRPr lang="es-CL" sz="1000" b="1"/>
        </a:p>
      </dgm:t>
    </dgm:pt>
    <dgm:pt modelId="{BD3736CF-557D-4592-81BB-67549C2C84AC}" type="sibTrans" cxnId="{63CD4D53-9889-4FB7-ADDA-C43296044E0C}">
      <dgm:prSet custT="1"/>
      <dgm:spPr/>
      <dgm:t>
        <a:bodyPr/>
        <a:lstStyle/>
        <a:p>
          <a:endParaRPr lang="es-CL" sz="1000" b="1"/>
        </a:p>
      </dgm:t>
    </dgm:pt>
    <dgm:pt modelId="{A4580264-F3BF-42B0-B0B0-DFFFF04F6507}">
      <dgm:prSet phldrT="[Texto]" custT="1"/>
      <dgm:spPr>
        <a:solidFill>
          <a:srgbClr val="70AD47">
            <a:alpha val="90000"/>
            <a:hueOff val="0"/>
            <a:satOff val="0"/>
            <a:lumOff val="0"/>
            <a:alphaOff val="0"/>
          </a:srgbClr>
        </a:solidFill>
        <a:ln w="22225" cap="flat" cmpd="sng" algn="ctr">
          <a:solidFill>
            <a:scrgbClr r="0" g="0" b="0"/>
          </a:solidFill>
          <a:prstDash val="solid"/>
          <a:miter lim="800000"/>
        </a:ln>
        <a:effectLst>
          <a:outerShdw blurRad="215900" dist="38100" dir="18900000" algn="bl" rotWithShape="0">
            <a:prstClr val="black">
              <a:alpha val="40000"/>
            </a:prstClr>
          </a:outerShdw>
        </a:effectLst>
      </dgm:spPr>
      <dgm:t>
        <a:bodyPr spcFirstLastPara="0" vert="horz" wrap="square" lIns="45720" tIns="45720" rIns="45720" bIns="45720" numCol="1" spcCol="1270" anchor="ctr" anchorCtr="0"/>
        <a:lstStyle/>
        <a:p>
          <a:pPr marL="0" lvl="0" indent="0" algn="ctr" defTabSz="533400">
            <a:lnSpc>
              <a:spcPct val="90000"/>
            </a:lnSpc>
            <a:spcBef>
              <a:spcPct val="0"/>
            </a:spcBef>
            <a:spcAft>
              <a:spcPct val="35000"/>
            </a:spcAft>
            <a:buNone/>
          </a:pPr>
          <a:r>
            <a:rPr lang="es-ES" sz="1200" b="1" kern="1200" dirty="0">
              <a:solidFill>
                <a:prstClr val="white"/>
              </a:solidFill>
              <a:latin typeface="Calibri" panose="020F0502020204030204"/>
              <a:ea typeface="+mn-ea"/>
              <a:cs typeface="+mn-cs"/>
            </a:rPr>
            <a:t>Composición del CPHS</a:t>
          </a:r>
          <a:endParaRPr lang="es-CL" sz="1200" b="1" kern="1200" dirty="0">
            <a:solidFill>
              <a:prstClr val="white"/>
            </a:solidFill>
            <a:latin typeface="Calibri" panose="020F0502020204030204"/>
            <a:ea typeface="+mn-ea"/>
            <a:cs typeface="+mn-cs"/>
          </a:endParaRPr>
        </a:p>
      </dgm:t>
    </dgm:pt>
    <dgm:pt modelId="{9B7B82E2-E13F-4E6B-B365-4A99CC0C41E1}" type="parTrans" cxnId="{F585908E-59C3-49E5-98A8-C65E7FB60ADD}">
      <dgm:prSet/>
      <dgm:spPr/>
      <dgm:t>
        <a:bodyPr/>
        <a:lstStyle/>
        <a:p>
          <a:endParaRPr lang="es-CL" sz="1000" b="1"/>
        </a:p>
      </dgm:t>
    </dgm:pt>
    <dgm:pt modelId="{4ACAEC89-6D48-4850-9FAD-12A2F943F7AB}" type="sibTrans" cxnId="{F585908E-59C3-49E5-98A8-C65E7FB60ADD}">
      <dgm:prSet custT="1"/>
      <dgm:spPr/>
      <dgm:t>
        <a:bodyPr/>
        <a:lstStyle/>
        <a:p>
          <a:endParaRPr lang="es-CL" sz="1000" b="1"/>
        </a:p>
      </dgm:t>
    </dgm:pt>
    <dgm:pt modelId="{D2FFC704-3A3C-407C-983B-2014AD2B179C}">
      <dgm:prSet phldrT="[Texto]" custT="1"/>
      <dgm:spPr/>
      <dgm:t>
        <a:bodyPr/>
        <a:lstStyle/>
        <a:p>
          <a:r>
            <a:rPr lang="es-ES" sz="1000" b="1" dirty="0"/>
            <a:t>Constitución del CPHS</a:t>
          </a:r>
          <a:endParaRPr lang="es-CL" sz="1000" b="1" dirty="0"/>
        </a:p>
      </dgm:t>
    </dgm:pt>
    <dgm:pt modelId="{655BFCF7-6A50-4B71-ACF3-9D6192220CB7}" type="parTrans" cxnId="{C7C9A4BB-04CD-4C85-9B46-FA35E55C00D1}">
      <dgm:prSet/>
      <dgm:spPr/>
      <dgm:t>
        <a:bodyPr/>
        <a:lstStyle/>
        <a:p>
          <a:endParaRPr lang="es-CL" sz="1000" b="1"/>
        </a:p>
      </dgm:t>
    </dgm:pt>
    <dgm:pt modelId="{F7D24744-1A5D-45FA-9322-BF85AC414DA2}" type="sibTrans" cxnId="{C7C9A4BB-04CD-4C85-9B46-FA35E55C00D1}">
      <dgm:prSet custT="1"/>
      <dgm:spPr/>
      <dgm:t>
        <a:bodyPr/>
        <a:lstStyle/>
        <a:p>
          <a:endParaRPr lang="es-CL" sz="1000" b="1"/>
        </a:p>
      </dgm:t>
    </dgm:pt>
    <dgm:pt modelId="{C8A5F8E8-1BF0-4207-A8ED-1D1448AA613B}">
      <dgm:prSet phldrT="[Texto]" custT="1"/>
      <dgm:spPr/>
      <dgm:t>
        <a:bodyPr/>
        <a:lstStyle/>
        <a:p>
          <a:r>
            <a:rPr lang="es-ES" sz="1000" b="1" dirty="0"/>
            <a:t>Facilidades             para el funcionamiento del CPHS</a:t>
          </a:r>
          <a:endParaRPr lang="es-CL" sz="1000" b="1" dirty="0"/>
        </a:p>
      </dgm:t>
    </dgm:pt>
    <dgm:pt modelId="{B6BE6C6B-5EC2-4E53-A634-8C55796F8A5D}" type="parTrans" cxnId="{A670B41F-1D18-4153-94FA-81FACE22AEE9}">
      <dgm:prSet/>
      <dgm:spPr/>
      <dgm:t>
        <a:bodyPr/>
        <a:lstStyle/>
        <a:p>
          <a:endParaRPr lang="es-CL" sz="1000" b="1"/>
        </a:p>
      </dgm:t>
    </dgm:pt>
    <dgm:pt modelId="{6BC13A0D-9F1D-425F-80EA-53FD31043B7A}" type="sibTrans" cxnId="{A670B41F-1D18-4153-94FA-81FACE22AEE9}">
      <dgm:prSet custT="1"/>
      <dgm:spPr/>
      <dgm:t>
        <a:bodyPr/>
        <a:lstStyle/>
        <a:p>
          <a:endParaRPr lang="es-CL" sz="1000" b="1"/>
        </a:p>
      </dgm:t>
    </dgm:pt>
    <dgm:pt modelId="{E8501B58-696D-4E5C-9C4D-4D49AA5ABA42}">
      <dgm:prSet phldrT="[Texto]" custT="1"/>
      <dgm:spPr/>
      <dgm:t>
        <a:bodyPr/>
        <a:lstStyle/>
        <a:p>
          <a:r>
            <a:rPr lang="es-ES" sz="1000" b="1" dirty="0"/>
            <a:t>Reuniones del CPHS</a:t>
          </a:r>
          <a:endParaRPr lang="es-CL" sz="1000" b="1" dirty="0"/>
        </a:p>
      </dgm:t>
    </dgm:pt>
    <dgm:pt modelId="{746AF120-C586-4CCB-B67F-D85780EDA687}" type="parTrans" cxnId="{3B6EF996-F348-4485-AE70-BE19C45AC725}">
      <dgm:prSet/>
      <dgm:spPr/>
      <dgm:t>
        <a:bodyPr/>
        <a:lstStyle/>
        <a:p>
          <a:endParaRPr lang="es-CL" sz="1000" b="1"/>
        </a:p>
      </dgm:t>
    </dgm:pt>
    <dgm:pt modelId="{527EB2DC-E6D5-49A8-A67C-0B373F83B4DF}" type="sibTrans" cxnId="{3B6EF996-F348-4485-AE70-BE19C45AC725}">
      <dgm:prSet custT="1"/>
      <dgm:spPr/>
      <dgm:t>
        <a:bodyPr/>
        <a:lstStyle/>
        <a:p>
          <a:endParaRPr lang="es-CL" sz="1000" b="1"/>
        </a:p>
      </dgm:t>
    </dgm:pt>
    <dgm:pt modelId="{E2CD9146-7A1A-4385-8100-27DE060247D6}">
      <dgm:prSet phldrT="[Texto]" custT="1"/>
      <dgm:spPr/>
      <dgm:t>
        <a:bodyPr/>
        <a:lstStyle/>
        <a:p>
          <a:r>
            <a:rPr lang="es-ES" sz="1000" b="1" dirty="0"/>
            <a:t>Vigencia en el CPHS</a:t>
          </a:r>
          <a:endParaRPr lang="es-CL" sz="1000" b="1" dirty="0"/>
        </a:p>
      </dgm:t>
    </dgm:pt>
    <dgm:pt modelId="{FFB5AE67-036F-4CE6-8F5E-B181DD1DF4C7}" type="parTrans" cxnId="{52A25868-72BD-4389-BEC9-44482ED2203D}">
      <dgm:prSet/>
      <dgm:spPr/>
      <dgm:t>
        <a:bodyPr/>
        <a:lstStyle/>
        <a:p>
          <a:endParaRPr lang="es-CL" sz="1000" b="1"/>
        </a:p>
      </dgm:t>
    </dgm:pt>
    <dgm:pt modelId="{59223C34-5785-47C4-845E-F30485DF1168}" type="sibTrans" cxnId="{52A25868-72BD-4389-BEC9-44482ED2203D}">
      <dgm:prSet custT="1"/>
      <dgm:spPr/>
      <dgm:t>
        <a:bodyPr/>
        <a:lstStyle/>
        <a:p>
          <a:endParaRPr lang="es-CL" sz="1000" b="1"/>
        </a:p>
      </dgm:t>
    </dgm:pt>
    <dgm:pt modelId="{D497779F-8EB7-41B6-9C49-4C179DDD77E9}">
      <dgm:prSet phldrT="[Texto]" custT="1"/>
      <dgm:spPr/>
      <dgm:t>
        <a:bodyPr/>
        <a:lstStyle/>
        <a:p>
          <a:r>
            <a:rPr lang="es-ES" sz="1000" b="1" dirty="0"/>
            <a:t>Rol miembros suplentes</a:t>
          </a:r>
          <a:endParaRPr lang="es-CL" sz="1000" b="1" dirty="0"/>
        </a:p>
      </dgm:t>
    </dgm:pt>
    <dgm:pt modelId="{8E8E1581-77F7-466A-A9C6-8398AB7362EA}" type="parTrans" cxnId="{0B2D48EE-B31C-47D3-862F-FD4D5E5042FE}">
      <dgm:prSet/>
      <dgm:spPr/>
      <dgm:t>
        <a:bodyPr/>
        <a:lstStyle/>
        <a:p>
          <a:endParaRPr lang="es-CL" sz="1000" b="1"/>
        </a:p>
      </dgm:t>
    </dgm:pt>
    <dgm:pt modelId="{5E1B7DFB-018D-4C1F-BEE6-65AA27986494}" type="sibTrans" cxnId="{0B2D48EE-B31C-47D3-862F-FD4D5E5042FE}">
      <dgm:prSet custT="1"/>
      <dgm:spPr/>
      <dgm:t>
        <a:bodyPr/>
        <a:lstStyle/>
        <a:p>
          <a:endParaRPr lang="es-CL" sz="1000" b="1"/>
        </a:p>
      </dgm:t>
    </dgm:pt>
    <dgm:pt modelId="{5DAEDA48-3C70-44EE-87D2-54F8162AA113}">
      <dgm:prSet phldrT="[Texto]" custT="1"/>
      <dgm:spPr/>
      <dgm:t>
        <a:bodyPr/>
        <a:lstStyle/>
        <a:p>
          <a:r>
            <a:rPr lang="es-ES" sz="1000" b="1" dirty="0"/>
            <a:t>Asistencia a los CPHS</a:t>
          </a:r>
          <a:endParaRPr lang="es-CL" sz="1000" b="1" dirty="0"/>
        </a:p>
      </dgm:t>
    </dgm:pt>
    <dgm:pt modelId="{CC8AD963-A025-4B5C-BA5C-389EC946FBBA}" type="parTrans" cxnId="{6E3DB2A2-A486-4A02-926E-C0E592EF2D04}">
      <dgm:prSet/>
      <dgm:spPr/>
      <dgm:t>
        <a:bodyPr/>
        <a:lstStyle/>
        <a:p>
          <a:endParaRPr lang="es-CL" sz="1000" b="1"/>
        </a:p>
      </dgm:t>
    </dgm:pt>
    <dgm:pt modelId="{DFEF6568-E172-4C7C-9A03-E5B8D998B3CC}" type="sibTrans" cxnId="{6E3DB2A2-A486-4A02-926E-C0E592EF2D04}">
      <dgm:prSet custT="1"/>
      <dgm:spPr/>
      <dgm:t>
        <a:bodyPr/>
        <a:lstStyle/>
        <a:p>
          <a:endParaRPr lang="es-CL" sz="1000" b="1"/>
        </a:p>
      </dgm:t>
    </dgm:pt>
    <dgm:pt modelId="{CC4EA1DE-0B59-4EA9-9EE7-EA060393842B}">
      <dgm:prSet phldrT="[Texto]" custT="1"/>
      <dgm:spPr/>
      <dgm:t>
        <a:bodyPr/>
        <a:lstStyle/>
        <a:p>
          <a:r>
            <a:rPr lang="es-ES" sz="1000" b="1" dirty="0"/>
            <a:t>Funciones del CPHS</a:t>
          </a:r>
          <a:endParaRPr lang="es-CL" sz="1000" b="1" dirty="0"/>
        </a:p>
      </dgm:t>
    </dgm:pt>
    <dgm:pt modelId="{2AE15B5D-3959-42F1-961D-2BE18667A876}" type="parTrans" cxnId="{072E6816-04A2-492E-9A05-ABD1134967B4}">
      <dgm:prSet/>
      <dgm:spPr/>
      <dgm:t>
        <a:bodyPr/>
        <a:lstStyle/>
        <a:p>
          <a:endParaRPr lang="es-CL" sz="1000" b="1"/>
        </a:p>
      </dgm:t>
    </dgm:pt>
    <dgm:pt modelId="{A8420DD8-2E7E-4AA2-BF85-1539308E01E1}" type="sibTrans" cxnId="{072E6816-04A2-492E-9A05-ABD1134967B4}">
      <dgm:prSet custT="1"/>
      <dgm:spPr/>
      <dgm:t>
        <a:bodyPr/>
        <a:lstStyle/>
        <a:p>
          <a:endParaRPr lang="es-CL" sz="1000" b="1"/>
        </a:p>
      </dgm:t>
    </dgm:pt>
    <dgm:pt modelId="{1ED7F1C1-BEA5-4460-B917-460E9800126C}">
      <dgm:prSet phldrT="[Texto]" custT="1"/>
      <dgm:spPr/>
      <dgm:t>
        <a:bodyPr/>
        <a:lstStyle/>
        <a:p>
          <a:r>
            <a:rPr lang="es-ES" sz="1000" b="1" dirty="0"/>
            <a:t>Permanencia de los CPHS</a:t>
          </a:r>
          <a:endParaRPr lang="es-CL" sz="1000" b="1" dirty="0"/>
        </a:p>
      </dgm:t>
    </dgm:pt>
    <dgm:pt modelId="{EC566DA7-6CFA-43B6-B21F-C3D8D17489E9}" type="parTrans" cxnId="{DB214778-C167-40B5-8B18-4E62A552AC4F}">
      <dgm:prSet/>
      <dgm:spPr/>
      <dgm:t>
        <a:bodyPr/>
        <a:lstStyle/>
        <a:p>
          <a:endParaRPr lang="es-CL" sz="1000" b="1"/>
        </a:p>
      </dgm:t>
    </dgm:pt>
    <dgm:pt modelId="{C66DE3FC-EAB5-4BB1-B573-0BB18E900645}" type="sibTrans" cxnId="{DB214778-C167-40B5-8B18-4E62A552AC4F}">
      <dgm:prSet/>
      <dgm:spPr/>
      <dgm:t>
        <a:bodyPr/>
        <a:lstStyle/>
        <a:p>
          <a:endParaRPr lang="es-CL" sz="1000" b="1"/>
        </a:p>
      </dgm:t>
    </dgm:pt>
    <dgm:pt modelId="{FF859B7D-E3D6-4F55-86A3-555EA89A5855}" type="pres">
      <dgm:prSet presAssocID="{F6C1331E-52AE-4CA4-B4A2-034D290E67C9}" presName="Name0" presStyleCnt="0">
        <dgm:presLayoutVars>
          <dgm:dir/>
          <dgm:resizeHandles val="exact"/>
        </dgm:presLayoutVars>
      </dgm:prSet>
      <dgm:spPr/>
    </dgm:pt>
    <dgm:pt modelId="{3B4B8CF3-C5FF-4DF5-8F86-7569FCF15755}" type="pres">
      <dgm:prSet presAssocID="{96E3FE20-27E8-485D-B941-6E5483690226}" presName="node" presStyleLbl="node1" presStyleIdx="0" presStyleCnt="10">
        <dgm:presLayoutVars>
          <dgm:bulletEnabled val="1"/>
        </dgm:presLayoutVars>
      </dgm:prSet>
      <dgm:spPr>
        <a:xfrm>
          <a:off x="4170" y="2777108"/>
          <a:ext cx="963499" cy="686493"/>
        </a:xfrm>
        <a:prstGeom prst="roundRect">
          <a:avLst>
            <a:gd name="adj" fmla="val 10000"/>
          </a:avLst>
        </a:prstGeom>
      </dgm:spPr>
    </dgm:pt>
    <dgm:pt modelId="{5403F35C-F992-4FC0-AF85-1D92518D0AD4}" type="pres">
      <dgm:prSet presAssocID="{BD3736CF-557D-4592-81BB-67549C2C84AC}" presName="sibTrans" presStyleLbl="sibTrans2D1" presStyleIdx="0" presStyleCnt="9"/>
      <dgm:spPr/>
    </dgm:pt>
    <dgm:pt modelId="{04AC6E02-0D36-4E97-9121-7476DBB64924}" type="pres">
      <dgm:prSet presAssocID="{BD3736CF-557D-4592-81BB-67549C2C84AC}" presName="connectorText" presStyleLbl="sibTrans2D1" presStyleIdx="0" presStyleCnt="9"/>
      <dgm:spPr/>
    </dgm:pt>
    <dgm:pt modelId="{22B7ECD6-A7B3-4269-AFCD-C2FC9DFF74A9}" type="pres">
      <dgm:prSet presAssocID="{A4580264-F3BF-42B0-B0B0-DFFFF04F6507}" presName="node" presStyleLbl="node1" presStyleIdx="1" presStyleCnt="10" custLinFactY="-27519" custLinFactNeighborX="-33529" custLinFactNeighborY="-100000">
        <dgm:presLayoutVars>
          <dgm:bulletEnabled val="1"/>
        </dgm:presLayoutVars>
      </dgm:prSet>
      <dgm:spPr>
        <a:xfrm>
          <a:off x="1223848" y="1901699"/>
          <a:ext cx="963499" cy="686493"/>
        </a:xfrm>
        <a:prstGeom prst="roundRect">
          <a:avLst>
            <a:gd name="adj" fmla="val 10000"/>
          </a:avLst>
        </a:prstGeom>
      </dgm:spPr>
    </dgm:pt>
    <dgm:pt modelId="{F2EB1922-A8CD-4912-9AC2-808A1CF3E095}" type="pres">
      <dgm:prSet presAssocID="{4ACAEC89-6D48-4850-9FAD-12A2F943F7AB}" presName="sibTrans" presStyleLbl="sibTrans2D1" presStyleIdx="1" presStyleCnt="9"/>
      <dgm:spPr/>
    </dgm:pt>
    <dgm:pt modelId="{A04393E9-D60A-4425-A5C7-0D5F93ADB492}" type="pres">
      <dgm:prSet presAssocID="{4ACAEC89-6D48-4850-9FAD-12A2F943F7AB}" presName="connectorText" presStyleLbl="sibTrans2D1" presStyleIdx="1" presStyleCnt="9"/>
      <dgm:spPr/>
    </dgm:pt>
    <dgm:pt modelId="{99FE8BAF-326F-4AFD-B320-5481352FDF21}" type="pres">
      <dgm:prSet presAssocID="{D2FFC704-3A3C-407C-983B-2014AD2B179C}" presName="node" presStyleLbl="node1" presStyleIdx="2" presStyleCnt="10" custLinFactX="-1311" custLinFactNeighborX="-100000" custLinFactNeighborY="16743">
        <dgm:presLayoutVars>
          <dgm:bulletEnabled val="1"/>
        </dgm:presLayoutVars>
      </dgm:prSet>
      <dgm:spPr/>
    </dgm:pt>
    <dgm:pt modelId="{71496671-3639-4EBA-BF45-81A534DE2598}" type="pres">
      <dgm:prSet presAssocID="{F7D24744-1A5D-45FA-9322-BF85AC414DA2}" presName="sibTrans" presStyleLbl="sibTrans2D1" presStyleIdx="2" presStyleCnt="9"/>
      <dgm:spPr/>
    </dgm:pt>
    <dgm:pt modelId="{DC7E75E3-E9B7-4547-8FCE-CA0E6E9E7B95}" type="pres">
      <dgm:prSet presAssocID="{F7D24744-1A5D-45FA-9322-BF85AC414DA2}" presName="connectorText" presStyleLbl="sibTrans2D1" presStyleIdx="2" presStyleCnt="9"/>
      <dgm:spPr/>
    </dgm:pt>
    <dgm:pt modelId="{074B5D84-0DF9-49A3-9083-5A91ACB8EB0D}" type="pres">
      <dgm:prSet presAssocID="{C8A5F8E8-1BF0-4207-A8ED-1D1448AA613B}" presName="node" presStyleLbl="node1" presStyleIdx="3" presStyleCnt="10" custScaleX="109034" custLinFactX="-12742" custLinFactY="-27519" custLinFactNeighborX="-100000" custLinFactNeighborY="-100000">
        <dgm:presLayoutVars>
          <dgm:bulletEnabled val="1"/>
        </dgm:presLayoutVars>
      </dgm:prSet>
      <dgm:spPr/>
    </dgm:pt>
    <dgm:pt modelId="{2B28A1EF-F801-40EA-B5F7-060FA584DA1E}" type="pres">
      <dgm:prSet presAssocID="{6BC13A0D-9F1D-425F-80EA-53FD31043B7A}" presName="sibTrans" presStyleLbl="sibTrans2D1" presStyleIdx="3" presStyleCnt="9"/>
      <dgm:spPr/>
    </dgm:pt>
    <dgm:pt modelId="{2EA2FED7-28E6-4A99-8F78-7E625390B81C}" type="pres">
      <dgm:prSet presAssocID="{6BC13A0D-9F1D-425F-80EA-53FD31043B7A}" presName="connectorText" presStyleLbl="sibTrans2D1" presStyleIdx="3" presStyleCnt="9"/>
      <dgm:spPr/>
    </dgm:pt>
    <dgm:pt modelId="{0E792D0D-947B-4B55-863C-38A9A8568EC2}" type="pres">
      <dgm:prSet presAssocID="{E8501B58-696D-4E5C-9C4D-4D49AA5ABA42}" presName="node" presStyleLbl="node1" presStyleIdx="4" presStyleCnt="10" custLinFactX="-31220" custLinFactNeighborX="-100000" custLinFactNeighborY="13949">
        <dgm:presLayoutVars>
          <dgm:bulletEnabled val="1"/>
        </dgm:presLayoutVars>
      </dgm:prSet>
      <dgm:spPr/>
    </dgm:pt>
    <dgm:pt modelId="{0C33813A-B558-4E31-88F2-07B927DA536F}" type="pres">
      <dgm:prSet presAssocID="{527EB2DC-E6D5-49A8-A67C-0B373F83B4DF}" presName="sibTrans" presStyleLbl="sibTrans2D1" presStyleIdx="4" presStyleCnt="9"/>
      <dgm:spPr/>
    </dgm:pt>
    <dgm:pt modelId="{8C94E9D4-8474-494B-8333-6722602AE1EA}" type="pres">
      <dgm:prSet presAssocID="{527EB2DC-E6D5-49A8-A67C-0B373F83B4DF}" presName="connectorText" presStyleLbl="sibTrans2D1" presStyleIdx="4" presStyleCnt="9"/>
      <dgm:spPr/>
    </dgm:pt>
    <dgm:pt modelId="{B0D92A78-7CC3-49EF-AAA0-971C0E54FBD8}" type="pres">
      <dgm:prSet presAssocID="{E2CD9146-7A1A-4385-8100-27DE060247D6}" presName="node" presStyleLbl="node1" presStyleIdx="5" presStyleCnt="10" custLinFactX="-56076" custLinFactY="-19482" custLinFactNeighborX="-100000" custLinFactNeighborY="-100000">
        <dgm:presLayoutVars>
          <dgm:bulletEnabled val="1"/>
        </dgm:presLayoutVars>
      </dgm:prSet>
      <dgm:spPr/>
    </dgm:pt>
    <dgm:pt modelId="{5A250736-89CF-4ADD-A3F9-4F7644ECB83B}" type="pres">
      <dgm:prSet presAssocID="{59223C34-5785-47C4-845E-F30485DF1168}" presName="sibTrans" presStyleLbl="sibTrans2D1" presStyleIdx="5" presStyleCnt="9"/>
      <dgm:spPr/>
    </dgm:pt>
    <dgm:pt modelId="{75BEC774-E288-46EB-A0B2-D204511B7D3E}" type="pres">
      <dgm:prSet presAssocID="{59223C34-5785-47C4-845E-F30485DF1168}" presName="connectorText" presStyleLbl="sibTrans2D1" presStyleIdx="5" presStyleCnt="9"/>
      <dgm:spPr/>
    </dgm:pt>
    <dgm:pt modelId="{C8F33333-5675-4624-A767-8001AB10B42C}" type="pres">
      <dgm:prSet presAssocID="{D497779F-8EB7-41B6-9C49-4C179DDD77E9}" presName="node" presStyleLbl="node1" presStyleIdx="6" presStyleCnt="10" custLinFactX="-83732" custLinFactNeighborX="-100000" custLinFactNeighborY="8153">
        <dgm:presLayoutVars>
          <dgm:bulletEnabled val="1"/>
        </dgm:presLayoutVars>
      </dgm:prSet>
      <dgm:spPr/>
    </dgm:pt>
    <dgm:pt modelId="{99E727DC-99D3-4123-AF91-4F7F5A9D337A}" type="pres">
      <dgm:prSet presAssocID="{5E1B7DFB-018D-4C1F-BEE6-65AA27986494}" presName="sibTrans" presStyleLbl="sibTrans2D1" presStyleIdx="6" presStyleCnt="9"/>
      <dgm:spPr/>
    </dgm:pt>
    <dgm:pt modelId="{B5BFA315-89A3-43D6-9676-73D993AE1E6C}" type="pres">
      <dgm:prSet presAssocID="{5E1B7DFB-018D-4C1F-BEE6-65AA27986494}" presName="connectorText" presStyleLbl="sibTrans2D1" presStyleIdx="6" presStyleCnt="9"/>
      <dgm:spPr/>
    </dgm:pt>
    <dgm:pt modelId="{1DF120CC-123A-484F-83D3-CCCCC04E4A18}" type="pres">
      <dgm:prSet presAssocID="{5DAEDA48-3C70-44EE-87D2-54F8162AA113}" presName="node" presStyleLbl="node1" presStyleIdx="7" presStyleCnt="10" custLinFactX="-100000" custLinFactY="-19482" custLinFactNeighborX="-113839" custLinFactNeighborY="-100000">
        <dgm:presLayoutVars>
          <dgm:bulletEnabled val="1"/>
        </dgm:presLayoutVars>
      </dgm:prSet>
      <dgm:spPr/>
    </dgm:pt>
    <dgm:pt modelId="{B0189A8E-437C-4BD5-AC8C-EB5E96A3433C}" type="pres">
      <dgm:prSet presAssocID="{DFEF6568-E172-4C7C-9A03-E5B8D998B3CC}" presName="sibTrans" presStyleLbl="sibTrans2D1" presStyleIdx="7" presStyleCnt="9"/>
      <dgm:spPr/>
    </dgm:pt>
    <dgm:pt modelId="{930F20F6-2B59-4300-8BA6-9CD364EFC458}" type="pres">
      <dgm:prSet presAssocID="{DFEF6568-E172-4C7C-9A03-E5B8D998B3CC}" presName="connectorText" presStyleLbl="sibTrans2D1" presStyleIdx="7" presStyleCnt="9"/>
      <dgm:spPr/>
    </dgm:pt>
    <dgm:pt modelId="{BFFD0A72-0897-42B1-A51E-7C70170BE75D}" type="pres">
      <dgm:prSet presAssocID="{CC4EA1DE-0B59-4EA9-9EE7-EA060393842B}" presName="node" presStyleLbl="node1" presStyleIdx="8" presStyleCnt="10" custLinFactX="-100000" custLinFactNeighborX="-168349" custLinFactNeighborY="4076">
        <dgm:presLayoutVars>
          <dgm:bulletEnabled val="1"/>
        </dgm:presLayoutVars>
      </dgm:prSet>
      <dgm:spPr/>
    </dgm:pt>
    <dgm:pt modelId="{375DA5F4-64DF-4496-9337-57E4688C6864}" type="pres">
      <dgm:prSet presAssocID="{A8420DD8-2E7E-4AA2-BF85-1539308E01E1}" presName="sibTrans" presStyleLbl="sibTrans2D1" presStyleIdx="8" presStyleCnt="9"/>
      <dgm:spPr/>
    </dgm:pt>
    <dgm:pt modelId="{F69B72C3-3DF2-499A-A200-8E770CDC3BC0}" type="pres">
      <dgm:prSet presAssocID="{A8420DD8-2E7E-4AA2-BF85-1539308E01E1}" presName="connectorText" presStyleLbl="sibTrans2D1" presStyleIdx="8" presStyleCnt="9"/>
      <dgm:spPr/>
    </dgm:pt>
    <dgm:pt modelId="{964564C8-7BD7-40E0-85FC-9110E78D1E98}" type="pres">
      <dgm:prSet presAssocID="{1ED7F1C1-BEA5-4460-B917-460E9800126C}" presName="node" presStyleLbl="node1" presStyleIdx="9" presStyleCnt="10" custLinFactX="-116246" custLinFactY="-19482" custLinFactNeighborX="-200000" custLinFactNeighborY="-100000">
        <dgm:presLayoutVars>
          <dgm:bulletEnabled val="1"/>
        </dgm:presLayoutVars>
      </dgm:prSet>
      <dgm:spPr/>
    </dgm:pt>
  </dgm:ptLst>
  <dgm:cxnLst>
    <dgm:cxn modelId="{92C7AD02-F8BA-4F36-844D-F36D95980FAA}" type="presOf" srcId="{F7D24744-1A5D-45FA-9322-BF85AC414DA2}" destId="{DC7E75E3-E9B7-4547-8FCE-CA0E6E9E7B95}" srcOrd="1" destOrd="0" presId="urn:microsoft.com/office/officeart/2005/8/layout/process1"/>
    <dgm:cxn modelId="{043EEE06-22E8-45E5-BEB6-F1EED26EC0BC}" type="presOf" srcId="{527EB2DC-E6D5-49A8-A67C-0B373F83B4DF}" destId="{8C94E9D4-8474-494B-8333-6722602AE1EA}" srcOrd="1" destOrd="0" presId="urn:microsoft.com/office/officeart/2005/8/layout/process1"/>
    <dgm:cxn modelId="{5DBF9C08-3EEA-4DFA-8D22-E7C42D3AFEC2}" type="presOf" srcId="{A8420DD8-2E7E-4AA2-BF85-1539308E01E1}" destId="{F69B72C3-3DF2-499A-A200-8E770CDC3BC0}" srcOrd="1" destOrd="0" presId="urn:microsoft.com/office/officeart/2005/8/layout/process1"/>
    <dgm:cxn modelId="{072E6816-04A2-492E-9A05-ABD1134967B4}" srcId="{F6C1331E-52AE-4CA4-B4A2-034D290E67C9}" destId="{CC4EA1DE-0B59-4EA9-9EE7-EA060393842B}" srcOrd="8" destOrd="0" parTransId="{2AE15B5D-3959-42F1-961D-2BE18667A876}" sibTransId="{A8420DD8-2E7E-4AA2-BF85-1539308E01E1}"/>
    <dgm:cxn modelId="{A670B41F-1D18-4153-94FA-81FACE22AEE9}" srcId="{F6C1331E-52AE-4CA4-B4A2-034D290E67C9}" destId="{C8A5F8E8-1BF0-4207-A8ED-1D1448AA613B}" srcOrd="3" destOrd="0" parTransId="{B6BE6C6B-5EC2-4E53-A634-8C55796F8A5D}" sibTransId="{6BC13A0D-9F1D-425F-80EA-53FD31043B7A}"/>
    <dgm:cxn modelId="{37B80A2F-ABC3-4DD0-9946-C8DF97589691}" type="presOf" srcId="{5DAEDA48-3C70-44EE-87D2-54F8162AA113}" destId="{1DF120CC-123A-484F-83D3-CCCCC04E4A18}" srcOrd="0" destOrd="0" presId="urn:microsoft.com/office/officeart/2005/8/layout/process1"/>
    <dgm:cxn modelId="{D25C4B5D-8F7D-4D35-A156-C966CEBB8A94}" type="presOf" srcId="{DFEF6568-E172-4C7C-9A03-E5B8D998B3CC}" destId="{930F20F6-2B59-4300-8BA6-9CD364EFC458}" srcOrd="1" destOrd="0" presId="urn:microsoft.com/office/officeart/2005/8/layout/process1"/>
    <dgm:cxn modelId="{8B7B8347-FDE5-4EF5-9911-CEBB7CC72B54}" type="presOf" srcId="{5E1B7DFB-018D-4C1F-BEE6-65AA27986494}" destId="{B5BFA315-89A3-43D6-9676-73D993AE1E6C}" srcOrd="1" destOrd="0" presId="urn:microsoft.com/office/officeart/2005/8/layout/process1"/>
    <dgm:cxn modelId="{DCDCDA47-BDB8-4203-896F-A25FA6AAEC4F}" type="presOf" srcId="{4ACAEC89-6D48-4850-9FAD-12A2F943F7AB}" destId="{F2EB1922-A8CD-4912-9AC2-808A1CF3E095}" srcOrd="0" destOrd="0" presId="urn:microsoft.com/office/officeart/2005/8/layout/process1"/>
    <dgm:cxn modelId="{52A25868-72BD-4389-BEC9-44482ED2203D}" srcId="{F6C1331E-52AE-4CA4-B4A2-034D290E67C9}" destId="{E2CD9146-7A1A-4385-8100-27DE060247D6}" srcOrd="5" destOrd="0" parTransId="{FFB5AE67-036F-4CE6-8F5E-B181DD1DF4C7}" sibTransId="{59223C34-5785-47C4-845E-F30485DF1168}"/>
    <dgm:cxn modelId="{9C731A4A-0960-47F4-8012-9FBC1B205A3E}" type="presOf" srcId="{BD3736CF-557D-4592-81BB-67549C2C84AC}" destId="{5403F35C-F992-4FC0-AF85-1D92518D0AD4}" srcOrd="0" destOrd="0" presId="urn:microsoft.com/office/officeart/2005/8/layout/process1"/>
    <dgm:cxn modelId="{732ECE6D-D758-4E16-96F7-08231E1F76B0}" type="presOf" srcId="{DFEF6568-E172-4C7C-9A03-E5B8D998B3CC}" destId="{B0189A8E-437C-4BD5-AC8C-EB5E96A3433C}" srcOrd="0" destOrd="0" presId="urn:microsoft.com/office/officeart/2005/8/layout/process1"/>
    <dgm:cxn modelId="{EFCFE94D-75B3-4324-A613-FBABFB6BB497}" type="presOf" srcId="{59223C34-5785-47C4-845E-F30485DF1168}" destId="{75BEC774-E288-46EB-A0B2-D204511B7D3E}" srcOrd="1" destOrd="0" presId="urn:microsoft.com/office/officeart/2005/8/layout/process1"/>
    <dgm:cxn modelId="{5A58AF4E-9578-4A7F-9B1F-C5DF04F65849}" type="presOf" srcId="{BD3736CF-557D-4592-81BB-67549C2C84AC}" destId="{04AC6E02-0D36-4E97-9121-7476DBB64924}" srcOrd="1" destOrd="0" presId="urn:microsoft.com/office/officeart/2005/8/layout/process1"/>
    <dgm:cxn modelId="{DCA4C96E-D06E-4AE9-9F14-32D4B308ABC7}" type="presOf" srcId="{C8A5F8E8-1BF0-4207-A8ED-1D1448AA613B}" destId="{074B5D84-0DF9-49A3-9083-5A91ACB8EB0D}" srcOrd="0" destOrd="0" presId="urn:microsoft.com/office/officeart/2005/8/layout/process1"/>
    <dgm:cxn modelId="{EE2C0D72-F185-44D5-86EB-32B7580B551A}" type="presOf" srcId="{A8420DD8-2E7E-4AA2-BF85-1539308E01E1}" destId="{375DA5F4-64DF-4496-9337-57E4688C6864}" srcOrd="0" destOrd="0" presId="urn:microsoft.com/office/officeart/2005/8/layout/process1"/>
    <dgm:cxn modelId="{63CD4D53-9889-4FB7-ADDA-C43296044E0C}" srcId="{F6C1331E-52AE-4CA4-B4A2-034D290E67C9}" destId="{96E3FE20-27E8-485D-B941-6E5483690226}" srcOrd="0" destOrd="0" parTransId="{30701009-A82C-48F0-80E1-8F6425EB9780}" sibTransId="{BD3736CF-557D-4592-81BB-67549C2C84AC}"/>
    <dgm:cxn modelId="{ADD60757-ABEB-48C8-A700-23C951776ED3}" type="presOf" srcId="{A4580264-F3BF-42B0-B0B0-DFFFF04F6507}" destId="{22B7ECD6-A7B3-4269-AFCD-C2FC9DFF74A9}" srcOrd="0" destOrd="0" presId="urn:microsoft.com/office/officeart/2005/8/layout/process1"/>
    <dgm:cxn modelId="{DB214778-C167-40B5-8B18-4E62A552AC4F}" srcId="{F6C1331E-52AE-4CA4-B4A2-034D290E67C9}" destId="{1ED7F1C1-BEA5-4460-B917-460E9800126C}" srcOrd="9" destOrd="0" parTransId="{EC566DA7-6CFA-43B6-B21F-C3D8D17489E9}" sibTransId="{C66DE3FC-EAB5-4BB1-B573-0BB18E900645}"/>
    <dgm:cxn modelId="{A2B96A83-D5C1-4071-832C-511C09A03CFD}" type="presOf" srcId="{527EB2DC-E6D5-49A8-A67C-0B373F83B4DF}" destId="{0C33813A-B558-4E31-88F2-07B927DA536F}" srcOrd="0" destOrd="0" presId="urn:microsoft.com/office/officeart/2005/8/layout/process1"/>
    <dgm:cxn modelId="{B612AD8C-D010-4A39-8DCD-C819B39E41F9}" type="presOf" srcId="{6BC13A0D-9F1D-425F-80EA-53FD31043B7A}" destId="{2B28A1EF-F801-40EA-B5F7-060FA584DA1E}" srcOrd="0" destOrd="0" presId="urn:microsoft.com/office/officeart/2005/8/layout/process1"/>
    <dgm:cxn modelId="{F585908E-59C3-49E5-98A8-C65E7FB60ADD}" srcId="{F6C1331E-52AE-4CA4-B4A2-034D290E67C9}" destId="{A4580264-F3BF-42B0-B0B0-DFFFF04F6507}" srcOrd="1" destOrd="0" parTransId="{9B7B82E2-E13F-4E6B-B365-4A99CC0C41E1}" sibTransId="{4ACAEC89-6D48-4850-9FAD-12A2F943F7AB}"/>
    <dgm:cxn modelId="{3B6EF996-F348-4485-AE70-BE19C45AC725}" srcId="{F6C1331E-52AE-4CA4-B4A2-034D290E67C9}" destId="{E8501B58-696D-4E5C-9C4D-4D49AA5ABA42}" srcOrd="4" destOrd="0" parTransId="{746AF120-C586-4CCB-B67F-D85780EDA687}" sibTransId="{527EB2DC-E6D5-49A8-A67C-0B373F83B4DF}"/>
    <dgm:cxn modelId="{6E3DB2A2-A486-4A02-926E-C0E592EF2D04}" srcId="{F6C1331E-52AE-4CA4-B4A2-034D290E67C9}" destId="{5DAEDA48-3C70-44EE-87D2-54F8162AA113}" srcOrd="7" destOrd="0" parTransId="{CC8AD963-A025-4B5C-BA5C-389EC946FBBA}" sibTransId="{DFEF6568-E172-4C7C-9A03-E5B8D998B3CC}"/>
    <dgm:cxn modelId="{E7A965BA-D8FA-46E3-9CEE-3D5771434F23}" type="presOf" srcId="{E2CD9146-7A1A-4385-8100-27DE060247D6}" destId="{B0D92A78-7CC3-49EF-AAA0-971C0E54FBD8}" srcOrd="0" destOrd="0" presId="urn:microsoft.com/office/officeart/2005/8/layout/process1"/>
    <dgm:cxn modelId="{BCD3EBBA-0A91-4A2E-A4CF-F7B6586107A6}" type="presOf" srcId="{E8501B58-696D-4E5C-9C4D-4D49AA5ABA42}" destId="{0E792D0D-947B-4B55-863C-38A9A8568EC2}" srcOrd="0" destOrd="0" presId="urn:microsoft.com/office/officeart/2005/8/layout/process1"/>
    <dgm:cxn modelId="{C7C9A4BB-04CD-4C85-9B46-FA35E55C00D1}" srcId="{F6C1331E-52AE-4CA4-B4A2-034D290E67C9}" destId="{D2FFC704-3A3C-407C-983B-2014AD2B179C}" srcOrd="2" destOrd="0" parTransId="{655BFCF7-6A50-4B71-ACF3-9D6192220CB7}" sibTransId="{F7D24744-1A5D-45FA-9322-BF85AC414DA2}"/>
    <dgm:cxn modelId="{6C4359C2-35B0-46A1-962C-E1B0494DD37F}" type="presOf" srcId="{D2FFC704-3A3C-407C-983B-2014AD2B179C}" destId="{99FE8BAF-326F-4AFD-B320-5481352FDF21}" srcOrd="0" destOrd="0" presId="urn:microsoft.com/office/officeart/2005/8/layout/process1"/>
    <dgm:cxn modelId="{499BE5C5-8717-4CE5-97FC-BFB936FD3A34}" type="presOf" srcId="{1ED7F1C1-BEA5-4460-B917-460E9800126C}" destId="{964564C8-7BD7-40E0-85FC-9110E78D1E98}" srcOrd="0" destOrd="0" presId="urn:microsoft.com/office/officeart/2005/8/layout/process1"/>
    <dgm:cxn modelId="{2A9970CB-9D39-4E74-B5F1-C5D961EC30E9}" type="presOf" srcId="{D497779F-8EB7-41B6-9C49-4C179DDD77E9}" destId="{C8F33333-5675-4624-A767-8001AB10B42C}" srcOrd="0" destOrd="0" presId="urn:microsoft.com/office/officeart/2005/8/layout/process1"/>
    <dgm:cxn modelId="{0F8594D1-5723-4F45-B513-6FCC25772F56}" type="presOf" srcId="{F7D24744-1A5D-45FA-9322-BF85AC414DA2}" destId="{71496671-3639-4EBA-BF45-81A534DE2598}" srcOrd="0" destOrd="0" presId="urn:microsoft.com/office/officeart/2005/8/layout/process1"/>
    <dgm:cxn modelId="{B8DBC6D9-81DD-4243-A9D2-ECB1F121ED2E}" type="presOf" srcId="{59223C34-5785-47C4-845E-F30485DF1168}" destId="{5A250736-89CF-4ADD-A3F9-4F7644ECB83B}" srcOrd="0" destOrd="0" presId="urn:microsoft.com/office/officeart/2005/8/layout/process1"/>
    <dgm:cxn modelId="{09EC40DF-B09E-45A0-A2C6-6D11D1912252}" type="presOf" srcId="{F6C1331E-52AE-4CA4-B4A2-034D290E67C9}" destId="{FF859B7D-E3D6-4F55-86A3-555EA89A5855}" srcOrd="0" destOrd="0" presId="urn:microsoft.com/office/officeart/2005/8/layout/process1"/>
    <dgm:cxn modelId="{B3B763E3-114B-4C05-B9F2-B2D6FFD28326}" type="presOf" srcId="{4ACAEC89-6D48-4850-9FAD-12A2F943F7AB}" destId="{A04393E9-D60A-4425-A5C7-0D5F93ADB492}" srcOrd="1" destOrd="0" presId="urn:microsoft.com/office/officeart/2005/8/layout/process1"/>
    <dgm:cxn modelId="{4D6375E6-B534-42F7-978B-853C33D3256E}" type="presOf" srcId="{5E1B7DFB-018D-4C1F-BEE6-65AA27986494}" destId="{99E727DC-99D3-4123-AF91-4F7F5A9D337A}" srcOrd="0" destOrd="0" presId="urn:microsoft.com/office/officeart/2005/8/layout/process1"/>
    <dgm:cxn modelId="{6C7E42EC-E0A0-4259-B9C6-9DE12621B237}" type="presOf" srcId="{CC4EA1DE-0B59-4EA9-9EE7-EA060393842B}" destId="{BFFD0A72-0897-42B1-A51E-7C70170BE75D}" srcOrd="0" destOrd="0" presId="urn:microsoft.com/office/officeart/2005/8/layout/process1"/>
    <dgm:cxn modelId="{0B2D48EE-B31C-47D3-862F-FD4D5E5042FE}" srcId="{F6C1331E-52AE-4CA4-B4A2-034D290E67C9}" destId="{D497779F-8EB7-41B6-9C49-4C179DDD77E9}" srcOrd="6" destOrd="0" parTransId="{8E8E1581-77F7-466A-A9C6-8398AB7362EA}" sibTransId="{5E1B7DFB-018D-4C1F-BEE6-65AA27986494}"/>
    <dgm:cxn modelId="{AD59B5F5-A05D-43B2-AA9B-B5E4F275E5DF}" type="presOf" srcId="{6BC13A0D-9F1D-425F-80EA-53FD31043B7A}" destId="{2EA2FED7-28E6-4A99-8F78-7E625390B81C}" srcOrd="1" destOrd="0" presId="urn:microsoft.com/office/officeart/2005/8/layout/process1"/>
    <dgm:cxn modelId="{C12CA6FE-CCDC-46D1-BAE1-35D1D2C88568}" type="presOf" srcId="{96E3FE20-27E8-485D-B941-6E5483690226}" destId="{3B4B8CF3-C5FF-4DF5-8F86-7569FCF15755}" srcOrd="0" destOrd="0" presId="urn:microsoft.com/office/officeart/2005/8/layout/process1"/>
    <dgm:cxn modelId="{AA705D50-C119-42C8-989A-933704CCB646}" type="presParOf" srcId="{FF859B7D-E3D6-4F55-86A3-555EA89A5855}" destId="{3B4B8CF3-C5FF-4DF5-8F86-7569FCF15755}" srcOrd="0" destOrd="0" presId="urn:microsoft.com/office/officeart/2005/8/layout/process1"/>
    <dgm:cxn modelId="{E402E5C2-E6F4-4791-A770-F9FC639DD842}" type="presParOf" srcId="{FF859B7D-E3D6-4F55-86A3-555EA89A5855}" destId="{5403F35C-F992-4FC0-AF85-1D92518D0AD4}" srcOrd="1" destOrd="0" presId="urn:microsoft.com/office/officeart/2005/8/layout/process1"/>
    <dgm:cxn modelId="{790137DE-6DDE-4ABB-A0C3-7EF1DA12D4CA}" type="presParOf" srcId="{5403F35C-F992-4FC0-AF85-1D92518D0AD4}" destId="{04AC6E02-0D36-4E97-9121-7476DBB64924}" srcOrd="0" destOrd="0" presId="urn:microsoft.com/office/officeart/2005/8/layout/process1"/>
    <dgm:cxn modelId="{13E2397A-0A4F-4719-B973-9043505EECD4}" type="presParOf" srcId="{FF859B7D-E3D6-4F55-86A3-555EA89A5855}" destId="{22B7ECD6-A7B3-4269-AFCD-C2FC9DFF74A9}" srcOrd="2" destOrd="0" presId="urn:microsoft.com/office/officeart/2005/8/layout/process1"/>
    <dgm:cxn modelId="{FEB6FBEB-DBB0-467D-8BD1-AFB615FB1D1D}" type="presParOf" srcId="{FF859B7D-E3D6-4F55-86A3-555EA89A5855}" destId="{F2EB1922-A8CD-4912-9AC2-808A1CF3E095}" srcOrd="3" destOrd="0" presId="urn:microsoft.com/office/officeart/2005/8/layout/process1"/>
    <dgm:cxn modelId="{8374DD83-92BA-4F87-B73B-E41CF261F71D}" type="presParOf" srcId="{F2EB1922-A8CD-4912-9AC2-808A1CF3E095}" destId="{A04393E9-D60A-4425-A5C7-0D5F93ADB492}" srcOrd="0" destOrd="0" presId="urn:microsoft.com/office/officeart/2005/8/layout/process1"/>
    <dgm:cxn modelId="{63927973-5C03-4C25-9B0A-90E3AC6D8CF1}" type="presParOf" srcId="{FF859B7D-E3D6-4F55-86A3-555EA89A5855}" destId="{99FE8BAF-326F-4AFD-B320-5481352FDF21}" srcOrd="4" destOrd="0" presId="urn:microsoft.com/office/officeart/2005/8/layout/process1"/>
    <dgm:cxn modelId="{72741FA1-1DD4-4184-9589-5D3C35F94AA1}" type="presParOf" srcId="{FF859B7D-E3D6-4F55-86A3-555EA89A5855}" destId="{71496671-3639-4EBA-BF45-81A534DE2598}" srcOrd="5" destOrd="0" presId="urn:microsoft.com/office/officeart/2005/8/layout/process1"/>
    <dgm:cxn modelId="{E0CBB301-4D8F-4F3C-97F3-441092AD8121}" type="presParOf" srcId="{71496671-3639-4EBA-BF45-81A534DE2598}" destId="{DC7E75E3-E9B7-4547-8FCE-CA0E6E9E7B95}" srcOrd="0" destOrd="0" presId="urn:microsoft.com/office/officeart/2005/8/layout/process1"/>
    <dgm:cxn modelId="{F5361168-A427-4665-8341-BA9DD301DCC1}" type="presParOf" srcId="{FF859B7D-E3D6-4F55-86A3-555EA89A5855}" destId="{074B5D84-0DF9-49A3-9083-5A91ACB8EB0D}" srcOrd="6" destOrd="0" presId="urn:microsoft.com/office/officeart/2005/8/layout/process1"/>
    <dgm:cxn modelId="{0DB68D2C-BD11-406A-9A08-7187C441A0D5}" type="presParOf" srcId="{FF859B7D-E3D6-4F55-86A3-555EA89A5855}" destId="{2B28A1EF-F801-40EA-B5F7-060FA584DA1E}" srcOrd="7" destOrd="0" presId="urn:microsoft.com/office/officeart/2005/8/layout/process1"/>
    <dgm:cxn modelId="{104DF7AC-7F1E-4E69-8126-2EA0E185DAF4}" type="presParOf" srcId="{2B28A1EF-F801-40EA-B5F7-060FA584DA1E}" destId="{2EA2FED7-28E6-4A99-8F78-7E625390B81C}" srcOrd="0" destOrd="0" presId="urn:microsoft.com/office/officeart/2005/8/layout/process1"/>
    <dgm:cxn modelId="{B0A20633-22F4-4899-BF95-8FEDCC442AAB}" type="presParOf" srcId="{FF859B7D-E3D6-4F55-86A3-555EA89A5855}" destId="{0E792D0D-947B-4B55-863C-38A9A8568EC2}" srcOrd="8" destOrd="0" presId="urn:microsoft.com/office/officeart/2005/8/layout/process1"/>
    <dgm:cxn modelId="{1D1CFEEF-2E8A-4CDE-81BF-28A64EB57078}" type="presParOf" srcId="{FF859B7D-E3D6-4F55-86A3-555EA89A5855}" destId="{0C33813A-B558-4E31-88F2-07B927DA536F}" srcOrd="9" destOrd="0" presId="urn:microsoft.com/office/officeart/2005/8/layout/process1"/>
    <dgm:cxn modelId="{57A88D46-9C07-411D-856D-4B1CA86728EF}" type="presParOf" srcId="{0C33813A-B558-4E31-88F2-07B927DA536F}" destId="{8C94E9D4-8474-494B-8333-6722602AE1EA}" srcOrd="0" destOrd="0" presId="urn:microsoft.com/office/officeart/2005/8/layout/process1"/>
    <dgm:cxn modelId="{D9E6D282-C683-4F6C-B368-F61A7D10BB35}" type="presParOf" srcId="{FF859B7D-E3D6-4F55-86A3-555EA89A5855}" destId="{B0D92A78-7CC3-49EF-AAA0-971C0E54FBD8}" srcOrd="10" destOrd="0" presId="urn:microsoft.com/office/officeart/2005/8/layout/process1"/>
    <dgm:cxn modelId="{E33F827E-FF10-454C-BFA0-A5085B089F8C}" type="presParOf" srcId="{FF859B7D-E3D6-4F55-86A3-555EA89A5855}" destId="{5A250736-89CF-4ADD-A3F9-4F7644ECB83B}" srcOrd="11" destOrd="0" presId="urn:microsoft.com/office/officeart/2005/8/layout/process1"/>
    <dgm:cxn modelId="{E4797EBC-635A-4AD0-A9F9-D4837BD92230}" type="presParOf" srcId="{5A250736-89CF-4ADD-A3F9-4F7644ECB83B}" destId="{75BEC774-E288-46EB-A0B2-D204511B7D3E}" srcOrd="0" destOrd="0" presId="urn:microsoft.com/office/officeart/2005/8/layout/process1"/>
    <dgm:cxn modelId="{073FA7E9-8A07-44F2-9000-BF4CFA077DA6}" type="presParOf" srcId="{FF859B7D-E3D6-4F55-86A3-555EA89A5855}" destId="{C8F33333-5675-4624-A767-8001AB10B42C}" srcOrd="12" destOrd="0" presId="urn:microsoft.com/office/officeart/2005/8/layout/process1"/>
    <dgm:cxn modelId="{17DE65FF-9899-4172-AF71-FEF9EE738C98}" type="presParOf" srcId="{FF859B7D-E3D6-4F55-86A3-555EA89A5855}" destId="{99E727DC-99D3-4123-AF91-4F7F5A9D337A}" srcOrd="13" destOrd="0" presId="urn:microsoft.com/office/officeart/2005/8/layout/process1"/>
    <dgm:cxn modelId="{93BCBE18-C545-4A9E-BDA1-E4D7EFF2D8FA}" type="presParOf" srcId="{99E727DC-99D3-4123-AF91-4F7F5A9D337A}" destId="{B5BFA315-89A3-43D6-9676-73D993AE1E6C}" srcOrd="0" destOrd="0" presId="urn:microsoft.com/office/officeart/2005/8/layout/process1"/>
    <dgm:cxn modelId="{95A21417-B21F-4A24-B2B8-488E6E10B68A}" type="presParOf" srcId="{FF859B7D-E3D6-4F55-86A3-555EA89A5855}" destId="{1DF120CC-123A-484F-83D3-CCCCC04E4A18}" srcOrd="14" destOrd="0" presId="urn:microsoft.com/office/officeart/2005/8/layout/process1"/>
    <dgm:cxn modelId="{F6F923FA-5ED0-4E2B-ACF3-A7A64003D458}" type="presParOf" srcId="{FF859B7D-E3D6-4F55-86A3-555EA89A5855}" destId="{B0189A8E-437C-4BD5-AC8C-EB5E96A3433C}" srcOrd="15" destOrd="0" presId="urn:microsoft.com/office/officeart/2005/8/layout/process1"/>
    <dgm:cxn modelId="{4F10D971-7745-43B7-8078-9669DDA8AD27}" type="presParOf" srcId="{B0189A8E-437C-4BD5-AC8C-EB5E96A3433C}" destId="{930F20F6-2B59-4300-8BA6-9CD364EFC458}" srcOrd="0" destOrd="0" presId="urn:microsoft.com/office/officeart/2005/8/layout/process1"/>
    <dgm:cxn modelId="{E5A0A9FB-CB24-4CE9-A4DE-72635CED3059}" type="presParOf" srcId="{FF859B7D-E3D6-4F55-86A3-555EA89A5855}" destId="{BFFD0A72-0897-42B1-A51E-7C70170BE75D}" srcOrd="16" destOrd="0" presId="urn:microsoft.com/office/officeart/2005/8/layout/process1"/>
    <dgm:cxn modelId="{A8DCE98F-C27B-4939-9D8B-AF806A9EFC98}" type="presParOf" srcId="{FF859B7D-E3D6-4F55-86A3-555EA89A5855}" destId="{375DA5F4-64DF-4496-9337-57E4688C6864}" srcOrd="17" destOrd="0" presId="urn:microsoft.com/office/officeart/2005/8/layout/process1"/>
    <dgm:cxn modelId="{AEB42FB4-BEFF-463F-A78E-0A1AF2088755}" type="presParOf" srcId="{375DA5F4-64DF-4496-9337-57E4688C6864}" destId="{F69B72C3-3DF2-499A-A200-8E770CDC3BC0}" srcOrd="0" destOrd="0" presId="urn:microsoft.com/office/officeart/2005/8/layout/process1"/>
    <dgm:cxn modelId="{580D3AF9-7A98-4212-A64F-20D8476CAF22}" type="presParOf" srcId="{FF859B7D-E3D6-4F55-86A3-555EA89A5855}" destId="{964564C8-7BD7-40E0-85FC-9110E78D1E98}" srcOrd="18"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6C1331E-52AE-4CA4-B4A2-034D290E67C9}" type="doc">
      <dgm:prSet loTypeId="urn:microsoft.com/office/officeart/2005/8/layout/process1" loCatId="process" qsTypeId="urn:microsoft.com/office/officeart/2005/8/quickstyle/simple1" qsCatId="simple" csTypeId="urn:microsoft.com/office/officeart/2005/8/colors/accent6_5" csCatId="accent6" phldr="1"/>
      <dgm:spPr/>
    </dgm:pt>
    <dgm:pt modelId="{96E3FE20-27E8-485D-B941-6E5483690226}">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Exigibilidad de los CPHS</a:t>
          </a:r>
          <a:endParaRPr lang="es-CL" sz="1000" b="1" kern="1200" dirty="0">
            <a:solidFill>
              <a:prstClr val="white"/>
            </a:solidFill>
            <a:latin typeface="Calibri" panose="020F0502020204030204"/>
            <a:ea typeface="+mn-ea"/>
            <a:cs typeface="+mn-cs"/>
          </a:endParaRPr>
        </a:p>
      </dgm:t>
    </dgm:pt>
    <dgm:pt modelId="{30701009-A82C-48F0-80E1-8F6425EB9780}" type="parTrans" cxnId="{63CD4D53-9889-4FB7-ADDA-C43296044E0C}">
      <dgm:prSet/>
      <dgm:spPr/>
      <dgm:t>
        <a:bodyPr/>
        <a:lstStyle/>
        <a:p>
          <a:endParaRPr lang="es-CL" sz="1000" b="1"/>
        </a:p>
      </dgm:t>
    </dgm:pt>
    <dgm:pt modelId="{BD3736CF-557D-4592-81BB-67549C2C84AC}" type="sibTrans" cxnId="{63CD4D53-9889-4FB7-ADDA-C43296044E0C}">
      <dgm:prSet custT="1"/>
      <dgm:spPr/>
      <dgm:t>
        <a:bodyPr/>
        <a:lstStyle/>
        <a:p>
          <a:endParaRPr lang="es-CL" sz="1000" b="1"/>
        </a:p>
      </dgm:t>
    </dgm:pt>
    <dgm:pt modelId="{A4580264-F3BF-42B0-B0B0-DFFFF04F6507}">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Composición del CPHS</a:t>
          </a:r>
          <a:endParaRPr lang="es-CL" sz="1000" b="1" kern="1200" dirty="0">
            <a:solidFill>
              <a:prstClr val="white"/>
            </a:solidFill>
            <a:latin typeface="Calibri" panose="020F0502020204030204"/>
            <a:ea typeface="+mn-ea"/>
            <a:cs typeface="+mn-cs"/>
          </a:endParaRPr>
        </a:p>
      </dgm:t>
    </dgm:pt>
    <dgm:pt modelId="{9B7B82E2-E13F-4E6B-B365-4A99CC0C41E1}" type="parTrans" cxnId="{F585908E-59C3-49E5-98A8-C65E7FB60ADD}">
      <dgm:prSet/>
      <dgm:spPr/>
      <dgm:t>
        <a:bodyPr/>
        <a:lstStyle/>
        <a:p>
          <a:endParaRPr lang="es-CL" sz="1000" b="1"/>
        </a:p>
      </dgm:t>
    </dgm:pt>
    <dgm:pt modelId="{4ACAEC89-6D48-4850-9FAD-12A2F943F7AB}" type="sibTrans" cxnId="{F585908E-59C3-49E5-98A8-C65E7FB60ADD}">
      <dgm:prSet custT="1"/>
      <dgm:spPr/>
      <dgm:t>
        <a:bodyPr/>
        <a:lstStyle/>
        <a:p>
          <a:endParaRPr lang="es-CL" sz="1000" b="1"/>
        </a:p>
      </dgm:t>
    </dgm:pt>
    <dgm:pt modelId="{D2FFC704-3A3C-407C-983B-2014AD2B179C}">
      <dgm:prSet phldrT="[Texto]" custT="1"/>
      <dgm:spPr>
        <a:solidFill>
          <a:srgbClr val="70AD47">
            <a:alpha val="90000"/>
            <a:hueOff val="0"/>
            <a:satOff val="0"/>
            <a:lumOff val="0"/>
            <a:alphaOff val="0"/>
          </a:srgbClr>
        </a:solidFill>
        <a:ln w="22225" cap="flat" cmpd="sng" algn="ctr">
          <a:solidFill>
            <a:scrgbClr r="0" g="0" b="0"/>
          </a:solidFill>
          <a:prstDash val="solid"/>
          <a:miter lim="800000"/>
        </a:ln>
        <a:effectLst>
          <a:outerShdw blurRad="215900" dist="38100" dir="18900000" algn="bl" rotWithShape="0">
            <a:prstClr val="black">
              <a:alpha val="40000"/>
            </a:prstClr>
          </a:outerShdw>
        </a:effectLst>
      </dgm:spPr>
      <dgm:t>
        <a:bodyPr spcFirstLastPara="0" vert="horz" wrap="square" lIns="45720" tIns="45720" rIns="45720" bIns="45720" numCol="1" spcCol="1270" anchor="ctr" anchorCtr="0"/>
        <a:lstStyle/>
        <a:p>
          <a:r>
            <a:rPr lang="es-ES" sz="1200" b="1" kern="1200" dirty="0">
              <a:solidFill>
                <a:prstClr val="white"/>
              </a:solidFill>
              <a:latin typeface="Calibri" panose="020F0502020204030204"/>
              <a:ea typeface="+mn-ea"/>
              <a:cs typeface="+mn-cs"/>
            </a:rPr>
            <a:t>Constitución</a:t>
          </a:r>
          <a:r>
            <a:rPr lang="es-ES" sz="1000" b="1" kern="1200" dirty="0"/>
            <a:t> del CPHS</a:t>
          </a:r>
          <a:endParaRPr lang="es-CL" sz="1000" b="1" kern="1200" dirty="0"/>
        </a:p>
      </dgm:t>
    </dgm:pt>
    <dgm:pt modelId="{655BFCF7-6A50-4B71-ACF3-9D6192220CB7}" type="parTrans" cxnId="{C7C9A4BB-04CD-4C85-9B46-FA35E55C00D1}">
      <dgm:prSet/>
      <dgm:spPr/>
      <dgm:t>
        <a:bodyPr/>
        <a:lstStyle/>
        <a:p>
          <a:endParaRPr lang="es-CL" sz="1000" b="1"/>
        </a:p>
      </dgm:t>
    </dgm:pt>
    <dgm:pt modelId="{F7D24744-1A5D-45FA-9322-BF85AC414DA2}" type="sibTrans" cxnId="{C7C9A4BB-04CD-4C85-9B46-FA35E55C00D1}">
      <dgm:prSet custT="1"/>
      <dgm:spPr/>
      <dgm:t>
        <a:bodyPr/>
        <a:lstStyle/>
        <a:p>
          <a:endParaRPr lang="es-CL" sz="1000" b="1"/>
        </a:p>
      </dgm:t>
    </dgm:pt>
    <dgm:pt modelId="{C8A5F8E8-1BF0-4207-A8ED-1D1448AA613B}">
      <dgm:prSet phldrT="[Texto]" custT="1"/>
      <dgm:spPr/>
      <dgm:t>
        <a:bodyPr/>
        <a:lstStyle/>
        <a:p>
          <a:r>
            <a:rPr lang="es-ES" sz="1000" b="1" dirty="0"/>
            <a:t>Facilidades             para el funcionamiento del CPHS</a:t>
          </a:r>
          <a:endParaRPr lang="es-CL" sz="1000" b="1" dirty="0"/>
        </a:p>
      </dgm:t>
    </dgm:pt>
    <dgm:pt modelId="{B6BE6C6B-5EC2-4E53-A634-8C55796F8A5D}" type="parTrans" cxnId="{A670B41F-1D18-4153-94FA-81FACE22AEE9}">
      <dgm:prSet/>
      <dgm:spPr/>
      <dgm:t>
        <a:bodyPr/>
        <a:lstStyle/>
        <a:p>
          <a:endParaRPr lang="es-CL" sz="1000" b="1"/>
        </a:p>
      </dgm:t>
    </dgm:pt>
    <dgm:pt modelId="{6BC13A0D-9F1D-425F-80EA-53FD31043B7A}" type="sibTrans" cxnId="{A670B41F-1D18-4153-94FA-81FACE22AEE9}">
      <dgm:prSet custT="1"/>
      <dgm:spPr/>
      <dgm:t>
        <a:bodyPr/>
        <a:lstStyle/>
        <a:p>
          <a:endParaRPr lang="es-CL" sz="1000" b="1"/>
        </a:p>
      </dgm:t>
    </dgm:pt>
    <dgm:pt modelId="{E8501B58-696D-4E5C-9C4D-4D49AA5ABA42}">
      <dgm:prSet phldrT="[Texto]" custT="1"/>
      <dgm:spPr/>
      <dgm:t>
        <a:bodyPr/>
        <a:lstStyle/>
        <a:p>
          <a:r>
            <a:rPr lang="es-ES" sz="1000" b="1" dirty="0"/>
            <a:t>Reuniones del CPHS</a:t>
          </a:r>
          <a:endParaRPr lang="es-CL" sz="1000" b="1" dirty="0"/>
        </a:p>
      </dgm:t>
    </dgm:pt>
    <dgm:pt modelId="{746AF120-C586-4CCB-B67F-D85780EDA687}" type="parTrans" cxnId="{3B6EF996-F348-4485-AE70-BE19C45AC725}">
      <dgm:prSet/>
      <dgm:spPr/>
      <dgm:t>
        <a:bodyPr/>
        <a:lstStyle/>
        <a:p>
          <a:endParaRPr lang="es-CL" sz="1000" b="1"/>
        </a:p>
      </dgm:t>
    </dgm:pt>
    <dgm:pt modelId="{527EB2DC-E6D5-49A8-A67C-0B373F83B4DF}" type="sibTrans" cxnId="{3B6EF996-F348-4485-AE70-BE19C45AC725}">
      <dgm:prSet custT="1"/>
      <dgm:spPr/>
      <dgm:t>
        <a:bodyPr/>
        <a:lstStyle/>
        <a:p>
          <a:endParaRPr lang="es-CL" sz="1000" b="1"/>
        </a:p>
      </dgm:t>
    </dgm:pt>
    <dgm:pt modelId="{E2CD9146-7A1A-4385-8100-27DE060247D6}">
      <dgm:prSet phldrT="[Texto]" custT="1"/>
      <dgm:spPr/>
      <dgm:t>
        <a:bodyPr/>
        <a:lstStyle/>
        <a:p>
          <a:r>
            <a:rPr lang="es-ES" sz="1000" b="1" dirty="0"/>
            <a:t>Vigencia en el CPHS</a:t>
          </a:r>
          <a:endParaRPr lang="es-CL" sz="1000" b="1" dirty="0"/>
        </a:p>
      </dgm:t>
    </dgm:pt>
    <dgm:pt modelId="{FFB5AE67-036F-4CE6-8F5E-B181DD1DF4C7}" type="parTrans" cxnId="{52A25868-72BD-4389-BEC9-44482ED2203D}">
      <dgm:prSet/>
      <dgm:spPr/>
      <dgm:t>
        <a:bodyPr/>
        <a:lstStyle/>
        <a:p>
          <a:endParaRPr lang="es-CL" sz="1000" b="1"/>
        </a:p>
      </dgm:t>
    </dgm:pt>
    <dgm:pt modelId="{59223C34-5785-47C4-845E-F30485DF1168}" type="sibTrans" cxnId="{52A25868-72BD-4389-BEC9-44482ED2203D}">
      <dgm:prSet custT="1"/>
      <dgm:spPr/>
      <dgm:t>
        <a:bodyPr/>
        <a:lstStyle/>
        <a:p>
          <a:endParaRPr lang="es-CL" sz="1000" b="1"/>
        </a:p>
      </dgm:t>
    </dgm:pt>
    <dgm:pt modelId="{D497779F-8EB7-41B6-9C49-4C179DDD77E9}">
      <dgm:prSet phldrT="[Texto]" custT="1"/>
      <dgm:spPr/>
      <dgm:t>
        <a:bodyPr/>
        <a:lstStyle/>
        <a:p>
          <a:r>
            <a:rPr lang="es-ES" sz="1000" b="1" dirty="0"/>
            <a:t>Rol miembros suplentes</a:t>
          </a:r>
          <a:endParaRPr lang="es-CL" sz="1000" b="1" dirty="0"/>
        </a:p>
      </dgm:t>
    </dgm:pt>
    <dgm:pt modelId="{8E8E1581-77F7-466A-A9C6-8398AB7362EA}" type="parTrans" cxnId="{0B2D48EE-B31C-47D3-862F-FD4D5E5042FE}">
      <dgm:prSet/>
      <dgm:spPr/>
      <dgm:t>
        <a:bodyPr/>
        <a:lstStyle/>
        <a:p>
          <a:endParaRPr lang="es-CL" sz="1000" b="1"/>
        </a:p>
      </dgm:t>
    </dgm:pt>
    <dgm:pt modelId="{5E1B7DFB-018D-4C1F-BEE6-65AA27986494}" type="sibTrans" cxnId="{0B2D48EE-B31C-47D3-862F-FD4D5E5042FE}">
      <dgm:prSet custT="1"/>
      <dgm:spPr/>
      <dgm:t>
        <a:bodyPr/>
        <a:lstStyle/>
        <a:p>
          <a:endParaRPr lang="es-CL" sz="1000" b="1"/>
        </a:p>
      </dgm:t>
    </dgm:pt>
    <dgm:pt modelId="{5DAEDA48-3C70-44EE-87D2-54F8162AA113}">
      <dgm:prSet phldrT="[Texto]" custT="1"/>
      <dgm:spPr/>
      <dgm:t>
        <a:bodyPr/>
        <a:lstStyle/>
        <a:p>
          <a:r>
            <a:rPr lang="es-ES" sz="1000" b="1" dirty="0"/>
            <a:t>Asistencia a los CPHS</a:t>
          </a:r>
          <a:endParaRPr lang="es-CL" sz="1000" b="1" dirty="0"/>
        </a:p>
      </dgm:t>
    </dgm:pt>
    <dgm:pt modelId="{CC8AD963-A025-4B5C-BA5C-389EC946FBBA}" type="parTrans" cxnId="{6E3DB2A2-A486-4A02-926E-C0E592EF2D04}">
      <dgm:prSet/>
      <dgm:spPr/>
      <dgm:t>
        <a:bodyPr/>
        <a:lstStyle/>
        <a:p>
          <a:endParaRPr lang="es-CL" sz="1000" b="1"/>
        </a:p>
      </dgm:t>
    </dgm:pt>
    <dgm:pt modelId="{DFEF6568-E172-4C7C-9A03-E5B8D998B3CC}" type="sibTrans" cxnId="{6E3DB2A2-A486-4A02-926E-C0E592EF2D04}">
      <dgm:prSet custT="1"/>
      <dgm:spPr/>
      <dgm:t>
        <a:bodyPr/>
        <a:lstStyle/>
        <a:p>
          <a:endParaRPr lang="es-CL" sz="1000" b="1"/>
        </a:p>
      </dgm:t>
    </dgm:pt>
    <dgm:pt modelId="{CC4EA1DE-0B59-4EA9-9EE7-EA060393842B}">
      <dgm:prSet phldrT="[Texto]" custT="1"/>
      <dgm:spPr/>
      <dgm:t>
        <a:bodyPr/>
        <a:lstStyle/>
        <a:p>
          <a:r>
            <a:rPr lang="es-ES" sz="1000" b="1" dirty="0"/>
            <a:t>Funciones del CPHS</a:t>
          </a:r>
          <a:endParaRPr lang="es-CL" sz="1000" b="1" dirty="0"/>
        </a:p>
      </dgm:t>
    </dgm:pt>
    <dgm:pt modelId="{2AE15B5D-3959-42F1-961D-2BE18667A876}" type="parTrans" cxnId="{072E6816-04A2-492E-9A05-ABD1134967B4}">
      <dgm:prSet/>
      <dgm:spPr/>
      <dgm:t>
        <a:bodyPr/>
        <a:lstStyle/>
        <a:p>
          <a:endParaRPr lang="es-CL" sz="1000" b="1"/>
        </a:p>
      </dgm:t>
    </dgm:pt>
    <dgm:pt modelId="{A8420DD8-2E7E-4AA2-BF85-1539308E01E1}" type="sibTrans" cxnId="{072E6816-04A2-492E-9A05-ABD1134967B4}">
      <dgm:prSet custT="1"/>
      <dgm:spPr/>
      <dgm:t>
        <a:bodyPr/>
        <a:lstStyle/>
        <a:p>
          <a:endParaRPr lang="es-CL" sz="1000" b="1"/>
        </a:p>
      </dgm:t>
    </dgm:pt>
    <dgm:pt modelId="{1ED7F1C1-BEA5-4460-B917-460E9800126C}">
      <dgm:prSet phldrT="[Texto]" custT="1"/>
      <dgm:spPr/>
      <dgm:t>
        <a:bodyPr/>
        <a:lstStyle/>
        <a:p>
          <a:r>
            <a:rPr lang="es-ES" sz="1000" b="1" dirty="0"/>
            <a:t>Permanencia de los CPHS</a:t>
          </a:r>
          <a:endParaRPr lang="es-CL" sz="1000" b="1" dirty="0"/>
        </a:p>
      </dgm:t>
    </dgm:pt>
    <dgm:pt modelId="{EC566DA7-6CFA-43B6-B21F-C3D8D17489E9}" type="parTrans" cxnId="{DB214778-C167-40B5-8B18-4E62A552AC4F}">
      <dgm:prSet/>
      <dgm:spPr/>
      <dgm:t>
        <a:bodyPr/>
        <a:lstStyle/>
        <a:p>
          <a:endParaRPr lang="es-CL" sz="1000" b="1"/>
        </a:p>
      </dgm:t>
    </dgm:pt>
    <dgm:pt modelId="{C66DE3FC-EAB5-4BB1-B573-0BB18E900645}" type="sibTrans" cxnId="{DB214778-C167-40B5-8B18-4E62A552AC4F}">
      <dgm:prSet/>
      <dgm:spPr/>
      <dgm:t>
        <a:bodyPr/>
        <a:lstStyle/>
        <a:p>
          <a:endParaRPr lang="es-CL" sz="1000" b="1"/>
        </a:p>
      </dgm:t>
    </dgm:pt>
    <dgm:pt modelId="{FF859B7D-E3D6-4F55-86A3-555EA89A5855}" type="pres">
      <dgm:prSet presAssocID="{F6C1331E-52AE-4CA4-B4A2-034D290E67C9}" presName="Name0" presStyleCnt="0">
        <dgm:presLayoutVars>
          <dgm:dir/>
          <dgm:resizeHandles val="exact"/>
        </dgm:presLayoutVars>
      </dgm:prSet>
      <dgm:spPr/>
    </dgm:pt>
    <dgm:pt modelId="{3B4B8CF3-C5FF-4DF5-8F86-7569FCF15755}" type="pres">
      <dgm:prSet presAssocID="{96E3FE20-27E8-485D-B941-6E5483690226}" presName="node" presStyleLbl="node1" presStyleIdx="0" presStyleCnt="10">
        <dgm:presLayoutVars>
          <dgm:bulletEnabled val="1"/>
        </dgm:presLayoutVars>
      </dgm:prSet>
      <dgm:spPr>
        <a:xfrm>
          <a:off x="4170" y="2777108"/>
          <a:ext cx="963499" cy="686493"/>
        </a:xfrm>
        <a:prstGeom prst="roundRect">
          <a:avLst>
            <a:gd name="adj" fmla="val 10000"/>
          </a:avLst>
        </a:prstGeom>
      </dgm:spPr>
    </dgm:pt>
    <dgm:pt modelId="{5403F35C-F992-4FC0-AF85-1D92518D0AD4}" type="pres">
      <dgm:prSet presAssocID="{BD3736CF-557D-4592-81BB-67549C2C84AC}" presName="sibTrans" presStyleLbl="sibTrans2D1" presStyleIdx="0" presStyleCnt="9"/>
      <dgm:spPr/>
    </dgm:pt>
    <dgm:pt modelId="{04AC6E02-0D36-4E97-9121-7476DBB64924}" type="pres">
      <dgm:prSet presAssocID="{BD3736CF-557D-4592-81BB-67549C2C84AC}" presName="connectorText" presStyleLbl="sibTrans2D1" presStyleIdx="0" presStyleCnt="9"/>
      <dgm:spPr/>
    </dgm:pt>
    <dgm:pt modelId="{22B7ECD6-A7B3-4269-AFCD-C2FC9DFF74A9}" type="pres">
      <dgm:prSet presAssocID="{A4580264-F3BF-42B0-B0B0-DFFFF04F6507}" presName="node" presStyleLbl="node1" presStyleIdx="1" presStyleCnt="10" custLinFactY="-27519" custLinFactNeighborX="-33529" custLinFactNeighborY="-100000">
        <dgm:presLayoutVars>
          <dgm:bulletEnabled val="1"/>
        </dgm:presLayoutVars>
      </dgm:prSet>
      <dgm:spPr>
        <a:xfrm>
          <a:off x="1223848" y="1901699"/>
          <a:ext cx="963499" cy="686493"/>
        </a:xfrm>
        <a:prstGeom prst="roundRect">
          <a:avLst>
            <a:gd name="adj" fmla="val 10000"/>
          </a:avLst>
        </a:prstGeom>
      </dgm:spPr>
    </dgm:pt>
    <dgm:pt modelId="{F2EB1922-A8CD-4912-9AC2-808A1CF3E095}" type="pres">
      <dgm:prSet presAssocID="{4ACAEC89-6D48-4850-9FAD-12A2F943F7AB}" presName="sibTrans" presStyleLbl="sibTrans2D1" presStyleIdx="1" presStyleCnt="9"/>
      <dgm:spPr/>
    </dgm:pt>
    <dgm:pt modelId="{A04393E9-D60A-4425-A5C7-0D5F93ADB492}" type="pres">
      <dgm:prSet presAssocID="{4ACAEC89-6D48-4850-9FAD-12A2F943F7AB}" presName="connectorText" presStyleLbl="sibTrans2D1" presStyleIdx="1" presStyleCnt="9"/>
      <dgm:spPr/>
    </dgm:pt>
    <dgm:pt modelId="{99FE8BAF-326F-4AFD-B320-5481352FDF21}" type="pres">
      <dgm:prSet presAssocID="{D2FFC704-3A3C-407C-983B-2014AD2B179C}" presName="node" presStyleLbl="node1" presStyleIdx="2" presStyleCnt="10" custLinFactX="-1311" custLinFactNeighborX="-100000" custLinFactNeighborY="16743">
        <dgm:presLayoutVars>
          <dgm:bulletEnabled val="1"/>
        </dgm:presLayoutVars>
      </dgm:prSet>
      <dgm:spPr>
        <a:xfrm>
          <a:off x="2303936" y="2892048"/>
          <a:ext cx="963499" cy="686493"/>
        </a:xfrm>
        <a:prstGeom prst="roundRect">
          <a:avLst>
            <a:gd name="adj" fmla="val 10000"/>
          </a:avLst>
        </a:prstGeom>
      </dgm:spPr>
    </dgm:pt>
    <dgm:pt modelId="{71496671-3639-4EBA-BF45-81A534DE2598}" type="pres">
      <dgm:prSet presAssocID="{F7D24744-1A5D-45FA-9322-BF85AC414DA2}" presName="sibTrans" presStyleLbl="sibTrans2D1" presStyleIdx="2" presStyleCnt="9"/>
      <dgm:spPr/>
    </dgm:pt>
    <dgm:pt modelId="{DC7E75E3-E9B7-4547-8FCE-CA0E6E9E7B95}" type="pres">
      <dgm:prSet presAssocID="{F7D24744-1A5D-45FA-9322-BF85AC414DA2}" presName="connectorText" presStyleLbl="sibTrans2D1" presStyleIdx="2" presStyleCnt="9"/>
      <dgm:spPr/>
    </dgm:pt>
    <dgm:pt modelId="{074B5D84-0DF9-49A3-9083-5A91ACB8EB0D}" type="pres">
      <dgm:prSet presAssocID="{C8A5F8E8-1BF0-4207-A8ED-1D1448AA613B}" presName="node" presStyleLbl="node1" presStyleIdx="3" presStyleCnt="10" custScaleX="109034" custLinFactX="-12742" custLinFactY="-27519" custLinFactNeighborX="-100000" custLinFactNeighborY="-100000">
        <dgm:presLayoutVars>
          <dgm:bulletEnabled val="1"/>
        </dgm:presLayoutVars>
      </dgm:prSet>
      <dgm:spPr/>
    </dgm:pt>
    <dgm:pt modelId="{2B28A1EF-F801-40EA-B5F7-060FA584DA1E}" type="pres">
      <dgm:prSet presAssocID="{6BC13A0D-9F1D-425F-80EA-53FD31043B7A}" presName="sibTrans" presStyleLbl="sibTrans2D1" presStyleIdx="3" presStyleCnt="9"/>
      <dgm:spPr/>
    </dgm:pt>
    <dgm:pt modelId="{2EA2FED7-28E6-4A99-8F78-7E625390B81C}" type="pres">
      <dgm:prSet presAssocID="{6BC13A0D-9F1D-425F-80EA-53FD31043B7A}" presName="connectorText" presStyleLbl="sibTrans2D1" presStyleIdx="3" presStyleCnt="9"/>
      <dgm:spPr/>
    </dgm:pt>
    <dgm:pt modelId="{0E792D0D-947B-4B55-863C-38A9A8568EC2}" type="pres">
      <dgm:prSet presAssocID="{E8501B58-696D-4E5C-9C4D-4D49AA5ABA42}" presName="node" presStyleLbl="node1" presStyleIdx="4" presStyleCnt="10" custLinFactX="-31220" custLinFactNeighborX="-100000" custLinFactNeighborY="13949">
        <dgm:presLayoutVars>
          <dgm:bulletEnabled val="1"/>
        </dgm:presLayoutVars>
      </dgm:prSet>
      <dgm:spPr/>
    </dgm:pt>
    <dgm:pt modelId="{0C33813A-B558-4E31-88F2-07B927DA536F}" type="pres">
      <dgm:prSet presAssocID="{527EB2DC-E6D5-49A8-A67C-0B373F83B4DF}" presName="sibTrans" presStyleLbl="sibTrans2D1" presStyleIdx="4" presStyleCnt="9"/>
      <dgm:spPr/>
    </dgm:pt>
    <dgm:pt modelId="{8C94E9D4-8474-494B-8333-6722602AE1EA}" type="pres">
      <dgm:prSet presAssocID="{527EB2DC-E6D5-49A8-A67C-0B373F83B4DF}" presName="connectorText" presStyleLbl="sibTrans2D1" presStyleIdx="4" presStyleCnt="9"/>
      <dgm:spPr/>
    </dgm:pt>
    <dgm:pt modelId="{B0D92A78-7CC3-49EF-AAA0-971C0E54FBD8}" type="pres">
      <dgm:prSet presAssocID="{E2CD9146-7A1A-4385-8100-27DE060247D6}" presName="node" presStyleLbl="node1" presStyleIdx="5" presStyleCnt="10" custLinFactX="-56076" custLinFactY="-19482" custLinFactNeighborX="-100000" custLinFactNeighborY="-100000">
        <dgm:presLayoutVars>
          <dgm:bulletEnabled val="1"/>
        </dgm:presLayoutVars>
      </dgm:prSet>
      <dgm:spPr/>
    </dgm:pt>
    <dgm:pt modelId="{5A250736-89CF-4ADD-A3F9-4F7644ECB83B}" type="pres">
      <dgm:prSet presAssocID="{59223C34-5785-47C4-845E-F30485DF1168}" presName="sibTrans" presStyleLbl="sibTrans2D1" presStyleIdx="5" presStyleCnt="9"/>
      <dgm:spPr/>
    </dgm:pt>
    <dgm:pt modelId="{75BEC774-E288-46EB-A0B2-D204511B7D3E}" type="pres">
      <dgm:prSet presAssocID="{59223C34-5785-47C4-845E-F30485DF1168}" presName="connectorText" presStyleLbl="sibTrans2D1" presStyleIdx="5" presStyleCnt="9"/>
      <dgm:spPr/>
    </dgm:pt>
    <dgm:pt modelId="{C8F33333-5675-4624-A767-8001AB10B42C}" type="pres">
      <dgm:prSet presAssocID="{D497779F-8EB7-41B6-9C49-4C179DDD77E9}" presName="node" presStyleLbl="node1" presStyleIdx="6" presStyleCnt="10" custLinFactX="-83732" custLinFactNeighborX="-100000" custLinFactNeighborY="8153">
        <dgm:presLayoutVars>
          <dgm:bulletEnabled val="1"/>
        </dgm:presLayoutVars>
      </dgm:prSet>
      <dgm:spPr/>
    </dgm:pt>
    <dgm:pt modelId="{99E727DC-99D3-4123-AF91-4F7F5A9D337A}" type="pres">
      <dgm:prSet presAssocID="{5E1B7DFB-018D-4C1F-BEE6-65AA27986494}" presName="sibTrans" presStyleLbl="sibTrans2D1" presStyleIdx="6" presStyleCnt="9"/>
      <dgm:spPr/>
    </dgm:pt>
    <dgm:pt modelId="{B5BFA315-89A3-43D6-9676-73D993AE1E6C}" type="pres">
      <dgm:prSet presAssocID="{5E1B7DFB-018D-4C1F-BEE6-65AA27986494}" presName="connectorText" presStyleLbl="sibTrans2D1" presStyleIdx="6" presStyleCnt="9"/>
      <dgm:spPr/>
    </dgm:pt>
    <dgm:pt modelId="{1DF120CC-123A-484F-83D3-CCCCC04E4A18}" type="pres">
      <dgm:prSet presAssocID="{5DAEDA48-3C70-44EE-87D2-54F8162AA113}" presName="node" presStyleLbl="node1" presStyleIdx="7" presStyleCnt="10" custLinFactX="-100000" custLinFactY="-19482" custLinFactNeighborX="-113839" custLinFactNeighborY="-100000">
        <dgm:presLayoutVars>
          <dgm:bulletEnabled val="1"/>
        </dgm:presLayoutVars>
      </dgm:prSet>
      <dgm:spPr/>
    </dgm:pt>
    <dgm:pt modelId="{B0189A8E-437C-4BD5-AC8C-EB5E96A3433C}" type="pres">
      <dgm:prSet presAssocID="{DFEF6568-E172-4C7C-9A03-E5B8D998B3CC}" presName="sibTrans" presStyleLbl="sibTrans2D1" presStyleIdx="7" presStyleCnt="9"/>
      <dgm:spPr/>
    </dgm:pt>
    <dgm:pt modelId="{930F20F6-2B59-4300-8BA6-9CD364EFC458}" type="pres">
      <dgm:prSet presAssocID="{DFEF6568-E172-4C7C-9A03-E5B8D998B3CC}" presName="connectorText" presStyleLbl="sibTrans2D1" presStyleIdx="7" presStyleCnt="9"/>
      <dgm:spPr/>
    </dgm:pt>
    <dgm:pt modelId="{BFFD0A72-0897-42B1-A51E-7C70170BE75D}" type="pres">
      <dgm:prSet presAssocID="{CC4EA1DE-0B59-4EA9-9EE7-EA060393842B}" presName="node" presStyleLbl="node1" presStyleIdx="8" presStyleCnt="10" custLinFactX="-100000" custLinFactNeighborX="-168349" custLinFactNeighborY="4076">
        <dgm:presLayoutVars>
          <dgm:bulletEnabled val="1"/>
        </dgm:presLayoutVars>
      </dgm:prSet>
      <dgm:spPr/>
    </dgm:pt>
    <dgm:pt modelId="{375DA5F4-64DF-4496-9337-57E4688C6864}" type="pres">
      <dgm:prSet presAssocID="{A8420DD8-2E7E-4AA2-BF85-1539308E01E1}" presName="sibTrans" presStyleLbl="sibTrans2D1" presStyleIdx="8" presStyleCnt="9"/>
      <dgm:spPr/>
    </dgm:pt>
    <dgm:pt modelId="{F69B72C3-3DF2-499A-A200-8E770CDC3BC0}" type="pres">
      <dgm:prSet presAssocID="{A8420DD8-2E7E-4AA2-BF85-1539308E01E1}" presName="connectorText" presStyleLbl="sibTrans2D1" presStyleIdx="8" presStyleCnt="9"/>
      <dgm:spPr/>
    </dgm:pt>
    <dgm:pt modelId="{964564C8-7BD7-40E0-85FC-9110E78D1E98}" type="pres">
      <dgm:prSet presAssocID="{1ED7F1C1-BEA5-4460-B917-460E9800126C}" presName="node" presStyleLbl="node1" presStyleIdx="9" presStyleCnt="10" custLinFactX="-116246" custLinFactY="-19482" custLinFactNeighborX="-200000" custLinFactNeighborY="-100000">
        <dgm:presLayoutVars>
          <dgm:bulletEnabled val="1"/>
        </dgm:presLayoutVars>
      </dgm:prSet>
      <dgm:spPr/>
    </dgm:pt>
  </dgm:ptLst>
  <dgm:cxnLst>
    <dgm:cxn modelId="{92C7AD02-F8BA-4F36-844D-F36D95980FAA}" type="presOf" srcId="{F7D24744-1A5D-45FA-9322-BF85AC414DA2}" destId="{DC7E75E3-E9B7-4547-8FCE-CA0E6E9E7B95}" srcOrd="1" destOrd="0" presId="urn:microsoft.com/office/officeart/2005/8/layout/process1"/>
    <dgm:cxn modelId="{043EEE06-22E8-45E5-BEB6-F1EED26EC0BC}" type="presOf" srcId="{527EB2DC-E6D5-49A8-A67C-0B373F83B4DF}" destId="{8C94E9D4-8474-494B-8333-6722602AE1EA}" srcOrd="1" destOrd="0" presId="urn:microsoft.com/office/officeart/2005/8/layout/process1"/>
    <dgm:cxn modelId="{5DBF9C08-3EEA-4DFA-8D22-E7C42D3AFEC2}" type="presOf" srcId="{A8420DD8-2E7E-4AA2-BF85-1539308E01E1}" destId="{F69B72C3-3DF2-499A-A200-8E770CDC3BC0}" srcOrd="1" destOrd="0" presId="urn:microsoft.com/office/officeart/2005/8/layout/process1"/>
    <dgm:cxn modelId="{072E6816-04A2-492E-9A05-ABD1134967B4}" srcId="{F6C1331E-52AE-4CA4-B4A2-034D290E67C9}" destId="{CC4EA1DE-0B59-4EA9-9EE7-EA060393842B}" srcOrd="8" destOrd="0" parTransId="{2AE15B5D-3959-42F1-961D-2BE18667A876}" sibTransId="{A8420DD8-2E7E-4AA2-BF85-1539308E01E1}"/>
    <dgm:cxn modelId="{A670B41F-1D18-4153-94FA-81FACE22AEE9}" srcId="{F6C1331E-52AE-4CA4-B4A2-034D290E67C9}" destId="{C8A5F8E8-1BF0-4207-A8ED-1D1448AA613B}" srcOrd="3" destOrd="0" parTransId="{B6BE6C6B-5EC2-4E53-A634-8C55796F8A5D}" sibTransId="{6BC13A0D-9F1D-425F-80EA-53FD31043B7A}"/>
    <dgm:cxn modelId="{37B80A2F-ABC3-4DD0-9946-C8DF97589691}" type="presOf" srcId="{5DAEDA48-3C70-44EE-87D2-54F8162AA113}" destId="{1DF120CC-123A-484F-83D3-CCCCC04E4A18}" srcOrd="0" destOrd="0" presId="urn:microsoft.com/office/officeart/2005/8/layout/process1"/>
    <dgm:cxn modelId="{D25C4B5D-8F7D-4D35-A156-C966CEBB8A94}" type="presOf" srcId="{DFEF6568-E172-4C7C-9A03-E5B8D998B3CC}" destId="{930F20F6-2B59-4300-8BA6-9CD364EFC458}" srcOrd="1" destOrd="0" presId="urn:microsoft.com/office/officeart/2005/8/layout/process1"/>
    <dgm:cxn modelId="{8B7B8347-FDE5-4EF5-9911-CEBB7CC72B54}" type="presOf" srcId="{5E1B7DFB-018D-4C1F-BEE6-65AA27986494}" destId="{B5BFA315-89A3-43D6-9676-73D993AE1E6C}" srcOrd="1" destOrd="0" presId="urn:microsoft.com/office/officeart/2005/8/layout/process1"/>
    <dgm:cxn modelId="{DCDCDA47-BDB8-4203-896F-A25FA6AAEC4F}" type="presOf" srcId="{4ACAEC89-6D48-4850-9FAD-12A2F943F7AB}" destId="{F2EB1922-A8CD-4912-9AC2-808A1CF3E095}" srcOrd="0" destOrd="0" presId="urn:microsoft.com/office/officeart/2005/8/layout/process1"/>
    <dgm:cxn modelId="{52A25868-72BD-4389-BEC9-44482ED2203D}" srcId="{F6C1331E-52AE-4CA4-B4A2-034D290E67C9}" destId="{E2CD9146-7A1A-4385-8100-27DE060247D6}" srcOrd="5" destOrd="0" parTransId="{FFB5AE67-036F-4CE6-8F5E-B181DD1DF4C7}" sibTransId="{59223C34-5785-47C4-845E-F30485DF1168}"/>
    <dgm:cxn modelId="{9C731A4A-0960-47F4-8012-9FBC1B205A3E}" type="presOf" srcId="{BD3736CF-557D-4592-81BB-67549C2C84AC}" destId="{5403F35C-F992-4FC0-AF85-1D92518D0AD4}" srcOrd="0" destOrd="0" presId="urn:microsoft.com/office/officeart/2005/8/layout/process1"/>
    <dgm:cxn modelId="{732ECE6D-D758-4E16-96F7-08231E1F76B0}" type="presOf" srcId="{DFEF6568-E172-4C7C-9A03-E5B8D998B3CC}" destId="{B0189A8E-437C-4BD5-AC8C-EB5E96A3433C}" srcOrd="0" destOrd="0" presId="urn:microsoft.com/office/officeart/2005/8/layout/process1"/>
    <dgm:cxn modelId="{EFCFE94D-75B3-4324-A613-FBABFB6BB497}" type="presOf" srcId="{59223C34-5785-47C4-845E-F30485DF1168}" destId="{75BEC774-E288-46EB-A0B2-D204511B7D3E}" srcOrd="1" destOrd="0" presId="urn:microsoft.com/office/officeart/2005/8/layout/process1"/>
    <dgm:cxn modelId="{5A58AF4E-9578-4A7F-9B1F-C5DF04F65849}" type="presOf" srcId="{BD3736CF-557D-4592-81BB-67549C2C84AC}" destId="{04AC6E02-0D36-4E97-9121-7476DBB64924}" srcOrd="1" destOrd="0" presId="urn:microsoft.com/office/officeart/2005/8/layout/process1"/>
    <dgm:cxn modelId="{DCA4C96E-D06E-4AE9-9F14-32D4B308ABC7}" type="presOf" srcId="{C8A5F8E8-1BF0-4207-A8ED-1D1448AA613B}" destId="{074B5D84-0DF9-49A3-9083-5A91ACB8EB0D}" srcOrd="0" destOrd="0" presId="urn:microsoft.com/office/officeart/2005/8/layout/process1"/>
    <dgm:cxn modelId="{EE2C0D72-F185-44D5-86EB-32B7580B551A}" type="presOf" srcId="{A8420DD8-2E7E-4AA2-BF85-1539308E01E1}" destId="{375DA5F4-64DF-4496-9337-57E4688C6864}" srcOrd="0" destOrd="0" presId="urn:microsoft.com/office/officeart/2005/8/layout/process1"/>
    <dgm:cxn modelId="{63CD4D53-9889-4FB7-ADDA-C43296044E0C}" srcId="{F6C1331E-52AE-4CA4-B4A2-034D290E67C9}" destId="{96E3FE20-27E8-485D-B941-6E5483690226}" srcOrd="0" destOrd="0" parTransId="{30701009-A82C-48F0-80E1-8F6425EB9780}" sibTransId="{BD3736CF-557D-4592-81BB-67549C2C84AC}"/>
    <dgm:cxn modelId="{ADD60757-ABEB-48C8-A700-23C951776ED3}" type="presOf" srcId="{A4580264-F3BF-42B0-B0B0-DFFFF04F6507}" destId="{22B7ECD6-A7B3-4269-AFCD-C2FC9DFF74A9}" srcOrd="0" destOrd="0" presId="urn:microsoft.com/office/officeart/2005/8/layout/process1"/>
    <dgm:cxn modelId="{DB214778-C167-40B5-8B18-4E62A552AC4F}" srcId="{F6C1331E-52AE-4CA4-B4A2-034D290E67C9}" destId="{1ED7F1C1-BEA5-4460-B917-460E9800126C}" srcOrd="9" destOrd="0" parTransId="{EC566DA7-6CFA-43B6-B21F-C3D8D17489E9}" sibTransId="{C66DE3FC-EAB5-4BB1-B573-0BB18E900645}"/>
    <dgm:cxn modelId="{A2B96A83-D5C1-4071-832C-511C09A03CFD}" type="presOf" srcId="{527EB2DC-E6D5-49A8-A67C-0B373F83B4DF}" destId="{0C33813A-B558-4E31-88F2-07B927DA536F}" srcOrd="0" destOrd="0" presId="urn:microsoft.com/office/officeart/2005/8/layout/process1"/>
    <dgm:cxn modelId="{B612AD8C-D010-4A39-8DCD-C819B39E41F9}" type="presOf" srcId="{6BC13A0D-9F1D-425F-80EA-53FD31043B7A}" destId="{2B28A1EF-F801-40EA-B5F7-060FA584DA1E}" srcOrd="0" destOrd="0" presId="urn:microsoft.com/office/officeart/2005/8/layout/process1"/>
    <dgm:cxn modelId="{F585908E-59C3-49E5-98A8-C65E7FB60ADD}" srcId="{F6C1331E-52AE-4CA4-B4A2-034D290E67C9}" destId="{A4580264-F3BF-42B0-B0B0-DFFFF04F6507}" srcOrd="1" destOrd="0" parTransId="{9B7B82E2-E13F-4E6B-B365-4A99CC0C41E1}" sibTransId="{4ACAEC89-6D48-4850-9FAD-12A2F943F7AB}"/>
    <dgm:cxn modelId="{3B6EF996-F348-4485-AE70-BE19C45AC725}" srcId="{F6C1331E-52AE-4CA4-B4A2-034D290E67C9}" destId="{E8501B58-696D-4E5C-9C4D-4D49AA5ABA42}" srcOrd="4" destOrd="0" parTransId="{746AF120-C586-4CCB-B67F-D85780EDA687}" sibTransId="{527EB2DC-E6D5-49A8-A67C-0B373F83B4DF}"/>
    <dgm:cxn modelId="{6E3DB2A2-A486-4A02-926E-C0E592EF2D04}" srcId="{F6C1331E-52AE-4CA4-B4A2-034D290E67C9}" destId="{5DAEDA48-3C70-44EE-87D2-54F8162AA113}" srcOrd="7" destOrd="0" parTransId="{CC8AD963-A025-4B5C-BA5C-389EC946FBBA}" sibTransId="{DFEF6568-E172-4C7C-9A03-E5B8D998B3CC}"/>
    <dgm:cxn modelId="{E7A965BA-D8FA-46E3-9CEE-3D5771434F23}" type="presOf" srcId="{E2CD9146-7A1A-4385-8100-27DE060247D6}" destId="{B0D92A78-7CC3-49EF-AAA0-971C0E54FBD8}" srcOrd="0" destOrd="0" presId="urn:microsoft.com/office/officeart/2005/8/layout/process1"/>
    <dgm:cxn modelId="{BCD3EBBA-0A91-4A2E-A4CF-F7B6586107A6}" type="presOf" srcId="{E8501B58-696D-4E5C-9C4D-4D49AA5ABA42}" destId="{0E792D0D-947B-4B55-863C-38A9A8568EC2}" srcOrd="0" destOrd="0" presId="urn:microsoft.com/office/officeart/2005/8/layout/process1"/>
    <dgm:cxn modelId="{C7C9A4BB-04CD-4C85-9B46-FA35E55C00D1}" srcId="{F6C1331E-52AE-4CA4-B4A2-034D290E67C9}" destId="{D2FFC704-3A3C-407C-983B-2014AD2B179C}" srcOrd="2" destOrd="0" parTransId="{655BFCF7-6A50-4B71-ACF3-9D6192220CB7}" sibTransId="{F7D24744-1A5D-45FA-9322-BF85AC414DA2}"/>
    <dgm:cxn modelId="{6C4359C2-35B0-46A1-962C-E1B0494DD37F}" type="presOf" srcId="{D2FFC704-3A3C-407C-983B-2014AD2B179C}" destId="{99FE8BAF-326F-4AFD-B320-5481352FDF21}" srcOrd="0" destOrd="0" presId="urn:microsoft.com/office/officeart/2005/8/layout/process1"/>
    <dgm:cxn modelId="{499BE5C5-8717-4CE5-97FC-BFB936FD3A34}" type="presOf" srcId="{1ED7F1C1-BEA5-4460-B917-460E9800126C}" destId="{964564C8-7BD7-40E0-85FC-9110E78D1E98}" srcOrd="0" destOrd="0" presId="urn:microsoft.com/office/officeart/2005/8/layout/process1"/>
    <dgm:cxn modelId="{2A9970CB-9D39-4E74-B5F1-C5D961EC30E9}" type="presOf" srcId="{D497779F-8EB7-41B6-9C49-4C179DDD77E9}" destId="{C8F33333-5675-4624-A767-8001AB10B42C}" srcOrd="0" destOrd="0" presId="urn:microsoft.com/office/officeart/2005/8/layout/process1"/>
    <dgm:cxn modelId="{0F8594D1-5723-4F45-B513-6FCC25772F56}" type="presOf" srcId="{F7D24744-1A5D-45FA-9322-BF85AC414DA2}" destId="{71496671-3639-4EBA-BF45-81A534DE2598}" srcOrd="0" destOrd="0" presId="urn:microsoft.com/office/officeart/2005/8/layout/process1"/>
    <dgm:cxn modelId="{B8DBC6D9-81DD-4243-A9D2-ECB1F121ED2E}" type="presOf" srcId="{59223C34-5785-47C4-845E-F30485DF1168}" destId="{5A250736-89CF-4ADD-A3F9-4F7644ECB83B}" srcOrd="0" destOrd="0" presId="urn:microsoft.com/office/officeart/2005/8/layout/process1"/>
    <dgm:cxn modelId="{09EC40DF-B09E-45A0-A2C6-6D11D1912252}" type="presOf" srcId="{F6C1331E-52AE-4CA4-B4A2-034D290E67C9}" destId="{FF859B7D-E3D6-4F55-86A3-555EA89A5855}" srcOrd="0" destOrd="0" presId="urn:microsoft.com/office/officeart/2005/8/layout/process1"/>
    <dgm:cxn modelId="{B3B763E3-114B-4C05-B9F2-B2D6FFD28326}" type="presOf" srcId="{4ACAEC89-6D48-4850-9FAD-12A2F943F7AB}" destId="{A04393E9-D60A-4425-A5C7-0D5F93ADB492}" srcOrd="1" destOrd="0" presId="urn:microsoft.com/office/officeart/2005/8/layout/process1"/>
    <dgm:cxn modelId="{4D6375E6-B534-42F7-978B-853C33D3256E}" type="presOf" srcId="{5E1B7DFB-018D-4C1F-BEE6-65AA27986494}" destId="{99E727DC-99D3-4123-AF91-4F7F5A9D337A}" srcOrd="0" destOrd="0" presId="urn:microsoft.com/office/officeart/2005/8/layout/process1"/>
    <dgm:cxn modelId="{6C7E42EC-E0A0-4259-B9C6-9DE12621B237}" type="presOf" srcId="{CC4EA1DE-0B59-4EA9-9EE7-EA060393842B}" destId="{BFFD0A72-0897-42B1-A51E-7C70170BE75D}" srcOrd="0" destOrd="0" presId="urn:microsoft.com/office/officeart/2005/8/layout/process1"/>
    <dgm:cxn modelId="{0B2D48EE-B31C-47D3-862F-FD4D5E5042FE}" srcId="{F6C1331E-52AE-4CA4-B4A2-034D290E67C9}" destId="{D497779F-8EB7-41B6-9C49-4C179DDD77E9}" srcOrd="6" destOrd="0" parTransId="{8E8E1581-77F7-466A-A9C6-8398AB7362EA}" sibTransId="{5E1B7DFB-018D-4C1F-BEE6-65AA27986494}"/>
    <dgm:cxn modelId="{AD59B5F5-A05D-43B2-AA9B-B5E4F275E5DF}" type="presOf" srcId="{6BC13A0D-9F1D-425F-80EA-53FD31043B7A}" destId="{2EA2FED7-28E6-4A99-8F78-7E625390B81C}" srcOrd="1" destOrd="0" presId="urn:microsoft.com/office/officeart/2005/8/layout/process1"/>
    <dgm:cxn modelId="{C12CA6FE-CCDC-46D1-BAE1-35D1D2C88568}" type="presOf" srcId="{96E3FE20-27E8-485D-B941-6E5483690226}" destId="{3B4B8CF3-C5FF-4DF5-8F86-7569FCF15755}" srcOrd="0" destOrd="0" presId="urn:microsoft.com/office/officeart/2005/8/layout/process1"/>
    <dgm:cxn modelId="{AA705D50-C119-42C8-989A-933704CCB646}" type="presParOf" srcId="{FF859B7D-E3D6-4F55-86A3-555EA89A5855}" destId="{3B4B8CF3-C5FF-4DF5-8F86-7569FCF15755}" srcOrd="0" destOrd="0" presId="urn:microsoft.com/office/officeart/2005/8/layout/process1"/>
    <dgm:cxn modelId="{E402E5C2-E6F4-4791-A770-F9FC639DD842}" type="presParOf" srcId="{FF859B7D-E3D6-4F55-86A3-555EA89A5855}" destId="{5403F35C-F992-4FC0-AF85-1D92518D0AD4}" srcOrd="1" destOrd="0" presId="urn:microsoft.com/office/officeart/2005/8/layout/process1"/>
    <dgm:cxn modelId="{790137DE-6DDE-4ABB-A0C3-7EF1DA12D4CA}" type="presParOf" srcId="{5403F35C-F992-4FC0-AF85-1D92518D0AD4}" destId="{04AC6E02-0D36-4E97-9121-7476DBB64924}" srcOrd="0" destOrd="0" presId="urn:microsoft.com/office/officeart/2005/8/layout/process1"/>
    <dgm:cxn modelId="{13E2397A-0A4F-4719-B973-9043505EECD4}" type="presParOf" srcId="{FF859B7D-E3D6-4F55-86A3-555EA89A5855}" destId="{22B7ECD6-A7B3-4269-AFCD-C2FC9DFF74A9}" srcOrd="2" destOrd="0" presId="urn:microsoft.com/office/officeart/2005/8/layout/process1"/>
    <dgm:cxn modelId="{FEB6FBEB-DBB0-467D-8BD1-AFB615FB1D1D}" type="presParOf" srcId="{FF859B7D-E3D6-4F55-86A3-555EA89A5855}" destId="{F2EB1922-A8CD-4912-9AC2-808A1CF3E095}" srcOrd="3" destOrd="0" presId="urn:microsoft.com/office/officeart/2005/8/layout/process1"/>
    <dgm:cxn modelId="{8374DD83-92BA-4F87-B73B-E41CF261F71D}" type="presParOf" srcId="{F2EB1922-A8CD-4912-9AC2-808A1CF3E095}" destId="{A04393E9-D60A-4425-A5C7-0D5F93ADB492}" srcOrd="0" destOrd="0" presId="urn:microsoft.com/office/officeart/2005/8/layout/process1"/>
    <dgm:cxn modelId="{63927973-5C03-4C25-9B0A-90E3AC6D8CF1}" type="presParOf" srcId="{FF859B7D-E3D6-4F55-86A3-555EA89A5855}" destId="{99FE8BAF-326F-4AFD-B320-5481352FDF21}" srcOrd="4" destOrd="0" presId="urn:microsoft.com/office/officeart/2005/8/layout/process1"/>
    <dgm:cxn modelId="{72741FA1-1DD4-4184-9589-5D3C35F94AA1}" type="presParOf" srcId="{FF859B7D-E3D6-4F55-86A3-555EA89A5855}" destId="{71496671-3639-4EBA-BF45-81A534DE2598}" srcOrd="5" destOrd="0" presId="urn:microsoft.com/office/officeart/2005/8/layout/process1"/>
    <dgm:cxn modelId="{E0CBB301-4D8F-4F3C-97F3-441092AD8121}" type="presParOf" srcId="{71496671-3639-4EBA-BF45-81A534DE2598}" destId="{DC7E75E3-E9B7-4547-8FCE-CA0E6E9E7B95}" srcOrd="0" destOrd="0" presId="urn:microsoft.com/office/officeart/2005/8/layout/process1"/>
    <dgm:cxn modelId="{F5361168-A427-4665-8341-BA9DD301DCC1}" type="presParOf" srcId="{FF859B7D-E3D6-4F55-86A3-555EA89A5855}" destId="{074B5D84-0DF9-49A3-9083-5A91ACB8EB0D}" srcOrd="6" destOrd="0" presId="urn:microsoft.com/office/officeart/2005/8/layout/process1"/>
    <dgm:cxn modelId="{0DB68D2C-BD11-406A-9A08-7187C441A0D5}" type="presParOf" srcId="{FF859B7D-E3D6-4F55-86A3-555EA89A5855}" destId="{2B28A1EF-F801-40EA-B5F7-060FA584DA1E}" srcOrd="7" destOrd="0" presId="urn:microsoft.com/office/officeart/2005/8/layout/process1"/>
    <dgm:cxn modelId="{104DF7AC-7F1E-4E69-8126-2EA0E185DAF4}" type="presParOf" srcId="{2B28A1EF-F801-40EA-B5F7-060FA584DA1E}" destId="{2EA2FED7-28E6-4A99-8F78-7E625390B81C}" srcOrd="0" destOrd="0" presId="urn:microsoft.com/office/officeart/2005/8/layout/process1"/>
    <dgm:cxn modelId="{B0A20633-22F4-4899-BF95-8FEDCC442AAB}" type="presParOf" srcId="{FF859B7D-E3D6-4F55-86A3-555EA89A5855}" destId="{0E792D0D-947B-4B55-863C-38A9A8568EC2}" srcOrd="8" destOrd="0" presId="urn:microsoft.com/office/officeart/2005/8/layout/process1"/>
    <dgm:cxn modelId="{1D1CFEEF-2E8A-4CDE-81BF-28A64EB57078}" type="presParOf" srcId="{FF859B7D-E3D6-4F55-86A3-555EA89A5855}" destId="{0C33813A-B558-4E31-88F2-07B927DA536F}" srcOrd="9" destOrd="0" presId="urn:microsoft.com/office/officeart/2005/8/layout/process1"/>
    <dgm:cxn modelId="{57A88D46-9C07-411D-856D-4B1CA86728EF}" type="presParOf" srcId="{0C33813A-B558-4E31-88F2-07B927DA536F}" destId="{8C94E9D4-8474-494B-8333-6722602AE1EA}" srcOrd="0" destOrd="0" presId="urn:microsoft.com/office/officeart/2005/8/layout/process1"/>
    <dgm:cxn modelId="{D9E6D282-C683-4F6C-B368-F61A7D10BB35}" type="presParOf" srcId="{FF859B7D-E3D6-4F55-86A3-555EA89A5855}" destId="{B0D92A78-7CC3-49EF-AAA0-971C0E54FBD8}" srcOrd="10" destOrd="0" presId="urn:microsoft.com/office/officeart/2005/8/layout/process1"/>
    <dgm:cxn modelId="{E33F827E-FF10-454C-BFA0-A5085B089F8C}" type="presParOf" srcId="{FF859B7D-E3D6-4F55-86A3-555EA89A5855}" destId="{5A250736-89CF-4ADD-A3F9-4F7644ECB83B}" srcOrd="11" destOrd="0" presId="urn:microsoft.com/office/officeart/2005/8/layout/process1"/>
    <dgm:cxn modelId="{E4797EBC-635A-4AD0-A9F9-D4837BD92230}" type="presParOf" srcId="{5A250736-89CF-4ADD-A3F9-4F7644ECB83B}" destId="{75BEC774-E288-46EB-A0B2-D204511B7D3E}" srcOrd="0" destOrd="0" presId="urn:microsoft.com/office/officeart/2005/8/layout/process1"/>
    <dgm:cxn modelId="{073FA7E9-8A07-44F2-9000-BF4CFA077DA6}" type="presParOf" srcId="{FF859B7D-E3D6-4F55-86A3-555EA89A5855}" destId="{C8F33333-5675-4624-A767-8001AB10B42C}" srcOrd="12" destOrd="0" presId="urn:microsoft.com/office/officeart/2005/8/layout/process1"/>
    <dgm:cxn modelId="{17DE65FF-9899-4172-AF71-FEF9EE738C98}" type="presParOf" srcId="{FF859B7D-E3D6-4F55-86A3-555EA89A5855}" destId="{99E727DC-99D3-4123-AF91-4F7F5A9D337A}" srcOrd="13" destOrd="0" presId="urn:microsoft.com/office/officeart/2005/8/layout/process1"/>
    <dgm:cxn modelId="{93BCBE18-C545-4A9E-BDA1-E4D7EFF2D8FA}" type="presParOf" srcId="{99E727DC-99D3-4123-AF91-4F7F5A9D337A}" destId="{B5BFA315-89A3-43D6-9676-73D993AE1E6C}" srcOrd="0" destOrd="0" presId="urn:microsoft.com/office/officeart/2005/8/layout/process1"/>
    <dgm:cxn modelId="{95A21417-B21F-4A24-B2B8-488E6E10B68A}" type="presParOf" srcId="{FF859B7D-E3D6-4F55-86A3-555EA89A5855}" destId="{1DF120CC-123A-484F-83D3-CCCCC04E4A18}" srcOrd="14" destOrd="0" presId="urn:microsoft.com/office/officeart/2005/8/layout/process1"/>
    <dgm:cxn modelId="{F6F923FA-5ED0-4E2B-ACF3-A7A64003D458}" type="presParOf" srcId="{FF859B7D-E3D6-4F55-86A3-555EA89A5855}" destId="{B0189A8E-437C-4BD5-AC8C-EB5E96A3433C}" srcOrd="15" destOrd="0" presId="urn:microsoft.com/office/officeart/2005/8/layout/process1"/>
    <dgm:cxn modelId="{4F10D971-7745-43B7-8078-9669DDA8AD27}" type="presParOf" srcId="{B0189A8E-437C-4BD5-AC8C-EB5E96A3433C}" destId="{930F20F6-2B59-4300-8BA6-9CD364EFC458}" srcOrd="0" destOrd="0" presId="urn:microsoft.com/office/officeart/2005/8/layout/process1"/>
    <dgm:cxn modelId="{E5A0A9FB-CB24-4CE9-A4DE-72635CED3059}" type="presParOf" srcId="{FF859B7D-E3D6-4F55-86A3-555EA89A5855}" destId="{BFFD0A72-0897-42B1-A51E-7C70170BE75D}" srcOrd="16" destOrd="0" presId="urn:microsoft.com/office/officeart/2005/8/layout/process1"/>
    <dgm:cxn modelId="{A8DCE98F-C27B-4939-9D8B-AF806A9EFC98}" type="presParOf" srcId="{FF859B7D-E3D6-4F55-86A3-555EA89A5855}" destId="{375DA5F4-64DF-4496-9337-57E4688C6864}" srcOrd="17" destOrd="0" presId="urn:microsoft.com/office/officeart/2005/8/layout/process1"/>
    <dgm:cxn modelId="{AEB42FB4-BEFF-463F-A78E-0A1AF2088755}" type="presParOf" srcId="{375DA5F4-64DF-4496-9337-57E4688C6864}" destId="{F69B72C3-3DF2-499A-A200-8E770CDC3BC0}" srcOrd="0" destOrd="0" presId="urn:microsoft.com/office/officeart/2005/8/layout/process1"/>
    <dgm:cxn modelId="{580D3AF9-7A98-4212-A64F-20D8476CAF22}" type="presParOf" srcId="{FF859B7D-E3D6-4F55-86A3-555EA89A5855}" destId="{964564C8-7BD7-40E0-85FC-9110E78D1E98}" srcOrd="18"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6C1331E-52AE-4CA4-B4A2-034D290E67C9}" type="doc">
      <dgm:prSet loTypeId="urn:microsoft.com/office/officeart/2005/8/layout/process1" loCatId="process" qsTypeId="urn:microsoft.com/office/officeart/2005/8/quickstyle/simple1" qsCatId="simple" csTypeId="urn:microsoft.com/office/officeart/2005/8/colors/accent6_5" csCatId="accent6" phldr="1"/>
      <dgm:spPr/>
    </dgm:pt>
    <dgm:pt modelId="{96E3FE20-27E8-485D-B941-6E5483690226}">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Exigibilidad de los CPHS</a:t>
          </a:r>
          <a:endParaRPr lang="es-CL" sz="1000" b="1" kern="1200" dirty="0">
            <a:solidFill>
              <a:prstClr val="white"/>
            </a:solidFill>
            <a:latin typeface="Calibri" panose="020F0502020204030204"/>
            <a:ea typeface="+mn-ea"/>
            <a:cs typeface="+mn-cs"/>
          </a:endParaRPr>
        </a:p>
      </dgm:t>
    </dgm:pt>
    <dgm:pt modelId="{30701009-A82C-48F0-80E1-8F6425EB9780}" type="parTrans" cxnId="{63CD4D53-9889-4FB7-ADDA-C43296044E0C}">
      <dgm:prSet/>
      <dgm:spPr/>
      <dgm:t>
        <a:bodyPr/>
        <a:lstStyle/>
        <a:p>
          <a:endParaRPr lang="es-CL" sz="1000" b="1"/>
        </a:p>
      </dgm:t>
    </dgm:pt>
    <dgm:pt modelId="{BD3736CF-557D-4592-81BB-67549C2C84AC}" type="sibTrans" cxnId="{63CD4D53-9889-4FB7-ADDA-C43296044E0C}">
      <dgm:prSet custT="1"/>
      <dgm:spPr/>
      <dgm:t>
        <a:bodyPr/>
        <a:lstStyle/>
        <a:p>
          <a:endParaRPr lang="es-CL" sz="1000" b="1"/>
        </a:p>
      </dgm:t>
    </dgm:pt>
    <dgm:pt modelId="{A4580264-F3BF-42B0-B0B0-DFFFF04F6507}">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Composición del CPHS</a:t>
          </a:r>
          <a:endParaRPr lang="es-CL" sz="1000" b="1" kern="1200" dirty="0">
            <a:solidFill>
              <a:prstClr val="white"/>
            </a:solidFill>
            <a:latin typeface="Calibri" panose="020F0502020204030204"/>
            <a:ea typeface="+mn-ea"/>
            <a:cs typeface="+mn-cs"/>
          </a:endParaRPr>
        </a:p>
      </dgm:t>
    </dgm:pt>
    <dgm:pt modelId="{9B7B82E2-E13F-4E6B-B365-4A99CC0C41E1}" type="parTrans" cxnId="{F585908E-59C3-49E5-98A8-C65E7FB60ADD}">
      <dgm:prSet/>
      <dgm:spPr/>
      <dgm:t>
        <a:bodyPr/>
        <a:lstStyle/>
        <a:p>
          <a:endParaRPr lang="es-CL" sz="1000" b="1"/>
        </a:p>
      </dgm:t>
    </dgm:pt>
    <dgm:pt modelId="{4ACAEC89-6D48-4850-9FAD-12A2F943F7AB}" type="sibTrans" cxnId="{F585908E-59C3-49E5-98A8-C65E7FB60ADD}">
      <dgm:prSet custT="1"/>
      <dgm:spPr/>
      <dgm:t>
        <a:bodyPr/>
        <a:lstStyle/>
        <a:p>
          <a:endParaRPr lang="es-CL" sz="1000" b="1"/>
        </a:p>
      </dgm:t>
    </dgm:pt>
    <dgm:pt modelId="{D2FFC704-3A3C-407C-983B-2014AD2B179C}">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r>
            <a:rPr lang="es-ES" sz="1200" b="1" kern="1200" dirty="0">
              <a:solidFill>
                <a:prstClr val="white"/>
              </a:solidFill>
              <a:latin typeface="Calibri" panose="020F0502020204030204"/>
              <a:ea typeface="+mn-ea"/>
              <a:cs typeface="+mn-cs"/>
            </a:rPr>
            <a:t>Constitución</a:t>
          </a:r>
          <a:r>
            <a:rPr lang="es-ES" sz="1000" b="1" kern="1200" dirty="0"/>
            <a:t> del CPHS</a:t>
          </a:r>
          <a:endParaRPr lang="es-CL" sz="1000" b="1" kern="1200" dirty="0"/>
        </a:p>
      </dgm:t>
    </dgm:pt>
    <dgm:pt modelId="{655BFCF7-6A50-4B71-ACF3-9D6192220CB7}" type="parTrans" cxnId="{C7C9A4BB-04CD-4C85-9B46-FA35E55C00D1}">
      <dgm:prSet/>
      <dgm:spPr/>
      <dgm:t>
        <a:bodyPr/>
        <a:lstStyle/>
        <a:p>
          <a:endParaRPr lang="es-CL" sz="1000" b="1"/>
        </a:p>
      </dgm:t>
    </dgm:pt>
    <dgm:pt modelId="{F7D24744-1A5D-45FA-9322-BF85AC414DA2}" type="sibTrans" cxnId="{C7C9A4BB-04CD-4C85-9B46-FA35E55C00D1}">
      <dgm:prSet custT="1"/>
      <dgm:spPr/>
      <dgm:t>
        <a:bodyPr/>
        <a:lstStyle/>
        <a:p>
          <a:endParaRPr lang="es-CL" sz="1000" b="1"/>
        </a:p>
      </dgm:t>
    </dgm:pt>
    <dgm:pt modelId="{C8A5F8E8-1BF0-4207-A8ED-1D1448AA613B}">
      <dgm:prSet phldrT="[Texto]" custT="1"/>
      <dgm:spPr>
        <a:solidFill>
          <a:srgbClr val="70AD47">
            <a:alpha val="90000"/>
            <a:hueOff val="0"/>
            <a:satOff val="0"/>
            <a:lumOff val="0"/>
            <a:alphaOff val="0"/>
          </a:srgbClr>
        </a:solidFill>
        <a:ln w="22225" cap="flat" cmpd="sng" algn="ctr">
          <a:solidFill>
            <a:scrgbClr r="0" g="0" b="0"/>
          </a:solidFill>
          <a:prstDash val="solid"/>
          <a:miter lim="800000"/>
        </a:ln>
        <a:effectLst>
          <a:outerShdw blurRad="215900" dist="38100" dir="18900000" algn="bl" rotWithShape="0">
            <a:prstClr val="black">
              <a:alpha val="40000"/>
            </a:prstClr>
          </a:outerShdw>
        </a:effectLst>
      </dgm:spPr>
      <dgm:t>
        <a:bodyPr spcFirstLastPara="0" vert="horz" wrap="square" lIns="45720" tIns="45720" rIns="45720" bIns="45720" numCol="1" spcCol="1270" anchor="ctr" anchorCtr="0"/>
        <a:lstStyle/>
        <a:p>
          <a:r>
            <a:rPr lang="es-ES" sz="1000" b="1" dirty="0"/>
            <a:t>Facilidades             para el funcionamiento del CPHS</a:t>
          </a:r>
          <a:endParaRPr lang="es-CL" sz="1000" b="1" dirty="0"/>
        </a:p>
      </dgm:t>
    </dgm:pt>
    <dgm:pt modelId="{B6BE6C6B-5EC2-4E53-A634-8C55796F8A5D}" type="parTrans" cxnId="{A670B41F-1D18-4153-94FA-81FACE22AEE9}">
      <dgm:prSet/>
      <dgm:spPr/>
      <dgm:t>
        <a:bodyPr/>
        <a:lstStyle/>
        <a:p>
          <a:endParaRPr lang="es-CL" sz="1000" b="1"/>
        </a:p>
      </dgm:t>
    </dgm:pt>
    <dgm:pt modelId="{6BC13A0D-9F1D-425F-80EA-53FD31043B7A}" type="sibTrans" cxnId="{A670B41F-1D18-4153-94FA-81FACE22AEE9}">
      <dgm:prSet custT="1"/>
      <dgm:spPr/>
      <dgm:t>
        <a:bodyPr/>
        <a:lstStyle/>
        <a:p>
          <a:endParaRPr lang="es-CL" sz="1000" b="1"/>
        </a:p>
      </dgm:t>
    </dgm:pt>
    <dgm:pt modelId="{E8501B58-696D-4E5C-9C4D-4D49AA5ABA42}">
      <dgm:prSet phldrT="[Texto]" custT="1"/>
      <dgm:spPr/>
      <dgm:t>
        <a:bodyPr/>
        <a:lstStyle/>
        <a:p>
          <a:r>
            <a:rPr lang="es-ES" sz="1000" b="1" dirty="0"/>
            <a:t>Reuniones del CPHS</a:t>
          </a:r>
          <a:endParaRPr lang="es-CL" sz="1000" b="1" dirty="0"/>
        </a:p>
      </dgm:t>
    </dgm:pt>
    <dgm:pt modelId="{746AF120-C586-4CCB-B67F-D85780EDA687}" type="parTrans" cxnId="{3B6EF996-F348-4485-AE70-BE19C45AC725}">
      <dgm:prSet/>
      <dgm:spPr/>
      <dgm:t>
        <a:bodyPr/>
        <a:lstStyle/>
        <a:p>
          <a:endParaRPr lang="es-CL" sz="1000" b="1"/>
        </a:p>
      </dgm:t>
    </dgm:pt>
    <dgm:pt modelId="{527EB2DC-E6D5-49A8-A67C-0B373F83B4DF}" type="sibTrans" cxnId="{3B6EF996-F348-4485-AE70-BE19C45AC725}">
      <dgm:prSet custT="1"/>
      <dgm:spPr/>
      <dgm:t>
        <a:bodyPr/>
        <a:lstStyle/>
        <a:p>
          <a:endParaRPr lang="es-CL" sz="1000" b="1"/>
        </a:p>
      </dgm:t>
    </dgm:pt>
    <dgm:pt modelId="{E2CD9146-7A1A-4385-8100-27DE060247D6}">
      <dgm:prSet phldrT="[Texto]" custT="1"/>
      <dgm:spPr/>
      <dgm:t>
        <a:bodyPr/>
        <a:lstStyle/>
        <a:p>
          <a:r>
            <a:rPr lang="es-ES" sz="1000" b="1" dirty="0"/>
            <a:t>Vigencia en el CPHS</a:t>
          </a:r>
          <a:endParaRPr lang="es-CL" sz="1000" b="1" dirty="0"/>
        </a:p>
      </dgm:t>
    </dgm:pt>
    <dgm:pt modelId="{FFB5AE67-036F-4CE6-8F5E-B181DD1DF4C7}" type="parTrans" cxnId="{52A25868-72BD-4389-BEC9-44482ED2203D}">
      <dgm:prSet/>
      <dgm:spPr/>
      <dgm:t>
        <a:bodyPr/>
        <a:lstStyle/>
        <a:p>
          <a:endParaRPr lang="es-CL" sz="1000" b="1"/>
        </a:p>
      </dgm:t>
    </dgm:pt>
    <dgm:pt modelId="{59223C34-5785-47C4-845E-F30485DF1168}" type="sibTrans" cxnId="{52A25868-72BD-4389-BEC9-44482ED2203D}">
      <dgm:prSet custT="1"/>
      <dgm:spPr/>
      <dgm:t>
        <a:bodyPr/>
        <a:lstStyle/>
        <a:p>
          <a:endParaRPr lang="es-CL" sz="1000" b="1"/>
        </a:p>
      </dgm:t>
    </dgm:pt>
    <dgm:pt modelId="{D497779F-8EB7-41B6-9C49-4C179DDD77E9}">
      <dgm:prSet phldrT="[Texto]" custT="1"/>
      <dgm:spPr/>
      <dgm:t>
        <a:bodyPr/>
        <a:lstStyle/>
        <a:p>
          <a:r>
            <a:rPr lang="es-ES" sz="1000" b="1" dirty="0"/>
            <a:t>Rol miembros suplentes</a:t>
          </a:r>
          <a:endParaRPr lang="es-CL" sz="1000" b="1" dirty="0"/>
        </a:p>
      </dgm:t>
    </dgm:pt>
    <dgm:pt modelId="{8E8E1581-77F7-466A-A9C6-8398AB7362EA}" type="parTrans" cxnId="{0B2D48EE-B31C-47D3-862F-FD4D5E5042FE}">
      <dgm:prSet/>
      <dgm:spPr/>
      <dgm:t>
        <a:bodyPr/>
        <a:lstStyle/>
        <a:p>
          <a:endParaRPr lang="es-CL" sz="1000" b="1"/>
        </a:p>
      </dgm:t>
    </dgm:pt>
    <dgm:pt modelId="{5E1B7DFB-018D-4C1F-BEE6-65AA27986494}" type="sibTrans" cxnId="{0B2D48EE-B31C-47D3-862F-FD4D5E5042FE}">
      <dgm:prSet custT="1"/>
      <dgm:spPr/>
      <dgm:t>
        <a:bodyPr/>
        <a:lstStyle/>
        <a:p>
          <a:endParaRPr lang="es-CL" sz="1000" b="1"/>
        </a:p>
      </dgm:t>
    </dgm:pt>
    <dgm:pt modelId="{5DAEDA48-3C70-44EE-87D2-54F8162AA113}">
      <dgm:prSet phldrT="[Texto]" custT="1"/>
      <dgm:spPr/>
      <dgm:t>
        <a:bodyPr/>
        <a:lstStyle/>
        <a:p>
          <a:r>
            <a:rPr lang="es-ES" sz="1000" b="1" dirty="0"/>
            <a:t>Asistencia a los CPHS</a:t>
          </a:r>
          <a:endParaRPr lang="es-CL" sz="1000" b="1" dirty="0"/>
        </a:p>
      </dgm:t>
    </dgm:pt>
    <dgm:pt modelId="{CC8AD963-A025-4B5C-BA5C-389EC946FBBA}" type="parTrans" cxnId="{6E3DB2A2-A486-4A02-926E-C0E592EF2D04}">
      <dgm:prSet/>
      <dgm:spPr/>
      <dgm:t>
        <a:bodyPr/>
        <a:lstStyle/>
        <a:p>
          <a:endParaRPr lang="es-CL" sz="1000" b="1"/>
        </a:p>
      </dgm:t>
    </dgm:pt>
    <dgm:pt modelId="{DFEF6568-E172-4C7C-9A03-E5B8D998B3CC}" type="sibTrans" cxnId="{6E3DB2A2-A486-4A02-926E-C0E592EF2D04}">
      <dgm:prSet custT="1"/>
      <dgm:spPr/>
      <dgm:t>
        <a:bodyPr/>
        <a:lstStyle/>
        <a:p>
          <a:endParaRPr lang="es-CL" sz="1000" b="1"/>
        </a:p>
      </dgm:t>
    </dgm:pt>
    <dgm:pt modelId="{CC4EA1DE-0B59-4EA9-9EE7-EA060393842B}">
      <dgm:prSet phldrT="[Texto]" custT="1"/>
      <dgm:spPr/>
      <dgm:t>
        <a:bodyPr/>
        <a:lstStyle/>
        <a:p>
          <a:r>
            <a:rPr lang="es-ES" sz="1000" b="1" dirty="0"/>
            <a:t>Funciones del CPHS</a:t>
          </a:r>
          <a:endParaRPr lang="es-CL" sz="1000" b="1" dirty="0"/>
        </a:p>
      </dgm:t>
    </dgm:pt>
    <dgm:pt modelId="{2AE15B5D-3959-42F1-961D-2BE18667A876}" type="parTrans" cxnId="{072E6816-04A2-492E-9A05-ABD1134967B4}">
      <dgm:prSet/>
      <dgm:spPr/>
      <dgm:t>
        <a:bodyPr/>
        <a:lstStyle/>
        <a:p>
          <a:endParaRPr lang="es-CL" sz="1000" b="1"/>
        </a:p>
      </dgm:t>
    </dgm:pt>
    <dgm:pt modelId="{A8420DD8-2E7E-4AA2-BF85-1539308E01E1}" type="sibTrans" cxnId="{072E6816-04A2-492E-9A05-ABD1134967B4}">
      <dgm:prSet custT="1"/>
      <dgm:spPr/>
      <dgm:t>
        <a:bodyPr/>
        <a:lstStyle/>
        <a:p>
          <a:endParaRPr lang="es-CL" sz="1000" b="1"/>
        </a:p>
      </dgm:t>
    </dgm:pt>
    <dgm:pt modelId="{1ED7F1C1-BEA5-4460-B917-460E9800126C}">
      <dgm:prSet phldrT="[Texto]" custT="1"/>
      <dgm:spPr/>
      <dgm:t>
        <a:bodyPr/>
        <a:lstStyle/>
        <a:p>
          <a:r>
            <a:rPr lang="es-ES" sz="1000" b="1" dirty="0"/>
            <a:t>Permanencia de los CPHS</a:t>
          </a:r>
          <a:endParaRPr lang="es-CL" sz="1000" b="1" dirty="0"/>
        </a:p>
      </dgm:t>
    </dgm:pt>
    <dgm:pt modelId="{EC566DA7-6CFA-43B6-B21F-C3D8D17489E9}" type="parTrans" cxnId="{DB214778-C167-40B5-8B18-4E62A552AC4F}">
      <dgm:prSet/>
      <dgm:spPr/>
      <dgm:t>
        <a:bodyPr/>
        <a:lstStyle/>
        <a:p>
          <a:endParaRPr lang="es-CL" sz="1000" b="1"/>
        </a:p>
      </dgm:t>
    </dgm:pt>
    <dgm:pt modelId="{C66DE3FC-EAB5-4BB1-B573-0BB18E900645}" type="sibTrans" cxnId="{DB214778-C167-40B5-8B18-4E62A552AC4F}">
      <dgm:prSet/>
      <dgm:spPr/>
      <dgm:t>
        <a:bodyPr/>
        <a:lstStyle/>
        <a:p>
          <a:endParaRPr lang="es-CL" sz="1000" b="1"/>
        </a:p>
      </dgm:t>
    </dgm:pt>
    <dgm:pt modelId="{FF859B7D-E3D6-4F55-86A3-555EA89A5855}" type="pres">
      <dgm:prSet presAssocID="{F6C1331E-52AE-4CA4-B4A2-034D290E67C9}" presName="Name0" presStyleCnt="0">
        <dgm:presLayoutVars>
          <dgm:dir/>
          <dgm:resizeHandles val="exact"/>
        </dgm:presLayoutVars>
      </dgm:prSet>
      <dgm:spPr/>
    </dgm:pt>
    <dgm:pt modelId="{3B4B8CF3-C5FF-4DF5-8F86-7569FCF15755}" type="pres">
      <dgm:prSet presAssocID="{96E3FE20-27E8-485D-B941-6E5483690226}" presName="node" presStyleLbl="node1" presStyleIdx="0" presStyleCnt="10">
        <dgm:presLayoutVars>
          <dgm:bulletEnabled val="1"/>
        </dgm:presLayoutVars>
      </dgm:prSet>
      <dgm:spPr>
        <a:xfrm>
          <a:off x="4170" y="2777108"/>
          <a:ext cx="963499" cy="686493"/>
        </a:xfrm>
        <a:prstGeom prst="roundRect">
          <a:avLst>
            <a:gd name="adj" fmla="val 10000"/>
          </a:avLst>
        </a:prstGeom>
      </dgm:spPr>
    </dgm:pt>
    <dgm:pt modelId="{5403F35C-F992-4FC0-AF85-1D92518D0AD4}" type="pres">
      <dgm:prSet presAssocID="{BD3736CF-557D-4592-81BB-67549C2C84AC}" presName="sibTrans" presStyleLbl="sibTrans2D1" presStyleIdx="0" presStyleCnt="9"/>
      <dgm:spPr/>
    </dgm:pt>
    <dgm:pt modelId="{04AC6E02-0D36-4E97-9121-7476DBB64924}" type="pres">
      <dgm:prSet presAssocID="{BD3736CF-557D-4592-81BB-67549C2C84AC}" presName="connectorText" presStyleLbl="sibTrans2D1" presStyleIdx="0" presStyleCnt="9"/>
      <dgm:spPr/>
    </dgm:pt>
    <dgm:pt modelId="{22B7ECD6-A7B3-4269-AFCD-C2FC9DFF74A9}" type="pres">
      <dgm:prSet presAssocID="{A4580264-F3BF-42B0-B0B0-DFFFF04F6507}" presName="node" presStyleLbl="node1" presStyleIdx="1" presStyleCnt="10" custLinFactY="-27519" custLinFactNeighborX="-33529" custLinFactNeighborY="-100000">
        <dgm:presLayoutVars>
          <dgm:bulletEnabled val="1"/>
        </dgm:presLayoutVars>
      </dgm:prSet>
      <dgm:spPr>
        <a:xfrm>
          <a:off x="1223848" y="1901699"/>
          <a:ext cx="963499" cy="686493"/>
        </a:xfrm>
        <a:prstGeom prst="roundRect">
          <a:avLst>
            <a:gd name="adj" fmla="val 10000"/>
          </a:avLst>
        </a:prstGeom>
      </dgm:spPr>
    </dgm:pt>
    <dgm:pt modelId="{F2EB1922-A8CD-4912-9AC2-808A1CF3E095}" type="pres">
      <dgm:prSet presAssocID="{4ACAEC89-6D48-4850-9FAD-12A2F943F7AB}" presName="sibTrans" presStyleLbl="sibTrans2D1" presStyleIdx="1" presStyleCnt="9"/>
      <dgm:spPr/>
    </dgm:pt>
    <dgm:pt modelId="{A04393E9-D60A-4425-A5C7-0D5F93ADB492}" type="pres">
      <dgm:prSet presAssocID="{4ACAEC89-6D48-4850-9FAD-12A2F943F7AB}" presName="connectorText" presStyleLbl="sibTrans2D1" presStyleIdx="1" presStyleCnt="9"/>
      <dgm:spPr/>
    </dgm:pt>
    <dgm:pt modelId="{99FE8BAF-326F-4AFD-B320-5481352FDF21}" type="pres">
      <dgm:prSet presAssocID="{D2FFC704-3A3C-407C-983B-2014AD2B179C}" presName="node" presStyleLbl="node1" presStyleIdx="2" presStyleCnt="10" custLinFactX="-1311" custLinFactNeighborX="-100000" custLinFactNeighborY="16743">
        <dgm:presLayoutVars>
          <dgm:bulletEnabled val="1"/>
        </dgm:presLayoutVars>
      </dgm:prSet>
      <dgm:spPr>
        <a:xfrm>
          <a:off x="2308131" y="2875620"/>
          <a:ext cx="962558" cy="735891"/>
        </a:xfrm>
        <a:prstGeom prst="roundRect">
          <a:avLst>
            <a:gd name="adj" fmla="val 10000"/>
          </a:avLst>
        </a:prstGeom>
      </dgm:spPr>
    </dgm:pt>
    <dgm:pt modelId="{71496671-3639-4EBA-BF45-81A534DE2598}" type="pres">
      <dgm:prSet presAssocID="{F7D24744-1A5D-45FA-9322-BF85AC414DA2}" presName="sibTrans" presStyleLbl="sibTrans2D1" presStyleIdx="2" presStyleCnt="9"/>
      <dgm:spPr/>
    </dgm:pt>
    <dgm:pt modelId="{DC7E75E3-E9B7-4547-8FCE-CA0E6E9E7B95}" type="pres">
      <dgm:prSet presAssocID="{F7D24744-1A5D-45FA-9322-BF85AC414DA2}" presName="connectorText" presStyleLbl="sibTrans2D1" presStyleIdx="2" presStyleCnt="9"/>
      <dgm:spPr/>
    </dgm:pt>
    <dgm:pt modelId="{074B5D84-0DF9-49A3-9083-5A91ACB8EB0D}" type="pres">
      <dgm:prSet presAssocID="{C8A5F8E8-1BF0-4207-A8ED-1D1448AA613B}" presName="node" presStyleLbl="node1" presStyleIdx="3" presStyleCnt="10" custScaleX="109034" custLinFactX="-12742" custLinFactY="-27519" custLinFactNeighborX="-100000" custLinFactNeighborY="-100000">
        <dgm:presLayoutVars>
          <dgm:bulletEnabled val="1"/>
        </dgm:presLayoutVars>
      </dgm:prSet>
      <dgm:spPr>
        <a:xfrm>
          <a:off x="3542698" y="1901699"/>
          <a:ext cx="1050541" cy="686493"/>
        </a:xfrm>
        <a:prstGeom prst="roundRect">
          <a:avLst>
            <a:gd name="adj" fmla="val 10000"/>
          </a:avLst>
        </a:prstGeom>
      </dgm:spPr>
    </dgm:pt>
    <dgm:pt modelId="{2B28A1EF-F801-40EA-B5F7-060FA584DA1E}" type="pres">
      <dgm:prSet presAssocID="{6BC13A0D-9F1D-425F-80EA-53FD31043B7A}" presName="sibTrans" presStyleLbl="sibTrans2D1" presStyleIdx="3" presStyleCnt="9"/>
      <dgm:spPr/>
    </dgm:pt>
    <dgm:pt modelId="{2EA2FED7-28E6-4A99-8F78-7E625390B81C}" type="pres">
      <dgm:prSet presAssocID="{6BC13A0D-9F1D-425F-80EA-53FD31043B7A}" presName="connectorText" presStyleLbl="sibTrans2D1" presStyleIdx="3" presStyleCnt="9"/>
      <dgm:spPr/>
    </dgm:pt>
    <dgm:pt modelId="{0E792D0D-947B-4B55-863C-38A9A8568EC2}" type="pres">
      <dgm:prSet presAssocID="{E8501B58-696D-4E5C-9C4D-4D49AA5ABA42}" presName="node" presStyleLbl="node1" presStyleIdx="4" presStyleCnt="10" custLinFactX="-31220" custLinFactNeighborX="-100000" custLinFactNeighborY="13949">
        <dgm:presLayoutVars>
          <dgm:bulletEnabled val="1"/>
        </dgm:presLayoutVars>
      </dgm:prSet>
      <dgm:spPr/>
    </dgm:pt>
    <dgm:pt modelId="{0C33813A-B558-4E31-88F2-07B927DA536F}" type="pres">
      <dgm:prSet presAssocID="{527EB2DC-E6D5-49A8-A67C-0B373F83B4DF}" presName="sibTrans" presStyleLbl="sibTrans2D1" presStyleIdx="4" presStyleCnt="9"/>
      <dgm:spPr/>
    </dgm:pt>
    <dgm:pt modelId="{8C94E9D4-8474-494B-8333-6722602AE1EA}" type="pres">
      <dgm:prSet presAssocID="{527EB2DC-E6D5-49A8-A67C-0B373F83B4DF}" presName="connectorText" presStyleLbl="sibTrans2D1" presStyleIdx="4" presStyleCnt="9"/>
      <dgm:spPr/>
    </dgm:pt>
    <dgm:pt modelId="{B0D92A78-7CC3-49EF-AAA0-971C0E54FBD8}" type="pres">
      <dgm:prSet presAssocID="{E2CD9146-7A1A-4385-8100-27DE060247D6}" presName="node" presStyleLbl="node1" presStyleIdx="5" presStyleCnt="10" custLinFactX="-56076" custLinFactY="-19482" custLinFactNeighborX="-100000" custLinFactNeighborY="-100000">
        <dgm:presLayoutVars>
          <dgm:bulletEnabled val="1"/>
        </dgm:presLayoutVars>
      </dgm:prSet>
      <dgm:spPr/>
    </dgm:pt>
    <dgm:pt modelId="{5A250736-89CF-4ADD-A3F9-4F7644ECB83B}" type="pres">
      <dgm:prSet presAssocID="{59223C34-5785-47C4-845E-F30485DF1168}" presName="sibTrans" presStyleLbl="sibTrans2D1" presStyleIdx="5" presStyleCnt="9"/>
      <dgm:spPr/>
    </dgm:pt>
    <dgm:pt modelId="{75BEC774-E288-46EB-A0B2-D204511B7D3E}" type="pres">
      <dgm:prSet presAssocID="{59223C34-5785-47C4-845E-F30485DF1168}" presName="connectorText" presStyleLbl="sibTrans2D1" presStyleIdx="5" presStyleCnt="9"/>
      <dgm:spPr/>
    </dgm:pt>
    <dgm:pt modelId="{C8F33333-5675-4624-A767-8001AB10B42C}" type="pres">
      <dgm:prSet presAssocID="{D497779F-8EB7-41B6-9C49-4C179DDD77E9}" presName="node" presStyleLbl="node1" presStyleIdx="6" presStyleCnt="10" custLinFactX="-83732" custLinFactNeighborX="-100000" custLinFactNeighborY="8153">
        <dgm:presLayoutVars>
          <dgm:bulletEnabled val="1"/>
        </dgm:presLayoutVars>
      </dgm:prSet>
      <dgm:spPr/>
    </dgm:pt>
    <dgm:pt modelId="{99E727DC-99D3-4123-AF91-4F7F5A9D337A}" type="pres">
      <dgm:prSet presAssocID="{5E1B7DFB-018D-4C1F-BEE6-65AA27986494}" presName="sibTrans" presStyleLbl="sibTrans2D1" presStyleIdx="6" presStyleCnt="9"/>
      <dgm:spPr/>
    </dgm:pt>
    <dgm:pt modelId="{B5BFA315-89A3-43D6-9676-73D993AE1E6C}" type="pres">
      <dgm:prSet presAssocID="{5E1B7DFB-018D-4C1F-BEE6-65AA27986494}" presName="connectorText" presStyleLbl="sibTrans2D1" presStyleIdx="6" presStyleCnt="9"/>
      <dgm:spPr/>
    </dgm:pt>
    <dgm:pt modelId="{1DF120CC-123A-484F-83D3-CCCCC04E4A18}" type="pres">
      <dgm:prSet presAssocID="{5DAEDA48-3C70-44EE-87D2-54F8162AA113}" presName="node" presStyleLbl="node1" presStyleIdx="7" presStyleCnt="10" custLinFactX="-100000" custLinFactY="-19482" custLinFactNeighborX="-113839" custLinFactNeighborY="-100000">
        <dgm:presLayoutVars>
          <dgm:bulletEnabled val="1"/>
        </dgm:presLayoutVars>
      </dgm:prSet>
      <dgm:spPr/>
    </dgm:pt>
    <dgm:pt modelId="{B0189A8E-437C-4BD5-AC8C-EB5E96A3433C}" type="pres">
      <dgm:prSet presAssocID="{DFEF6568-E172-4C7C-9A03-E5B8D998B3CC}" presName="sibTrans" presStyleLbl="sibTrans2D1" presStyleIdx="7" presStyleCnt="9"/>
      <dgm:spPr/>
    </dgm:pt>
    <dgm:pt modelId="{930F20F6-2B59-4300-8BA6-9CD364EFC458}" type="pres">
      <dgm:prSet presAssocID="{DFEF6568-E172-4C7C-9A03-E5B8D998B3CC}" presName="connectorText" presStyleLbl="sibTrans2D1" presStyleIdx="7" presStyleCnt="9"/>
      <dgm:spPr/>
    </dgm:pt>
    <dgm:pt modelId="{BFFD0A72-0897-42B1-A51E-7C70170BE75D}" type="pres">
      <dgm:prSet presAssocID="{CC4EA1DE-0B59-4EA9-9EE7-EA060393842B}" presName="node" presStyleLbl="node1" presStyleIdx="8" presStyleCnt="10" custLinFactX="-100000" custLinFactNeighborX="-168349" custLinFactNeighborY="4076">
        <dgm:presLayoutVars>
          <dgm:bulletEnabled val="1"/>
        </dgm:presLayoutVars>
      </dgm:prSet>
      <dgm:spPr/>
    </dgm:pt>
    <dgm:pt modelId="{375DA5F4-64DF-4496-9337-57E4688C6864}" type="pres">
      <dgm:prSet presAssocID="{A8420DD8-2E7E-4AA2-BF85-1539308E01E1}" presName="sibTrans" presStyleLbl="sibTrans2D1" presStyleIdx="8" presStyleCnt="9"/>
      <dgm:spPr/>
    </dgm:pt>
    <dgm:pt modelId="{F69B72C3-3DF2-499A-A200-8E770CDC3BC0}" type="pres">
      <dgm:prSet presAssocID="{A8420DD8-2E7E-4AA2-BF85-1539308E01E1}" presName="connectorText" presStyleLbl="sibTrans2D1" presStyleIdx="8" presStyleCnt="9"/>
      <dgm:spPr/>
    </dgm:pt>
    <dgm:pt modelId="{964564C8-7BD7-40E0-85FC-9110E78D1E98}" type="pres">
      <dgm:prSet presAssocID="{1ED7F1C1-BEA5-4460-B917-460E9800126C}" presName="node" presStyleLbl="node1" presStyleIdx="9" presStyleCnt="10" custLinFactX="-116246" custLinFactY="-19482" custLinFactNeighborX="-200000" custLinFactNeighborY="-100000">
        <dgm:presLayoutVars>
          <dgm:bulletEnabled val="1"/>
        </dgm:presLayoutVars>
      </dgm:prSet>
      <dgm:spPr/>
    </dgm:pt>
  </dgm:ptLst>
  <dgm:cxnLst>
    <dgm:cxn modelId="{92C7AD02-F8BA-4F36-844D-F36D95980FAA}" type="presOf" srcId="{F7D24744-1A5D-45FA-9322-BF85AC414DA2}" destId="{DC7E75E3-E9B7-4547-8FCE-CA0E6E9E7B95}" srcOrd="1" destOrd="0" presId="urn:microsoft.com/office/officeart/2005/8/layout/process1"/>
    <dgm:cxn modelId="{043EEE06-22E8-45E5-BEB6-F1EED26EC0BC}" type="presOf" srcId="{527EB2DC-E6D5-49A8-A67C-0B373F83B4DF}" destId="{8C94E9D4-8474-494B-8333-6722602AE1EA}" srcOrd="1" destOrd="0" presId="urn:microsoft.com/office/officeart/2005/8/layout/process1"/>
    <dgm:cxn modelId="{5DBF9C08-3EEA-4DFA-8D22-E7C42D3AFEC2}" type="presOf" srcId="{A8420DD8-2E7E-4AA2-BF85-1539308E01E1}" destId="{F69B72C3-3DF2-499A-A200-8E770CDC3BC0}" srcOrd="1" destOrd="0" presId="urn:microsoft.com/office/officeart/2005/8/layout/process1"/>
    <dgm:cxn modelId="{072E6816-04A2-492E-9A05-ABD1134967B4}" srcId="{F6C1331E-52AE-4CA4-B4A2-034D290E67C9}" destId="{CC4EA1DE-0B59-4EA9-9EE7-EA060393842B}" srcOrd="8" destOrd="0" parTransId="{2AE15B5D-3959-42F1-961D-2BE18667A876}" sibTransId="{A8420DD8-2E7E-4AA2-BF85-1539308E01E1}"/>
    <dgm:cxn modelId="{A670B41F-1D18-4153-94FA-81FACE22AEE9}" srcId="{F6C1331E-52AE-4CA4-B4A2-034D290E67C9}" destId="{C8A5F8E8-1BF0-4207-A8ED-1D1448AA613B}" srcOrd="3" destOrd="0" parTransId="{B6BE6C6B-5EC2-4E53-A634-8C55796F8A5D}" sibTransId="{6BC13A0D-9F1D-425F-80EA-53FD31043B7A}"/>
    <dgm:cxn modelId="{37B80A2F-ABC3-4DD0-9946-C8DF97589691}" type="presOf" srcId="{5DAEDA48-3C70-44EE-87D2-54F8162AA113}" destId="{1DF120CC-123A-484F-83D3-CCCCC04E4A18}" srcOrd="0" destOrd="0" presId="urn:microsoft.com/office/officeart/2005/8/layout/process1"/>
    <dgm:cxn modelId="{D25C4B5D-8F7D-4D35-A156-C966CEBB8A94}" type="presOf" srcId="{DFEF6568-E172-4C7C-9A03-E5B8D998B3CC}" destId="{930F20F6-2B59-4300-8BA6-9CD364EFC458}" srcOrd="1" destOrd="0" presId="urn:microsoft.com/office/officeart/2005/8/layout/process1"/>
    <dgm:cxn modelId="{8B7B8347-FDE5-4EF5-9911-CEBB7CC72B54}" type="presOf" srcId="{5E1B7DFB-018D-4C1F-BEE6-65AA27986494}" destId="{B5BFA315-89A3-43D6-9676-73D993AE1E6C}" srcOrd="1" destOrd="0" presId="urn:microsoft.com/office/officeart/2005/8/layout/process1"/>
    <dgm:cxn modelId="{DCDCDA47-BDB8-4203-896F-A25FA6AAEC4F}" type="presOf" srcId="{4ACAEC89-6D48-4850-9FAD-12A2F943F7AB}" destId="{F2EB1922-A8CD-4912-9AC2-808A1CF3E095}" srcOrd="0" destOrd="0" presId="urn:microsoft.com/office/officeart/2005/8/layout/process1"/>
    <dgm:cxn modelId="{52A25868-72BD-4389-BEC9-44482ED2203D}" srcId="{F6C1331E-52AE-4CA4-B4A2-034D290E67C9}" destId="{E2CD9146-7A1A-4385-8100-27DE060247D6}" srcOrd="5" destOrd="0" parTransId="{FFB5AE67-036F-4CE6-8F5E-B181DD1DF4C7}" sibTransId="{59223C34-5785-47C4-845E-F30485DF1168}"/>
    <dgm:cxn modelId="{9C731A4A-0960-47F4-8012-9FBC1B205A3E}" type="presOf" srcId="{BD3736CF-557D-4592-81BB-67549C2C84AC}" destId="{5403F35C-F992-4FC0-AF85-1D92518D0AD4}" srcOrd="0" destOrd="0" presId="urn:microsoft.com/office/officeart/2005/8/layout/process1"/>
    <dgm:cxn modelId="{732ECE6D-D758-4E16-96F7-08231E1F76B0}" type="presOf" srcId="{DFEF6568-E172-4C7C-9A03-E5B8D998B3CC}" destId="{B0189A8E-437C-4BD5-AC8C-EB5E96A3433C}" srcOrd="0" destOrd="0" presId="urn:microsoft.com/office/officeart/2005/8/layout/process1"/>
    <dgm:cxn modelId="{EFCFE94D-75B3-4324-A613-FBABFB6BB497}" type="presOf" srcId="{59223C34-5785-47C4-845E-F30485DF1168}" destId="{75BEC774-E288-46EB-A0B2-D204511B7D3E}" srcOrd="1" destOrd="0" presId="urn:microsoft.com/office/officeart/2005/8/layout/process1"/>
    <dgm:cxn modelId="{5A58AF4E-9578-4A7F-9B1F-C5DF04F65849}" type="presOf" srcId="{BD3736CF-557D-4592-81BB-67549C2C84AC}" destId="{04AC6E02-0D36-4E97-9121-7476DBB64924}" srcOrd="1" destOrd="0" presId="urn:microsoft.com/office/officeart/2005/8/layout/process1"/>
    <dgm:cxn modelId="{DCA4C96E-D06E-4AE9-9F14-32D4B308ABC7}" type="presOf" srcId="{C8A5F8E8-1BF0-4207-A8ED-1D1448AA613B}" destId="{074B5D84-0DF9-49A3-9083-5A91ACB8EB0D}" srcOrd="0" destOrd="0" presId="urn:microsoft.com/office/officeart/2005/8/layout/process1"/>
    <dgm:cxn modelId="{EE2C0D72-F185-44D5-86EB-32B7580B551A}" type="presOf" srcId="{A8420DD8-2E7E-4AA2-BF85-1539308E01E1}" destId="{375DA5F4-64DF-4496-9337-57E4688C6864}" srcOrd="0" destOrd="0" presId="urn:microsoft.com/office/officeart/2005/8/layout/process1"/>
    <dgm:cxn modelId="{63CD4D53-9889-4FB7-ADDA-C43296044E0C}" srcId="{F6C1331E-52AE-4CA4-B4A2-034D290E67C9}" destId="{96E3FE20-27E8-485D-B941-6E5483690226}" srcOrd="0" destOrd="0" parTransId="{30701009-A82C-48F0-80E1-8F6425EB9780}" sibTransId="{BD3736CF-557D-4592-81BB-67549C2C84AC}"/>
    <dgm:cxn modelId="{ADD60757-ABEB-48C8-A700-23C951776ED3}" type="presOf" srcId="{A4580264-F3BF-42B0-B0B0-DFFFF04F6507}" destId="{22B7ECD6-A7B3-4269-AFCD-C2FC9DFF74A9}" srcOrd="0" destOrd="0" presId="urn:microsoft.com/office/officeart/2005/8/layout/process1"/>
    <dgm:cxn modelId="{DB214778-C167-40B5-8B18-4E62A552AC4F}" srcId="{F6C1331E-52AE-4CA4-B4A2-034D290E67C9}" destId="{1ED7F1C1-BEA5-4460-B917-460E9800126C}" srcOrd="9" destOrd="0" parTransId="{EC566DA7-6CFA-43B6-B21F-C3D8D17489E9}" sibTransId="{C66DE3FC-EAB5-4BB1-B573-0BB18E900645}"/>
    <dgm:cxn modelId="{A2B96A83-D5C1-4071-832C-511C09A03CFD}" type="presOf" srcId="{527EB2DC-E6D5-49A8-A67C-0B373F83B4DF}" destId="{0C33813A-B558-4E31-88F2-07B927DA536F}" srcOrd="0" destOrd="0" presId="urn:microsoft.com/office/officeart/2005/8/layout/process1"/>
    <dgm:cxn modelId="{B612AD8C-D010-4A39-8DCD-C819B39E41F9}" type="presOf" srcId="{6BC13A0D-9F1D-425F-80EA-53FD31043B7A}" destId="{2B28A1EF-F801-40EA-B5F7-060FA584DA1E}" srcOrd="0" destOrd="0" presId="urn:microsoft.com/office/officeart/2005/8/layout/process1"/>
    <dgm:cxn modelId="{F585908E-59C3-49E5-98A8-C65E7FB60ADD}" srcId="{F6C1331E-52AE-4CA4-B4A2-034D290E67C9}" destId="{A4580264-F3BF-42B0-B0B0-DFFFF04F6507}" srcOrd="1" destOrd="0" parTransId="{9B7B82E2-E13F-4E6B-B365-4A99CC0C41E1}" sibTransId="{4ACAEC89-6D48-4850-9FAD-12A2F943F7AB}"/>
    <dgm:cxn modelId="{3B6EF996-F348-4485-AE70-BE19C45AC725}" srcId="{F6C1331E-52AE-4CA4-B4A2-034D290E67C9}" destId="{E8501B58-696D-4E5C-9C4D-4D49AA5ABA42}" srcOrd="4" destOrd="0" parTransId="{746AF120-C586-4CCB-B67F-D85780EDA687}" sibTransId="{527EB2DC-E6D5-49A8-A67C-0B373F83B4DF}"/>
    <dgm:cxn modelId="{6E3DB2A2-A486-4A02-926E-C0E592EF2D04}" srcId="{F6C1331E-52AE-4CA4-B4A2-034D290E67C9}" destId="{5DAEDA48-3C70-44EE-87D2-54F8162AA113}" srcOrd="7" destOrd="0" parTransId="{CC8AD963-A025-4B5C-BA5C-389EC946FBBA}" sibTransId="{DFEF6568-E172-4C7C-9A03-E5B8D998B3CC}"/>
    <dgm:cxn modelId="{E7A965BA-D8FA-46E3-9CEE-3D5771434F23}" type="presOf" srcId="{E2CD9146-7A1A-4385-8100-27DE060247D6}" destId="{B0D92A78-7CC3-49EF-AAA0-971C0E54FBD8}" srcOrd="0" destOrd="0" presId="urn:microsoft.com/office/officeart/2005/8/layout/process1"/>
    <dgm:cxn modelId="{BCD3EBBA-0A91-4A2E-A4CF-F7B6586107A6}" type="presOf" srcId="{E8501B58-696D-4E5C-9C4D-4D49AA5ABA42}" destId="{0E792D0D-947B-4B55-863C-38A9A8568EC2}" srcOrd="0" destOrd="0" presId="urn:microsoft.com/office/officeart/2005/8/layout/process1"/>
    <dgm:cxn modelId="{C7C9A4BB-04CD-4C85-9B46-FA35E55C00D1}" srcId="{F6C1331E-52AE-4CA4-B4A2-034D290E67C9}" destId="{D2FFC704-3A3C-407C-983B-2014AD2B179C}" srcOrd="2" destOrd="0" parTransId="{655BFCF7-6A50-4B71-ACF3-9D6192220CB7}" sibTransId="{F7D24744-1A5D-45FA-9322-BF85AC414DA2}"/>
    <dgm:cxn modelId="{6C4359C2-35B0-46A1-962C-E1B0494DD37F}" type="presOf" srcId="{D2FFC704-3A3C-407C-983B-2014AD2B179C}" destId="{99FE8BAF-326F-4AFD-B320-5481352FDF21}" srcOrd="0" destOrd="0" presId="urn:microsoft.com/office/officeart/2005/8/layout/process1"/>
    <dgm:cxn modelId="{499BE5C5-8717-4CE5-97FC-BFB936FD3A34}" type="presOf" srcId="{1ED7F1C1-BEA5-4460-B917-460E9800126C}" destId="{964564C8-7BD7-40E0-85FC-9110E78D1E98}" srcOrd="0" destOrd="0" presId="urn:microsoft.com/office/officeart/2005/8/layout/process1"/>
    <dgm:cxn modelId="{2A9970CB-9D39-4E74-B5F1-C5D961EC30E9}" type="presOf" srcId="{D497779F-8EB7-41B6-9C49-4C179DDD77E9}" destId="{C8F33333-5675-4624-A767-8001AB10B42C}" srcOrd="0" destOrd="0" presId="urn:microsoft.com/office/officeart/2005/8/layout/process1"/>
    <dgm:cxn modelId="{0F8594D1-5723-4F45-B513-6FCC25772F56}" type="presOf" srcId="{F7D24744-1A5D-45FA-9322-BF85AC414DA2}" destId="{71496671-3639-4EBA-BF45-81A534DE2598}" srcOrd="0" destOrd="0" presId="urn:microsoft.com/office/officeart/2005/8/layout/process1"/>
    <dgm:cxn modelId="{B8DBC6D9-81DD-4243-A9D2-ECB1F121ED2E}" type="presOf" srcId="{59223C34-5785-47C4-845E-F30485DF1168}" destId="{5A250736-89CF-4ADD-A3F9-4F7644ECB83B}" srcOrd="0" destOrd="0" presId="urn:microsoft.com/office/officeart/2005/8/layout/process1"/>
    <dgm:cxn modelId="{09EC40DF-B09E-45A0-A2C6-6D11D1912252}" type="presOf" srcId="{F6C1331E-52AE-4CA4-B4A2-034D290E67C9}" destId="{FF859B7D-E3D6-4F55-86A3-555EA89A5855}" srcOrd="0" destOrd="0" presId="urn:microsoft.com/office/officeart/2005/8/layout/process1"/>
    <dgm:cxn modelId="{B3B763E3-114B-4C05-B9F2-B2D6FFD28326}" type="presOf" srcId="{4ACAEC89-6D48-4850-9FAD-12A2F943F7AB}" destId="{A04393E9-D60A-4425-A5C7-0D5F93ADB492}" srcOrd="1" destOrd="0" presId="urn:microsoft.com/office/officeart/2005/8/layout/process1"/>
    <dgm:cxn modelId="{4D6375E6-B534-42F7-978B-853C33D3256E}" type="presOf" srcId="{5E1B7DFB-018D-4C1F-BEE6-65AA27986494}" destId="{99E727DC-99D3-4123-AF91-4F7F5A9D337A}" srcOrd="0" destOrd="0" presId="urn:microsoft.com/office/officeart/2005/8/layout/process1"/>
    <dgm:cxn modelId="{6C7E42EC-E0A0-4259-B9C6-9DE12621B237}" type="presOf" srcId="{CC4EA1DE-0B59-4EA9-9EE7-EA060393842B}" destId="{BFFD0A72-0897-42B1-A51E-7C70170BE75D}" srcOrd="0" destOrd="0" presId="urn:microsoft.com/office/officeart/2005/8/layout/process1"/>
    <dgm:cxn modelId="{0B2D48EE-B31C-47D3-862F-FD4D5E5042FE}" srcId="{F6C1331E-52AE-4CA4-B4A2-034D290E67C9}" destId="{D497779F-8EB7-41B6-9C49-4C179DDD77E9}" srcOrd="6" destOrd="0" parTransId="{8E8E1581-77F7-466A-A9C6-8398AB7362EA}" sibTransId="{5E1B7DFB-018D-4C1F-BEE6-65AA27986494}"/>
    <dgm:cxn modelId="{AD59B5F5-A05D-43B2-AA9B-B5E4F275E5DF}" type="presOf" srcId="{6BC13A0D-9F1D-425F-80EA-53FD31043B7A}" destId="{2EA2FED7-28E6-4A99-8F78-7E625390B81C}" srcOrd="1" destOrd="0" presId="urn:microsoft.com/office/officeart/2005/8/layout/process1"/>
    <dgm:cxn modelId="{C12CA6FE-CCDC-46D1-BAE1-35D1D2C88568}" type="presOf" srcId="{96E3FE20-27E8-485D-B941-6E5483690226}" destId="{3B4B8CF3-C5FF-4DF5-8F86-7569FCF15755}" srcOrd="0" destOrd="0" presId="urn:microsoft.com/office/officeart/2005/8/layout/process1"/>
    <dgm:cxn modelId="{AA705D50-C119-42C8-989A-933704CCB646}" type="presParOf" srcId="{FF859B7D-E3D6-4F55-86A3-555EA89A5855}" destId="{3B4B8CF3-C5FF-4DF5-8F86-7569FCF15755}" srcOrd="0" destOrd="0" presId="urn:microsoft.com/office/officeart/2005/8/layout/process1"/>
    <dgm:cxn modelId="{E402E5C2-E6F4-4791-A770-F9FC639DD842}" type="presParOf" srcId="{FF859B7D-E3D6-4F55-86A3-555EA89A5855}" destId="{5403F35C-F992-4FC0-AF85-1D92518D0AD4}" srcOrd="1" destOrd="0" presId="urn:microsoft.com/office/officeart/2005/8/layout/process1"/>
    <dgm:cxn modelId="{790137DE-6DDE-4ABB-A0C3-7EF1DA12D4CA}" type="presParOf" srcId="{5403F35C-F992-4FC0-AF85-1D92518D0AD4}" destId="{04AC6E02-0D36-4E97-9121-7476DBB64924}" srcOrd="0" destOrd="0" presId="urn:microsoft.com/office/officeart/2005/8/layout/process1"/>
    <dgm:cxn modelId="{13E2397A-0A4F-4719-B973-9043505EECD4}" type="presParOf" srcId="{FF859B7D-E3D6-4F55-86A3-555EA89A5855}" destId="{22B7ECD6-A7B3-4269-AFCD-C2FC9DFF74A9}" srcOrd="2" destOrd="0" presId="urn:microsoft.com/office/officeart/2005/8/layout/process1"/>
    <dgm:cxn modelId="{FEB6FBEB-DBB0-467D-8BD1-AFB615FB1D1D}" type="presParOf" srcId="{FF859B7D-E3D6-4F55-86A3-555EA89A5855}" destId="{F2EB1922-A8CD-4912-9AC2-808A1CF3E095}" srcOrd="3" destOrd="0" presId="urn:microsoft.com/office/officeart/2005/8/layout/process1"/>
    <dgm:cxn modelId="{8374DD83-92BA-4F87-B73B-E41CF261F71D}" type="presParOf" srcId="{F2EB1922-A8CD-4912-9AC2-808A1CF3E095}" destId="{A04393E9-D60A-4425-A5C7-0D5F93ADB492}" srcOrd="0" destOrd="0" presId="urn:microsoft.com/office/officeart/2005/8/layout/process1"/>
    <dgm:cxn modelId="{63927973-5C03-4C25-9B0A-90E3AC6D8CF1}" type="presParOf" srcId="{FF859B7D-E3D6-4F55-86A3-555EA89A5855}" destId="{99FE8BAF-326F-4AFD-B320-5481352FDF21}" srcOrd="4" destOrd="0" presId="urn:microsoft.com/office/officeart/2005/8/layout/process1"/>
    <dgm:cxn modelId="{72741FA1-1DD4-4184-9589-5D3C35F94AA1}" type="presParOf" srcId="{FF859B7D-E3D6-4F55-86A3-555EA89A5855}" destId="{71496671-3639-4EBA-BF45-81A534DE2598}" srcOrd="5" destOrd="0" presId="urn:microsoft.com/office/officeart/2005/8/layout/process1"/>
    <dgm:cxn modelId="{E0CBB301-4D8F-4F3C-97F3-441092AD8121}" type="presParOf" srcId="{71496671-3639-4EBA-BF45-81A534DE2598}" destId="{DC7E75E3-E9B7-4547-8FCE-CA0E6E9E7B95}" srcOrd="0" destOrd="0" presId="urn:microsoft.com/office/officeart/2005/8/layout/process1"/>
    <dgm:cxn modelId="{F5361168-A427-4665-8341-BA9DD301DCC1}" type="presParOf" srcId="{FF859B7D-E3D6-4F55-86A3-555EA89A5855}" destId="{074B5D84-0DF9-49A3-9083-5A91ACB8EB0D}" srcOrd="6" destOrd="0" presId="urn:microsoft.com/office/officeart/2005/8/layout/process1"/>
    <dgm:cxn modelId="{0DB68D2C-BD11-406A-9A08-7187C441A0D5}" type="presParOf" srcId="{FF859B7D-E3D6-4F55-86A3-555EA89A5855}" destId="{2B28A1EF-F801-40EA-B5F7-060FA584DA1E}" srcOrd="7" destOrd="0" presId="urn:microsoft.com/office/officeart/2005/8/layout/process1"/>
    <dgm:cxn modelId="{104DF7AC-7F1E-4E69-8126-2EA0E185DAF4}" type="presParOf" srcId="{2B28A1EF-F801-40EA-B5F7-060FA584DA1E}" destId="{2EA2FED7-28E6-4A99-8F78-7E625390B81C}" srcOrd="0" destOrd="0" presId="urn:microsoft.com/office/officeart/2005/8/layout/process1"/>
    <dgm:cxn modelId="{B0A20633-22F4-4899-BF95-8FEDCC442AAB}" type="presParOf" srcId="{FF859B7D-E3D6-4F55-86A3-555EA89A5855}" destId="{0E792D0D-947B-4B55-863C-38A9A8568EC2}" srcOrd="8" destOrd="0" presId="urn:microsoft.com/office/officeart/2005/8/layout/process1"/>
    <dgm:cxn modelId="{1D1CFEEF-2E8A-4CDE-81BF-28A64EB57078}" type="presParOf" srcId="{FF859B7D-E3D6-4F55-86A3-555EA89A5855}" destId="{0C33813A-B558-4E31-88F2-07B927DA536F}" srcOrd="9" destOrd="0" presId="urn:microsoft.com/office/officeart/2005/8/layout/process1"/>
    <dgm:cxn modelId="{57A88D46-9C07-411D-856D-4B1CA86728EF}" type="presParOf" srcId="{0C33813A-B558-4E31-88F2-07B927DA536F}" destId="{8C94E9D4-8474-494B-8333-6722602AE1EA}" srcOrd="0" destOrd="0" presId="urn:microsoft.com/office/officeart/2005/8/layout/process1"/>
    <dgm:cxn modelId="{D9E6D282-C683-4F6C-B368-F61A7D10BB35}" type="presParOf" srcId="{FF859B7D-E3D6-4F55-86A3-555EA89A5855}" destId="{B0D92A78-7CC3-49EF-AAA0-971C0E54FBD8}" srcOrd="10" destOrd="0" presId="urn:microsoft.com/office/officeart/2005/8/layout/process1"/>
    <dgm:cxn modelId="{E33F827E-FF10-454C-BFA0-A5085B089F8C}" type="presParOf" srcId="{FF859B7D-E3D6-4F55-86A3-555EA89A5855}" destId="{5A250736-89CF-4ADD-A3F9-4F7644ECB83B}" srcOrd="11" destOrd="0" presId="urn:microsoft.com/office/officeart/2005/8/layout/process1"/>
    <dgm:cxn modelId="{E4797EBC-635A-4AD0-A9F9-D4837BD92230}" type="presParOf" srcId="{5A250736-89CF-4ADD-A3F9-4F7644ECB83B}" destId="{75BEC774-E288-46EB-A0B2-D204511B7D3E}" srcOrd="0" destOrd="0" presId="urn:microsoft.com/office/officeart/2005/8/layout/process1"/>
    <dgm:cxn modelId="{073FA7E9-8A07-44F2-9000-BF4CFA077DA6}" type="presParOf" srcId="{FF859B7D-E3D6-4F55-86A3-555EA89A5855}" destId="{C8F33333-5675-4624-A767-8001AB10B42C}" srcOrd="12" destOrd="0" presId="urn:microsoft.com/office/officeart/2005/8/layout/process1"/>
    <dgm:cxn modelId="{17DE65FF-9899-4172-AF71-FEF9EE738C98}" type="presParOf" srcId="{FF859B7D-E3D6-4F55-86A3-555EA89A5855}" destId="{99E727DC-99D3-4123-AF91-4F7F5A9D337A}" srcOrd="13" destOrd="0" presId="urn:microsoft.com/office/officeart/2005/8/layout/process1"/>
    <dgm:cxn modelId="{93BCBE18-C545-4A9E-BDA1-E4D7EFF2D8FA}" type="presParOf" srcId="{99E727DC-99D3-4123-AF91-4F7F5A9D337A}" destId="{B5BFA315-89A3-43D6-9676-73D993AE1E6C}" srcOrd="0" destOrd="0" presId="urn:microsoft.com/office/officeart/2005/8/layout/process1"/>
    <dgm:cxn modelId="{95A21417-B21F-4A24-B2B8-488E6E10B68A}" type="presParOf" srcId="{FF859B7D-E3D6-4F55-86A3-555EA89A5855}" destId="{1DF120CC-123A-484F-83D3-CCCCC04E4A18}" srcOrd="14" destOrd="0" presId="urn:microsoft.com/office/officeart/2005/8/layout/process1"/>
    <dgm:cxn modelId="{F6F923FA-5ED0-4E2B-ACF3-A7A64003D458}" type="presParOf" srcId="{FF859B7D-E3D6-4F55-86A3-555EA89A5855}" destId="{B0189A8E-437C-4BD5-AC8C-EB5E96A3433C}" srcOrd="15" destOrd="0" presId="urn:microsoft.com/office/officeart/2005/8/layout/process1"/>
    <dgm:cxn modelId="{4F10D971-7745-43B7-8078-9669DDA8AD27}" type="presParOf" srcId="{B0189A8E-437C-4BD5-AC8C-EB5E96A3433C}" destId="{930F20F6-2B59-4300-8BA6-9CD364EFC458}" srcOrd="0" destOrd="0" presId="urn:microsoft.com/office/officeart/2005/8/layout/process1"/>
    <dgm:cxn modelId="{E5A0A9FB-CB24-4CE9-A4DE-72635CED3059}" type="presParOf" srcId="{FF859B7D-E3D6-4F55-86A3-555EA89A5855}" destId="{BFFD0A72-0897-42B1-A51E-7C70170BE75D}" srcOrd="16" destOrd="0" presId="urn:microsoft.com/office/officeart/2005/8/layout/process1"/>
    <dgm:cxn modelId="{A8DCE98F-C27B-4939-9D8B-AF806A9EFC98}" type="presParOf" srcId="{FF859B7D-E3D6-4F55-86A3-555EA89A5855}" destId="{375DA5F4-64DF-4496-9337-57E4688C6864}" srcOrd="17" destOrd="0" presId="urn:microsoft.com/office/officeart/2005/8/layout/process1"/>
    <dgm:cxn modelId="{AEB42FB4-BEFF-463F-A78E-0A1AF2088755}" type="presParOf" srcId="{375DA5F4-64DF-4496-9337-57E4688C6864}" destId="{F69B72C3-3DF2-499A-A200-8E770CDC3BC0}" srcOrd="0" destOrd="0" presId="urn:microsoft.com/office/officeart/2005/8/layout/process1"/>
    <dgm:cxn modelId="{580D3AF9-7A98-4212-A64F-20D8476CAF22}" type="presParOf" srcId="{FF859B7D-E3D6-4F55-86A3-555EA89A5855}" destId="{964564C8-7BD7-40E0-85FC-9110E78D1E98}" srcOrd="18"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6C1331E-52AE-4CA4-B4A2-034D290E67C9}" type="doc">
      <dgm:prSet loTypeId="urn:microsoft.com/office/officeart/2005/8/layout/process1" loCatId="process" qsTypeId="urn:microsoft.com/office/officeart/2005/8/quickstyle/simple1" qsCatId="simple" csTypeId="urn:microsoft.com/office/officeart/2005/8/colors/accent6_5" csCatId="accent6" phldr="1"/>
      <dgm:spPr/>
    </dgm:pt>
    <dgm:pt modelId="{96E3FE20-27E8-485D-B941-6E5483690226}">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Exigibilidad de los CPHS</a:t>
          </a:r>
          <a:endParaRPr lang="es-CL" sz="1000" b="1" kern="1200" dirty="0">
            <a:solidFill>
              <a:prstClr val="white"/>
            </a:solidFill>
            <a:latin typeface="Calibri" panose="020F0502020204030204"/>
            <a:ea typeface="+mn-ea"/>
            <a:cs typeface="+mn-cs"/>
          </a:endParaRPr>
        </a:p>
      </dgm:t>
    </dgm:pt>
    <dgm:pt modelId="{30701009-A82C-48F0-80E1-8F6425EB9780}" type="parTrans" cxnId="{63CD4D53-9889-4FB7-ADDA-C43296044E0C}">
      <dgm:prSet/>
      <dgm:spPr/>
      <dgm:t>
        <a:bodyPr/>
        <a:lstStyle/>
        <a:p>
          <a:endParaRPr lang="es-CL" sz="1000" b="1"/>
        </a:p>
      </dgm:t>
    </dgm:pt>
    <dgm:pt modelId="{BD3736CF-557D-4592-81BB-67549C2C84AC}" type="sibTrans" cxnId="{63CD4D53-9889-4FB7-ADDA-C43296044E0C}">
      <dgm:prSet custT="1"/>
      <dgm:spPr/>
      <dgm:t>
        <a:bodyPr/>
        <a:lstStyle/>
        <a:p>
          <a:endParaRPr lang="es-CL" sz="1000" b="1"/>
        </a:p>
      </dgm:t>
    </dgm:pt>
    <dgm:pt modelId="{A4580264-F3BF-42B0-B0B0-DFFFF04F6507}">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Composición del CPHS</a:t>
          </a:r>
          <a:endParaRPr lang="es-CL" sz="1000" b="1" kern="1200" dirty="0">
            <a:solidFill>
              <a:prstClr val="white"/>
            </a:solidFill>
            <a:latin typeface="Calibri" panose="020F0502020204030204"/>
            <a:ea typeface="+mn-ea"/>
            <a:cs typeface="+mn-cs"/>
          </a:endParaRPr>
        </a:p>
      </dgm:t>
    </dgm:pt>
    <dgm:pt modelId="{9B7B82E2-E13F-4E6B-B365-4A99CC0C41E1}" type="parTrans" cxnId="{F585908E-59C3-49E5-98A8-C65E7FB60ADD}">
      <dgm:prSet/>
      <dgm:spPr/>
      <dgm:t>
        <a:bodyPr/>
        <a:lstStyle/>
        <a:p>
          <a:endParaRPr lang="es-CL" sz="1000" b="1"/>
        </a:p>
      </dgm:t>
    </dgm:pt>
    <dgm:pt modelId="{4ACAEC89-6D48-4850-9FAD-12A2F943F7AB}" type="sibTrans" cxnId="{F585908E-59C3-49E5-98A8-C65E7FB60ADD}">
      <dgm:prSet custT="1"/>
      <dgm:spPr/>
      <dgm:t>
        <a:bodyPr/>
        <a:lstStyle/>
        <a:p>
          <a:endParaRPr lang="es-CL" sz="1000" b="1"/>
        </a:p>
      </dgm:t>
    </dgm:pt>
    <dgm:pt modelId="{D2FFC704-3A3C-407C-983B-2014AD2B179C}">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r>
            <a:rPr lang="es-ES" sz="1200" b="1" kern="1200" dirty="0">
              <a:solidFill>
                <a:prstClr val="white"/>
              </a:solidFill>
              <a:latin typeface="Calibri" panose="020F0502020204030204"/>
              <a:ea typeface="+mn-ea"/>
              <a:cs typeface="+mn-cs"/>
            </a:rPr>
            <a:t>Constitución</a:t>
          </a:r>
          <a:r>
            <a:rPr lang="es-ES" sz="1000" b="1" kern="1200" dirty="0"/>
            <a:t> del CPHS</a:t>
          </a:r>
          <a:endParaRPr lang="es-CL" sz="1000" b="1" kern="1200" dirty="0"/>
        </a:p>
      </dgm:t>
    </dgm:pt>
    <dgm:pt modelId="{655BFCF7-6A50-4B71-ACF3-9D6192220CB7}" type="parTrans" cxnId="{C7C9A4BB-04CD-4C85-9B46-FA35E55C00D1}">
      <dgm:prSet/>
      <dgm:spPr/>
      <dgm:t>
        <a:bodyPr/>
        <a:lstStyle/>
        <a:p>
          <a:endParaRPr lang="es-CL" sz="1000" b="1"/>
        </a:p>
      </dgm:t>
    </dgm:pt>
    <dgm:pt modelId="{F7D24744-1A5D-45FA-9322-BF85AC414DA2}" type="sibTrans" cxnId="{C7C9A4BB-04CD-4C85-9B46-FA35E55C00D1}">
      <dgm:prSet custT="1"/>
      <dgm:spPr/>
      <dgm:t>
        <a:bodyPr/>
        <a:lstStyle/>
        <a:p>
          <a:endParaRPr lang="es-CL" sz="1000" b="1"/>
        </a:p>
      </dgm:t>
    </dgm:pt>
    <dgm:pt modelId="{C8A5F8E8-1BF0-4207-A8ED-1D1448AA613B}">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r>
            <a:rPr lang="es-ES" sz="1000" b="1" kern="1200" dirty="0"/>
            <a:t>Facilidades             para el </a:t>
          </a:r>
          <a:r>
            <a:rPr lang="es-ES" sz="1200" b="1" kern="1200" dirty="0">
              <a:solidFill>
                <a:prstClr val="white"/>
              </a:solidFill>
              <a:latin typeface="Calibri" panose="020F0502020204030204"/>
              <a:ea typeface="+mn-ea"/>
              <a:cs typeface="+mn-cs"/>
            </a:rPr>
            <a:t>funcionamiento</a:t>
          </a:r>
          <a:r>
            <a:rPr lang="es-ES" sz="1000" b="1" kern="1200" dirty="0"/>
            <a:t> del CPHS</a:t>
          </a:r>
          <a:endParaRPr lang="es-CL" sz="1000" b="1" kern="1200" dirty="0"/>
        </a:p>
      </dgm:t>
    </dgm:pt>
    <dgm:pt modelId="{B6BE6C6B-5EC2-4E53-A634-8C55796F8A5D}" type="parTrans" cxnId="{A670B41F-1D18-4153-94FA-81FACE22AEE9}">
      <dgm:prSet/>
      <dgm:spPr/>
      <dgm:t>
        <a:bodyPr/>
        <a:lstStyle/>
        <a:p>
          <a:endParaRPr lang="es-CL" sz="1000" b="1"/>
        </a:p>
      </dgm:t>
    </dgm:pt>
    <dgm:pt modelId="{6BC13A0D-9F1D-425F-80EA-53FD31043B7A}" type="sibTrans" cxnId="{A670B41F-1D18-4153-94FA-81FACE22AEE9}">
      <dgm:prSet custT="1"/>
      <dgm:spPr/>
      <dgm:t>
        <a:bodyPr/>
        <a:lstStyle/>
        <a:p>
          <a:endParaRPr lang="es-CL" sz="1000" b="1"/>
        </a:p>
      </dgm:t>
    </dgm:pt>
    <dgm:pt modelId="{E8501B58-696D-4E5C-9C4D-4D49AA5ABA42}">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Reuniones del CPHS</a:t>
          </a:r>
          <a:endParaRPr lang="es-CL" sz="1000" b="1" kern="1200" dirty="0">
            <a:solidFill>
              <a:prstClr val="white"/>
            </a:solidFill>
            <a:latin typeface="Calibri" panose="020F0502020204030204"/>
            <a:ea typeface="+mn-ea"/>
            <a:cs typeface="+mn-cs"/>
          </a:endParaRPr>
        </a:p>
      </dgm:t>
    </dgm:pt>
    <dgm:pt modelId="{746AF120-C586-4CCB-B67F-D85780EDA687}" type="parTrans" cxnId="{3B6EF996-F348-4485-AE70-BE19C45AC725}">
      <dgm:prSet/>
      <dgm:spPr/>
      <dgm:t>
        <a:bodyPr/>
        <a:lstStyle/>
        <a:p>
          <a:endParaRPr lang="es-CL" sz="1000" b="1"/>
        </a:p>
      </dgm:t>
    </dgm:pt>
    <dgm:pt modelId="{527EB2DC-E6D5-49A8-A67C-0B373F83B4DF}" type="sibTrans" cxnId="{3B6EF996-F348-4485-AE70-BE19C45AC725}">
      <dgm:prSet custT="1"/>
      <dgm:spPr/>
      <dgm:t>
        <a:bodyPr/>
        <a:lstStyle/>
        <a:p>
          <a:endParaRPr lang="es-CL" sz="1000" b="1"/>
        </a:p>
      </dgm:t>
    </dgm:pt>
    <dgm:pt modelId="{E2CD9146-7A1A-4385-8100-27DE060247D6}">
      <dgm:prSet phldrT="[Texto]" custT="1"/>
      <dgm:spPr>
        <a:solidFill>
          <a:srgbClr val="70AD47">
            <a:alpha val="90000"/>
            <a:hueOff val="0"/>
            <a:satOff val="0"/>
            <a:lumOff val="0"/>
            <a:alphaOff val="0"/>
          </a:srgbClr>
        </a:solidFill>
        <a:ln w="22225" cap="flat" cmpd="sng" algn="ctr">
          <a:solidFill>
            <a:scrgbClr r="0" g="0" b="0"/>
          </a:solidFill>
          <a:prstDash val="solid"/>
          <a:miter lim="800000"/>
        </a:ln>
        <a:effectLst>
          <a:outerShdw blurRad="215900" dist="38100" dir="18900000" algn="bl" rotWithShape="0">
            <a:prstClr val="black">
              <a:alpha val="40000"/>
            </a:prstClr>
          </a:outerShdw>
        </a:effectLst>
      </dgm:spPr>
      <dgm:t>
        <a:bodyPr spcFirstLastPara="0" vert="horz" wrap="square" lIns="45720" tIns="45720" rIns="45720" bIns="45720" numCol="1" spcCol="1270" anchor="ctr" anchorCtr="0"/>
        <a:lstStyle/>
        <a:p>
          <a:r>
            <a:rPr lang="es-ES" sz="1000" b="1" dirty="0"/>
            <a:t>Vigencia en el CPHS</a:t>
          </a:r>
          <a:endParaRPr lang="es-CL" sz="1000" b="1" dirty="0"/>
        </a:p>
      </dgm:t>
    </dgm:pt>
    <dgm:pt modelId="{FFB5AE67-036F-4CE6-8F5E-B181DD1DF4C7}" type="parTrans" cxnId="{52A25868-72BD-4389-BEC9-44482ED2203D}">
      <dgm:prSet/>
      <dgm:spPr/>
      <dgm:t>
        <a:bodyPr/>
        <a:lstStyle/>
        <a:p>
          <a:endParaRPr lang="es-CL" sz="1000" b="1"/>
        </a:p>
      </dgm:t>
    </dgm:pt>
    <dgm:pt modelId="{59223C34-5785-47C4-845E-F30485DF1168}" type="sibTrans" cxnId="{52A25868-72BD-4389-BEC9-44482ED2203D}">
      <dgm:prSet custT="1"/>
      <dgm:spPr/>
      <dgm:t>
        <a:bodyPr/>
        <a:lstStyle/>
        <a:p>
          <a:endParaRPr lang="es-CL" sz="1000" b="1"/>
        </a:p>
      </dgm:t>
    </dgm:pt>
    <dgm:pt modelId="{D497779F-8EB7-41B6-9C49-4C179DDD77E9}">
      <dgm:prSet phldrT="[Texto]" custT="1"/>
      <dgm:spPr/>
      <dgm:t>
        <a:bodyPr/>
        <a:lstStyle/>
        <a:p>
          <a:r>
            <a:rPr lang="es-ES" sz="1000" b="1" dirty="0"/>
            <a:t>Rol miembros suplentes</a:t>
          </a:r>
          <a:endParaRPr lang="es-CL" sz="1000" b="1" dirty="0"/>
        </a:p>
      </dgm:t>
    </dgm:pt>
    <dgm:pt modelId="{8E8E1581-77F7-466A-A9C6-8398AB7362EA}" type="parTrans" cxnId="{0B2D48EE-B31C-47D3-862F-FD4D5E5042FE}">
      <dgm:prSet/>
      <dgm:spPr/>
      <dgm:t>
        <a:bodyPr/>
        <a:lstStyle/>
        <a:p>
          <a:endParaRPr lang="es-CL" sz="1000" b="1"/>
        </a:p>
      </dgm:t>
    </dgm:pt>
    <dgm:pt modelId="{5E1B7DFB-018D-4C1F-BEE6-65AA27986494}" type="sibTrans" cxnId="{0B2D48EE-B31C-47D3-862F-FD4D5E5042FE}">
      <dgm:prSet custT="1"/>
      <dgm:spPr/>
      <dgm:t>
        <a:bodyPr/>
        <a:lstStyle/>
        <a:p>
          <a:endParaRPr lang="es-CL" sz="1000" b="1"/>
        </a:p>
      </dgm:t>
    </dgm:pt>
    <dgm:pt modelId="{5DAEDA48-3C70-44EE-87D2-54F8162AA113}">
      <dgm:prSet phldrT="[Texto]" custT="1"/>
      <dgm:spPr/>
      <dgm:t>
        <a:bodyPr/>
        <a:lstStyle/>
        <a:p>
          <a:r>
            <a:rPr lang="es-ES" sz="1000" b="1" dirty="0"/>
            <a:t>Asistencia a los CPHS</a:t>
          </a:r>
          <a:endParaRPr lang="es-CL" sz="1000" b="1" dirty="0"/>
        </a:p>
      </dgm:t>
    </dgm:pt>
    <dgm:pt modelId="{CC8AD963-A025-4B5C-BA5C-389EC946FBBA}" type="parTrans" cxnId="{6E3DB2A2-A486-4A02-926E-C0E592EF2D04}">
      <dgm:prSet/>
      <dgm:spPr/>
      <dgm:t>
        <a:bodyPr/>
        <a:lstStyle/>
        <a:p>
          <a:endParaRPr lang="es-CL" sz="1000" b="1"/>
        </a:p>
      </dgm:t>
    </dgm:pt>
    <dgm:pt modelId="{DFEF6568-E172-4C7C-9A03-E5B8D998B3CC}" type="sibTrans" cxnId="{6E3DB2A2-A486-4A02-926E-C0E592EF2D04}">
      <dgm:prSet custT="1"/>
      <dgm:spPr/>
      <dgm:t>
        <a:bodyPr/>
        <a:lstStyle/>
        <a:p>
          <a:endParaRPr lang="es-CL" sz="1000" b="1"/>
        </a:p>
      </dgm:t>
    </dgm:pt>
    <dgm:pt modelId="{CC4EA1DE-0B59-4EA9-9EE7-EA060393842B}">
      <dgm:prSet phldrT="[Texto]" custT="1"/>
      <dgm:spPr/>
      <dgm:t>
        <a:bodyPr/>
        <a:lstStyle/>
        <a:p>
          <a:r>
            <a:rPr lang="es-ES" sz="1000" b="1" dirty="0"/>
            <a:t>Funciones del CPHS</a:t>
          </a:r>
          <a:endParaRPr lang="es-CL" sz="1000" b="1" dirty="0"/>
        </a:p>
      </dgm:t>
    </dgm:pt>
    <dgm:pt modelId="{2AE15B5D-3959-42F1-961D-2BE18667A876}" type="parTrans" cxnId="{072E6816-04A2-492E-9A05-ABD1134967B4}">
      <dgm:prSet/>
      <dgm:spPr/>
      <dgm:t>
        <a:bodyPr/>
        <a:lstStyle/>
        <a:p>
          <a:endParaRPr lang="es-CL" sz="1000" b="1"/>
        </a:p>
      </dgm:t>
    </dgm:pt>
    <dgm:pt modelId="{A8420DD8-2E7E-4AA2-BF85-1539308E01E1}" type="sibTrans" cxnId="{072E6816-04A2-492E-9A05-ABD1134967B4}">
      <dgm:prSet custT="1"/>
      <dgm:spPr/>
      <dgm:t>
        <a:bodyPr/>
        <a:lstStyle/>
        <a:p>
          <a:endParaRPr lang="es-CL" sz="1000" b="1"/>
        </a:p>
      </dgm:t>
    </dgm:pt>
    <dgm:pt modelId="{1ED7F1C1-BEA5-4460-B917-460E9800126C}">
      <dgm:prSet phldrT="[Texto]" custT="1"/>
      <dgm:spPr/>
      <dgm:t>
        <a:bodyPr/>
        <a:lstStyle/>
        <a:p>
          <a:r>
            <a:rPr lang="es-ES" sz="1000" b="1" dirty="0"/>
            <a:t>Permanencia de los CPHS</a:t>
          </a:r>
          <a:endParaRPr lang="es-CL" sz="1000" b="1" dirty="0"/>
        </a:p>
      </dgm:t>
    </dgm:pt>
    <dgm:pt modelId="{EC566DA7-6CFA-43B6-B21F-C3D8D17489E9}" type="parTrans" cxnId="{DB214778-C167-40B5-8B18-4E62A552AC4F}">
      <dgm:prSet/>
      <dgm:spPr/>
      <dgm:t>
        <a:bodyPr/>
        <a:lstStyle/>
        <a:p>
          <a:endParaRPr lang="es-CL" sz="1000" b="1"/>
        </a:p>
      </dgm:t>
    </dgm:pt>
    <dgm:pt modelId="{C66DE3FC-EAB5-4BB1-B573-0BB18E900645}" type="sibTrans" cxnId="{DB214778-C167-40B5-8B18-4E62A552AC4F}">
      <dgm:prSet/>
      <dgm:spPr/>
      <dgm:t>
        <a:bodyPr/>
        <a:lstStyle/>
        <a:p>
          <a:endParaRPr lang="es-CL" sz="1000" b="1"/>
        </a:p>
      </dgm:t>
    </dgm:pt>
    <dgm:pt modelId="{FF859B7D-E3D6-4F55-86A3-555EA89A5855}" type="pres">
      <dgm:prSet presAssocID="{F6C1331E-52AE-4CA4-B4A2-034D290E67C9}" presName="Name0" presStyleCnt="0">
        <dgm:presLayoutVars>
          <dgm:dir/>
          <dgm:resizeHandles val="exact"/>
        </dgm:presLayoutVars>
      </dgm:prSet>
      <dgm:spPr/>
    </dgm:pt>
    <dgm:pt modelId="{3B4B8CF3-C5FF-4DF5-8F86-7569FCF15755}" type="pres">
      <dgm:prSet presAssocID="{96E3FE20-27E8-485D-B941-6E5483690226}" presName="node" presStyleLbl="node1" presStyleIdx="0" presStyleCnt="10">
        <dgm:presLayoutVars>
          <dgm:bulletEnabled val="1"/>
        </dgm:presLayoutVars>
      </dgm:prSet>
      <dgm:spPr>
        <a:xfrm>
          <a:off x="4170" y="2777108"/>
          <a:ext cx="963499" cy="686493"/>
        </a:xfrm>
        <a:prstGeom prst="roundRect">
          <a:avLst>
            <a:gd name="adj" fmla="val 10000"/>
          </a:avLst>
        </a:prstGeom>
      </dgm:spPr>
    </dgm:pt>
    <dgm:pt modelId="{5403F35C-F992-4FC0-AF85-1D92518D0AD4}" type="pres">
      <dgm:prSet presAssocID="{BD3736CF-557D-4592-81BB-67549C2C84AC}" presName="sibTrans" presStyleLbl="sibTrans2D1" presStyleIdx="0" presStyleCnt="9"/>
      <dgm:spPr/>
    </dgm:pt>
    <dgm:pt modelId="{04AC6E02-0D36-4E97-9121-7476DBB64924}" type="pres">
      <dgm:prSet presAssocID="{BD3736CF-557D-4592-81BB-67549C2C84AC}" presName="connectorText" presStyleLbl="sibTrans2D1" presStyleIdx="0" presStyleCnt="9"/>
      <dgm:spPr/>
    </dgm:pt>
    <dgm:pt modelId="{22B7ECD6-A7B3-4269-AFCD-C2FC9DFF74A9}" type="pres">
      <dgm:prSet presAssocID="{A4580264-F3BF-42B0-B0B0-DFFFF04F6507}" presName="node" presStyleLbl="node1" presStyleIdx="1" presStyleCnt="10" custLinFactY="-27519" custLinFactNeighborX="-33529" custLinFactNeighborY="-100000">
        <dgm:presLayoutVars>
          <dgm:bulletEnabled val="1"/>
        </dgm:presLayoutVars>
      </dgm:prSet>
      <dgm:spPr>
        <a:xfrm>
          <a:off x="1223848" y="1901699"/>
          <a:ext cx="963499" cy="686493"/>
        </a:xfrm>
        <a:prstGeom prst="roundRect">
          <a:avLst>
            <a:gd name="adj" fmla="val 10000"/>
          </a:avLst>
        </a:prstGeom>
      </dgm:spPr>
    </dgm:pt>
    <dgm:pt modelId="{F2EB1922-A8CD-4912-9AC2-808A1CF3E095}" type="pres">
      <dgm:prSet presAssocID="{4ACAEC89-6D48-4850-9FAD-12A2F943F7AB}" presName="sibTrans" presStyleLbl="sibTrans2D1" presStyleIdx="1" presStyleCnt="9"/>
      <dgm:spPr/>
    </dgm:pt>
    <dgm:pt modelId="{A04393E9-D60A-4425-A5C7-0D5F93ADB492}" type="pres">
      <dgm:prSet presAssocID="{4ACAEC89-6D48-4850-9FAD-12A2F943F7AB}" presName="connectorText" presStyleLbl="sibTrans2D1" presStyleIdx="1" presStyleCnt="9"/>
      <dgm:spPr/>
    </dgm:pt>
    <dgm:pt modelId="{99FE8BAF-326F-4AFD-B320-5481352FDF21}" type="pres">
      <dgm:prSet presAssocID="{D2FFC704-3A3C-407C-983B-2014AD2B179C}" presName="node" presStyleLbl="node1" presStyleIdx="2" presStyleCnt="10" custLinFactX="-1311" custLinFactNeighborX="-100000" custLinFactNeighborY="16743">
        <dgm:presLayoutVars>
          <dgm:bulletEnabled val="1"/>
        </dgm:presLayoutVars>
      </dgm:prSet>
      <dgm:spPr>
        <a:xfrm>
          <a:off x="2308131" y="2875620"/>
          <a:ext cx="962558" cy="735891"/>
        </a:xfrm>
        <a:prstGeom prst="roundRect">
          <a:avLst>
            <a:gd name="adj" fmla="val 10000"/>
          </a:avLst>
        </a:prstGeom>
      </dgm:spPr>
    </dgm:pt>
    <dgm:pt modelId="{71496671-3639-4EBA-BF45-81A534DE2598}" type="pres">
      <dgm:prSet presAssocID="{F7D24744-1A5D-45FA-9322-BF85AC414DA2}" presName="sibTrans" presStyleLbl="sibTrans2D1" presStyleIdx="2" presStyleCnt="9"/>
      <dgm:spPr/>
    </dgm:pt>
    <dgm:pt modelId="{DC7E75E3-E9B7-4547-8FCE-CA0E6E9E7B95}" type="pres">
      <dgm:prSet presAssocID="{F7D24744-1A5D-45FA-9322-BF85AC414DA2}" presName="connectorText" presStyleLbl="sibTrans2D1" presStyleIdx="2" presStyleCnt="9"/>
      <dgm:spPr/>
    </dgm:pt>
    <dgm:pt modelId="{074B5D84-0DF9-49A3-9083-5A91ACB8EB0D}" type="pres">
      <dgm:prSet presAssocID="{C8A5F8E8-1BF0-4207-A8ED-1D1448AA613B}" presName="node" presStyleLbl="node1" presStyleIdx="3" presStyleCnt="10" custScaleX="131554" custLinFactX="-12742" custLinFactY="-27519" custLinFactNeighborX="-100000" custLinFactNeighborY="-100000">
        <dgm:presLayoutVars>
          <dgm:bulletEnabled val="1"/>
        </dgm:presLayoutVars>
      </dgm:prSet>
      <dgm:spPr>
        <a:xfrm>
          <a:off x="3545683" y="1814008"/>
          <a:ext cx="1049515" cy="735891"/>
        </a:xfrm>
        <a:prstGeom prst="roundRect">
          <a:avLst>
            <a:gd name="adj" fmla="val 10000"/>
          </a:avLst>
        </a:prstGeom>
      </dgm:spPr>
    </dgm:pt>
    <dgm:pt modelId="{2B28A1EF-F801-40EA-B5F7-060FA584DA1E}" type="pres">
      <dgm:prSet presAssocID="{6BC13A0D-9F1D-425F-80EA-53FD31043B7A}" presName="sibTrans" presStyleLbl="sibTrans2D1" presStyleIdx="3" presStyleCnt="9"/>
      <dgm:spPr/>
    </dgm:pt>
    <dgm:pt modelId="{2EA2FED7-28E6-4A99-8F78-7E625390B81C}" type="pres">
      <dgm:prSet presAssocID="{6BC13A0D-9F1D-425F-80EA-53FD31043B7A}" presName="connectorText" presStyleLbl="sibTrans2D1" presStyleIdx="3" presStyleCnt="9"/>
      <dgm:spPr/>
    </dgm:pt>
    <dgm:pt modelId="{0E792D0D-947B-4B55-863C-38A9A8568EC2}" type="pres">
      <dgm:prSet presAssocID="{E8501B58-696D-4E5C-9C4D-4D49AA5ABA42}" presName="node" presStyleLbl="node1" presStyleIdx="4" presStyleCnt="10" custLinFactX="-31220" custLinFactNeighborX="-100000" custLinFactNeighborY="13949">
        <dgm:presLayoutVars>
          <dgm:bulletEnabled val="1"/>
        </dgm:presLayoutVars>
      </dgm:prSet>
      <dgm:spPr>
        <a:xfrm>
          <a:off x="4938984" y="2842220"/>
          <a:ext cx="946461" cy="771503"/>
        </a:xfrm>
        <a:prstGeom prst="roundRect">
          <a:avLst>
            <a:gd name="adj" fmla="val 10000"/>
          </a:avLst>
        </a:prstGeom>
      </dgm:spPr>
    </dgm:pt>
    <dgm:pt modelId="{0C33813A-B558-4E31-88F2-07B927DA536F}" type="pres">
      <dgm:prSet presAssocID="{527EB2DC-E6D5-49A8-A67C-0B373F83B4DF}" presName="sibTrans" presStyleLbl="sibTrans2D1" presStyleIdx="4" presStyleCnt="9"/>
      <dgm:spPr/>
    </dgm:pt>
    <dgm:pt modelId="{8C94E9D4-8474-494B-8333-6722602AE1EA}" type="pres">
      <dgm:prSet presAssocID="{527EB2DC-E6D5-49A8-A67C-0B373F83B4DF}" presName="connectorText" presStyleLbl="sibTrans2D1" presStyleIdx="4" presStyleCnt="9"/>
      <dgm:spPr/>
    </dgm:pt>
    <dgm:pt modelId="{B0D92A78-7CC3-49EF-AAA0-971C0E54FBD8}" type="pres">
      <dgm:prSet presAssocID="{E2CD9146-7A1A-4385-8100-27DE060247D6}" presName="node" presStyleLbl="node1" presStyleIdx="5" presStyleCnt="10" custLinFactX="-56076" custLinFactY="-19482" custLinFactNeighborX="-100000" custLinFactNeighborY="-100000">
        <dgm:presLayoutVars>
          <dgm:bulletEnabled val="1"/>
        </dgm:presLayoutVars>
      </dgm:prSet>
      <dgm:spPr>
        <a:xfrm>
          <a:off x="5910688" y="1866245"/>
          <a:ext cx="962558" cy="739966"/>
        </a:xfrm>
        <a:prstGeom prst="roundRect">
          <a:avLst>
            <a:gd name="adj" fmla="val 10000"/>
          </a:avLst>
        </a:prstGeom>
      </dgm:spPr>
    </dgm:pt>
    <dgm:pt modelId="{5A250736-89CF-4ADD-A3F9-4F7644ECB83B}" type="pres">
      <dgm:prSet presAssocID="{59223C34-5785-47C4-845E-F30485DF1168}" presName="sibTrans" presStyleLbl="sibTrans2D1" presStyleIdx="5" presStyleCnt="9"/>
      <dgm:spPr/>
    </dgm:pt>
    <dgm:pt modelId="{75BEC774-E288-46EB-A0B2-D204511B7D3E}" type="pres">
      <dgm:prSet presAssocID="{59223C34-5785-47C4-845E-F30485DF1168}" presName="connectorText" presStyleLbl="sibTrans2D1" presStyleIdx="5" presStyleCnt="9"/>
      <dgm:spPr/>
    </dgm:pt>
    <dgm:pt modelId="{C8F33333-5675-4624-A767-8001AB10B42C}" type="pres">
      <dgm:prSet presAssocID="{D497779F-8EB7-41B6-9C49-4C179DDD77E9}" presName="node" presStyleLbl="node1" presStyleIdx="6" presStyleCnt="10" custLinFactX="-83732" custLinFactNeighborX="-100000" custLinFactNeighborY="8153">
        <dgm:presLayoutVars>
          <dgm:bulletEnabled val="1"/>
        </dgm:presLayoutVars>
      </dgm:prSet>
      <dgm:spPr/>
    </dgm:pt>
    <dgm:pt modelId="{99E727DC-99D3-4123-AF91-4F7F5A9D337A}" type="pres">
      <dgm:prSet presAssocID="{5E1B7DFB-018D-4C1F-BEE6-65AA27986494}" presName="sibTrans" presStyleLbl="sibTrans2D1" presStyleIdx="6" presStyleCnt="9"/>
      <dgm:spPr/>
    </dgm:pt>
    <dgm:pt modelId="{B5BFA315-89A3-43D6-9676-73D993AE1E6C}" type="pres">
      <dgm:prSet presAssocID="{5E1B7DFB-018D-4C1F-BEE6-65AA27986494}" presName="connectorText" presStyleLbl="sibTrans2D1" presStyleIdx="6" presStyleCnt="9"/>
      <dgm:spPr/>
    </dgm:pt>
    <dgm:pt modelId="{1DF120CC-123A-484F-83D3-CCCCC04E4A18}" type="pres">
      <dgm:prSet presAssocID="{5DAEDA48-3C70-44EE-87D2-54F8162AA113}" presName="node" presStyleLbl="node1" presStyleIdx="7" presStyleCnt="10" custLinFactX="-100000" custLinFactY="-19482" custLinFactNeighborX="-113839" custLinFactNeighborY="-100000">
        <dgm:presLayoutVars>
          <dgm:bulletEnabled val="1"/>
        </dgm:presLayoutVars>
      </dgm:prSet>
      <dgm:spPr/>
    </dgm:pt>
    <dgm:pt modelId="{B0189A8E-437C-4BD5-AC8C-EB5E96A3433C}" type="pres">
      <dgm:prSet presAssocID="{DFEF6568-E172-4C7C-9A03-E5B8D998B3CC}" presName="sibTrans" presStyleLbl="sibTrans2D1" presStyleIdx="7" presStyleCnt="9"/>
      <dgm:spPr/>
    </dgm:pt>
    <dgm:pt modelId="{930F20F6-2B59-4300-8BA6-9CD364EFC458}" type="pres">
      <dgm:prSet presAssocID="{DFEF6568-E172-4C7C-9A03-E5B8D998B3CC}" presName="connectorText" presStyleLbl="sibTrans2D1" presStyleIdx="7" presStyleCnt="9"/>
      <dgm:spPr/>
    </dgm:pt>
    <dgm:pt modelId="{BFFD0A72-0897-42B1-A51E-7C70170BE75D}" type="pres">
      <dgm:prSet presAssocID="{CC4EA1DE-0B59-4EA9-9EE7-EA060393842B}" presName="node" presStyleLbl="node1" presStyleIdx="8" presStyleCnt="10" custLinFactX="-100000" custLinFactNeighborX="-168349" custLinFactNeighborY="4076">
        <dgm:presLayoutVars>
          <dgm:bulletEnabled val="1"/>
        </dgm:presLayoutVars>
      </dgm:prSet>
      <dgm:spPr/>
    </dgm:pt>
    <dgm:pt modelId="{375DA5F4-64DF-4496-9337-57E4688C6864}" type="pres">
      <dgm:prSet presAssocID="{A8420DD8-2E7E-4AA2-BF85-1539308E01E1}" presName="sibTrans" presStyleLbl="sibTrans2D1" presStyleIdx="8" presStyleCnt="9"/>
      <dgm:spPr/>
    </dgm:pt>
    <dgm:pt modelId="{F69B72C3-3DF2-499A-A200-8E770CDC3BC0}" type="pres">
      <dgm:prSet presAssocID="{A8420DD8-2E7E-4AA2-BF85-1539308E01E1}" presName="connectorText" presStyleLbl="sibTrans2D1" presStyleIdx="8" presStyleCnt="9"/>
      <dgm:spPr/>
    </dgm:pt>
    <dgm:pt modelId="{964564C8-7BD7-40E0-85FC-9110E78D1E98}" type="pres">
      <dgm:prSet presAssocID="{1ED7F1C1-BEA5-4460-B917-460E9800126C}" presName="node" presStyleLbl="node1" presStyleIdx="9" presStyleCnt="10" custLinFactX="-116246" custLinFactY="-19482" custLinFactNeighborX="-200000" custLinFactNeighborY="-100000">
        <dgm:presLayoutVars>
          <dgm:bulletEnabled val="1"/>
        </dgm:presLayoutVars>
      </dgm:prSet>
      <dgm:spPr/>
    </dgm:pt>
  </dgm:ptLst>
  <dgm:cxnLst>
    <dgm:cxn modelId="{92C7AD02-F8BA-4F36-844D-F36D95980FAA}" type="presOf" srcId="{F7D24744-1A5D-45FA-9322-BF85AC414DA2}" destId="{DC7E75E3-E9B7-4547-8FCE-CA0E6E9E7B95}" srcOrd="1" destOrd="0" presId="urn:microsoft.com/office/officeart/2005/8/layout/process1"/>
    <dgm:cxn modelId="{043EEE06-22E8-45E5-BEB6-F1EED26EC0BC}" type="presOf" srcId="{527EB2DC-E6D5-49A8-A67C-0B373F83B4DF}" destId="{8C94E9D4-8474-494B-8333-6722602AE1EA}" srcOrd="1" destOrd="0" presId="urn:microsoft.com/office/officeart/2005/8/layout/process1"/>
    <dgm:cxn modelId="{5DBF9C08-3EEA-4DFA-8D22-E7C42D3AFEC2}" type="presOf" srcId="{A8420DD8-2E7E-4AA2-BF85-1539308E01E1}" destId="{F69B72C3-3DF2-499A-A200-8E770CDC3BC0}" srcOrd="1" destOrd="0" presId="urn:microsoft.com/office/officeart/2005/8/layout/process1"/>
    <dgm:cxn modelId="{072E6816-04A2-492E-9A05-ABD1134967B4}" srcId="{F6C1331E-52AE-4CA4-B4A2-034D290E67C9}" destId="{CC4EA1DE-0B59-4EA9-9EE7-EA060393842B}" srcOrd="8" destOrd="0" parTransId="{2AE15B5D-3959-42F1-961D-2BE18667A876}" sibTransId="{A8420DD8-2E7E-4AA2-BF85-1539308E01E1}"/>
    <dgm:cxn modelId="{A670B41F-1D18-4153-94FA-81FACE22AEE9}" srcId="{F6C1331E-52AE-4CA4-B4A2-034D290E67C9}" destId="{C8A5F8E8-1BF0-4207-A8ED-1D1448AA613B}" srcOrd="3" destOrd="0" parTransId="{B6BE6C6B-5EC2-4E53-A634-8C55796F8A5D}" sibTransId="{6BC13A0D-9F1D-425F-80EA-53FD31043B7A}"/>
    <dgm:cxn modelId="{37B80A2F-ABC3-4DD0-9946-C8DF97589691}" type="presOf" srcId="{5DAEDA48-3C70-44EE-87D2-54F8162AA113}" destId="{1DF120CC-123A-484F-83D3-CCCCC04E4A18}" srcOrd="0" destOrd="0" presId="urn:microsoft.com/office/officeart/2005/8/layout/process1"/>
    <dgm:cxn modelId="{D25C4B5D-8F7D-4D35-A156-C966CEBB8A94}" type="presOf" srcId="{DFEF6568-E172-4C7C-9A03-E5B8D998B3CC}" destId="{930F20F6-2B59-4300-8BA6-9CD364EFC458}" srcOrd="1" destOrd="0" presId="urn:microsoft.com/office/officeart/2005/8/layout/process1"/>
    <dgm:cxn modelId="{8B7B8347-FDE5-4EF5-9911-CEBB7CC72B54}" type="presOf" srcId="{5E1B7DFB-018D-4C1F-BEE6-65AA27986494}" destId="{B5BFA315-89A3-43D6-9676-73D993AE1E6C}" srcOrd="1" destOrd="0" presId="urn:microsoft.com/office/officeart/2005/8/layout/process1"/>
    <dgm:cxn modelId="{DCDCDA47-BDB8-4203-896F-A25FA6AAEC4F}" type="presOf" srcId="{4ACAEC89-6D48-4850-9FAD-12A2F943F7AB}" destId="{F2EB1922-A8CD-4912-9AC2-808A1CF3E095}" srcOrd="0" destOrd="0" presId="urn:microsoft.com/office/officeart/2005/8/layout/process1"/>
    <dgm:cxn modelId="{52A25868-72BD-4389-BEC9-44482ED2203D}" srcId="{F6C1331E-52AE-4CA4-B4A2-034D290E67C9}" destId="{E2CD9146-7A1A-4385-8100-27DE060247D6}" srcOrd="5" destOrd="0" parTransId="{FFB5AE67-036F-4CE6-8F5E-B181DD1DF4C7}" sibTransId="{59223C34-5785-47C4-845E-F30485DF1168}"/>
    <dgm:cxn modelId="{9C731A4A-0960-47F4-8012-9FBC1B205A3E}" type="presOf" srcId="{BD3736CF-557D-4592-81BB-67549C2C84AC}" destId="{5403F35C-F992-4FC0-AF85-1D92518D0AD4}" srcOrd="0" destOrd="0" presId="urn:microsoft.com/office/officeart/2005/8/layout/process1"/>
    <dgm:cxn modelId="{732ECE6D-D758-4E16-96F7-08231E1F76B0}" type="presOf" srcId="{DFEF6568-E172-4C7C-9A03-E5B8D998B3CC}" destId="{B0189A8E-437C-4BD5-AC8C-EB5E96A3433C}" srcOrd="0" destOrd="0" presId="urn:microsoft.com/office/officeart/2005/8/layout/process1"/>
    <dgm:cxn modelId="{EFCFE94D-75B3-4324-A613-FBABFB6BB497}" type="presOf" srcId="{59223C34-5785-47C4-845E-F30485DF1168}" destId="{75BEC774-E288-46EB-A0B2-D204511B7D3E}" srcOrd="1" destOrd="0" presId="urn:microsoft.com/office/officeart/2005/8/layout/process1"/>
    <dgm:cxn modelId="{5A58AF4E-9578-4A7F-9B1F-C5DF04F65849}" type="presOf" srcId="{BD3736CF-557D-4592-81BB-67549C2C84AC}" destId="{04AC6E02-0D36-4E97-9121-7476DBB64924}" srcOrd="1" destOrd="0" presId="urn:microsoft.com/office/officeart/2005/8/layout/process1"/>
    <dgm:cxn modelId="{DCA4C96E-D06E-4AE9-9F14-32D4B308ABC7}" type="presOf" srcId="{C8A5F8E8-1BF0-4207-A8ED-1D1448AA613B}" destId="{074B5D84-0DF9-49A3-9083-5A91ACB8EB0D}" srcOrd="0" destOrd="0" presId="urn:microsoft.com/office/officeart/2005/8/layout/process1"/>
    <dgm:cxn modelId="{EE2C0D72-F185-44D5-86EB-32B7580B551A}" type="presOf" srcId="{A8420DD8-2E7E-4AA2-BF85-1539308E01E1}" destId="{375DA5F4-64DF-4496-9337-57E4688C6864}" srcOrd="0" destOrd="0" presId="urn:microsoft.com/office/officeart/2005/8/layout/process1"/>
    <dgm:cxn modelId="{63CD4D53-9889-4FB7-ADDA-C43296044E0C}" srcId="{F6C1331E-52AE-4CA4-B4A2-034D290E67C9}" destId="{96E3FE20-27E8-485D-B941-6E5483690226}" srcOrd="0" destOrd="0" parTransId="{30701009-A82C-48F0-80E1-8F6425EB9780}" sibTransId="{BD3736CF-557D-4592-81BB-67549C2C84AC}"/>
    <dgm:cxn modelId="{ADD60757-ABEB-48C8-A700-23C951776ED3}" type="presOf" srcId="{A4580264-F3BF-42B0-B0B0-DFFFF04F6507}" destId="{22B7ECD6-A7B3-4269-AFCD-C2FC9DFF74A9}" srcOrd="0" destOrd="0" presId="urn:microsoft.com/office/officeart/2005/8/layout/process1"/>
    <dgm:cxn modelId="{DB214778-C167-40B5-8B18-4E62A552AC4F}" srcId="{F6C1331E-52AE-4CA4-B4A2-034D290E67C9}" destId="{1ED7F1C1-BEA5-4460-B917-460E9800126C}" srcOrd="9" destOrd="0" parTransId="{EC566DA7-6CFA-43B6-B21F-C3D8D17489E9}" sibTransId="{C66DE3FC-EAB5-4BB1-B573-0BB18E900645}"/>
    <dgm:cxn modelId="{A2B96A83-D5C1-4071-832C-511C09A03CFD}" type="presOf" srcId="{527EB2DC-E6D5-49A8-A67C-0B373F83B4DF}" destId="{0C33813A-B558-4E31-88F2-07B927DA536F}" srcOrd="0" destOrd="0" presId="urn:microsoft.com/office/officeart/2005/8/layout/process1"/>
    <dgm:cxn modelId="{B612AD8C-D010-4A39-8DCD-C819B39E41F9}" type="presOf" srcId="{6BC13A0D-9F1D-425F-80EA-53FD31043B7A}" destId="{2B28A1EF-F801-40EA-B5F7-060FA584DA1E}" srcOrd="0" destOrd="0" presId="urn:microsoft.com/office/officeart/2005/8/layout/process1"/>
    <dgm:cxn modelId="{F585908E-59C3-49E5-98A8-C65E7FB60ADD}" srcId="{F6C1331E-52AE-4CA4-B4A2-034D290E67C9}" destId="{A4580264-F3BF-42B0-B0B0-DFFFF04F6507}" srcOrd="1" destOrd="0" parTransId="{9B7B82E2-E13F-4E6B-B365-4A99CC0C41E1}" sibTransId="{4ACAEC89-6D48-4850-9FAD-12A2F943F7AB}"/>
    <dgm:cxn modelId="{3B6EF996-F348-4485-AE70-BE19C45AC725}" srcId="{F6C1331E-52AE-4CA4-B4A2-034D290E67C9}" destId="{E8501B58-696D-4E5C-9C4D-4D49AA5ABA42}" srcOrd="4" destOrd="0" parTransId="{746AF120-C586-4CCB-B67F-D85780EDA687}" sibTransId="{527EB2DC-E6D5-49A8-A67C-0B373F83B4DF}"/>
    <dgm:cxn modelId="{6E3DB2A2-A486-4A02-926E-C0E592EF2D04}" srcId="{F6C1331E-52AE-4CA4-B4A2-034D290E67C9}" destId="{5DAEDA48-3C70-44EE-87D2-54F8162AA113}" srcOrd="7" destOrd="0" parTransId="{CC8AD963-A025-4B5C-BA5C-389EC946FBBA}" sibTransId="{DFEF6568-E172-4C7C-9A03-E5B8D998B3CC}"/>
    <dgm:cxn modelId="{E7A965BA-D8FA-46E3-9CEE-3D5771434F23}" type="presOf" srcId="{E2CD9146-7A1A-4385-8100-27DE060247D6}" destId="{B0D92A78-7CC3-49EF-AAA0-971C0E54FBD8}" srcOrd="0" destOrd="0" presId="urn:microsoft.com/office/officeart/2005/8/layout/process1"/>
    <dgm:cxn modelId="{BCD3EBBA-0A91-4A2E-A4CF-F7B6586107A6}" type="presOf" srcId="{E8501B58-696D-4E5C-9C4D-4D49AA5ABA42}" destId="{0E792D0D-947B-4B55-863C-38A9A8568EC2}" srcOrd="0" destOrd="0" presId="urn:microsoft.com/office/officeart/2005/8/layout/process1"/>
    <dgm:cxn modelId="{C7C9A4BB-04CD-4C85-9B46-FA35E55C00D1}" srcId="{F6C1331E-52AE-4CA4-B4A2-034D290E67C9}" destId="{D2FFC704-3A3C-407C-983B-2014AD2B179C}" srcOrd="2" destOrd="0" parTransId="{655BFCF7-6A50-4B71-ACF3-9D6192220CB7}" sibTransId="{F7D24744-1A5D-45FA-9322-BF85AC414DA2}"/>
    <dgm:cxn modelId="{6C4359C2-35B0-46A1-962C-E1B0494DD37F}" type="presOf" srcId="{D2FFC704-3A3C-407C-983B-2014AD2B179C}" destId="{99FE8BAF-326F-4AFD-B320-5481352FDF21}" srcOrd="0" destOrd="0" presId="urn:microsoft.com/office/officeart/2005/8/layout/process1"/>
    <dgm:cxn modelId="{499BE5C5-8717-4CE5-97FC-BFB936FD3A34}" type="presOf" srcId="{1ED7F1C1-BEA5-4460-B917-460E9800126C}" destId="{964564C8-7BD7-40E0-85FC-9110E78D1E98}" srcOrd="0" destOrd="0" presId="urn:microsoft.com/office/officeart/2005/8/layout/process1"/>
    <dgm:cxn modelId="{2A9970CB-9D39-4E74-B5F1-C5D961EC30E9}" type="presOf" srcId="{D497779F-8EB7-41B6-9C49-4C179DDD77E9}" destId="{C8F33333-5675-4624-A767-8001AB10B42C}" srcOrd="0" destOrd="0" presId="urn:microsoft.com/office/officeart/2005/8/layout/process1"/>
    <dgm:cxn modelId="{0F8594D1-5723-4F45-B513-6FCC25772F56}" type="presOf" srcId="{F7D24744-1A5D-45FA-9322-BF85AC414DA2}" destId="{71496671-3639-4EBA-BF45-81A534DE2598}" srcOrd="0" destOrd="0" presId="urn:microsoft.com/office/officeart/2005/8/layout/process1"/>
    <dgm:cxn modelId="{B8DBC6D9-81DD-4243-A9D2-ECB1F121ED2E}" type="presOf" srcId="{59223C34-5785-47C4-845E-F30485DF1168}" destId="{5A250736-89CF-4ADD-A3F9-4F7644ECB83B}" srcOrd="0" destOrd="0" presId="urn:microsoft.com/office/officeart/2005/8/layout/process1"/>
    <dgm:cxn modelId="{09EC40DF-B09E-45A0-A2C6-6D11D1912252}" type="presOf" srcId="{F6C1331E-52AE-4CA4-B4A2-034D290E67C9}" destId="{FF859B7D-E3D6-4F55-86A3-555EA89A5855}" srcOrd="0" destOrd="0" presId="urn:microsoft.com/office/officeart/2005/8/layout/process1"/>
    <dgm:cxn modelId="{B3B763E3-114B-4C05-B9F2-B2D6FFD28326}" type="presOf" srcId="{4ACAEC89-6D48-4850-9FAD-12A2F943F7AB}" destId="{A04393E9-D60A-4425-A5C7-0D5F93ADB492}" srcOrd="1" destOrd="0" presId="urn:microsoft.com/office/officeart/2005/8/layout/process1"/>
    <dgm:cxn modelId="{4D6375E6-B534-42F7-978B-853C33D3256E}" type="presOf" srcId="{5E1B7DFB-018D-4C1F-BEE6-65AA27986494}" destId="{99E727DC-99D3-4123-AF91-4F7F5A9D337A}" srcOrd="0" destOrd="0" presId="urn:microsoft.com/office/officeart/2005/8/layout/process1"/>
    <dgm:cxn modelId="{6C7E42EC-E0A0-4259-B9C6-9DE12621B237}" type="presOf" srcId="{CC4EA1DE-0B59-4EA9-9EE7-EA060393842B}" destId="{BFFD0A72-0897-42B1-A51E-7C70170BE75D}" srcOrd="0" destOrd="0" presId="urn:microsoft.com/office/officeart/2005/8/layout/process1"/>
    <dgm:cxn modelId="{0B2D48EE-B31C-47D3-862F-FD4D5E5042FE}" srcId="{F6C1331E-52AE-4CA4-B4A2-034D290E67C9}" destId="{D497779F-8EB7-41B6-9C49-4C179DDD77E9}" srcOrd="6" destOrd="0" parTransId="{8E8E1581-77F7-466A-A9C6-8398AB7362EA}" sibTransId="{5E1B7DFB-018D-4C1F-BEE6-65AA27986494}"/>
    <dgm:cxn modelId="{AD59B5F5-A05D-43B2-AA9B-B5E4F275E5DF}" type="presOf" srcId="{6BC13A0D-9F1D-425F-80EA-53FD31043B7A}" destId="{2EA2FED7-28E6-4A99-8F78-7E625390B81C}" srcOrd="1" destOrd="0" presId="urn:microsoft.com/office/officeart/2005/8/layout/process1"/>
    <dgm:cxn modelId="{C12CA6FE-CCDC-46D1-BAE1-35D1D2C88568}" type="presOf" srcId="{96E3FE20-27E8-485D-B941-6E5483690226}" destId="{3B4B8CF3-C5FF-4DF5-8F86-7569FCF15755}" srcOrd="0" destOrd="0" presId="urn:microsoft.com/office/officeart/2005/8/layout/process1"/>
    <dgm:cxn modelId="{AA705D50-C119-42C8-989A-933704CCB646}" type="presParOf" srcId="{FF859B7D-E3D6-4F55-86A3-555EA89A5855}" destId="{3B4B8CF3-C5FF-4DF5-8F86-7569FCF15755}" srcOrd="0" destOrd="0" presId="urn:microsoft.com/office/officeart/2005/8/layout/process1"/>
    <dgm:cxn modelId="{E402E5C2-E6F4-4791-A770-F9FC639DD842}" type="presParOf" srcId="{FF859B7D-E3D6-4F55-86A3-555EA89A5855}" destId="{5403F35C-F992-4FC0-AF85-1D92518D0AD4}" srcOrd="1" destOrd="0" presId="urn:microsoft.com/office/officeart/2005/8/layout/process1"/>
    <dgm:cxn modelId="{790137DE-6DDE-4ABB-A0C3-7EF1DA12D4CA}" type="presParOf" srcId="{5403F35C-F992-4FC0-AF85-1D92518D0AD4}" destId="{04AC6E02-0D36-4E97-9121-7476DBB64924}" srcOrd="0" destOrd="0" presId="urn:microsoft.com/office/officeart/2005/8/layout/process1"/>
    <dgm:cxn modelId="{13E2397A-0A4F-4719-B973-9043505EECD4}" type="presParOf" srcId="{FF859B7D-E3D6-4F55-86A3-555EA89A5855}" destId="{22B7ECD6-A7B3-4269-AFCD-C2FC9DFF74A9}" srcOrd="2" destOrd="0" presId="urn:microsoft.com/office/officeart/2005/8/layout/process1"/>
    <dgm:cxn modelId="{FEB6FBEB-DBB0-467D-8BD1-AFB615FB1D1D}" type="presParOf" srcId="{FF859B7D-E3D6-4F55-86A3-555EA89A5855}" destId="{F2EB1922-A8CD-4912-9AC2-808A1CF3E095}" srcOrd="3" destOrd="0" presId="urn:microsoft.com/office/officeart/2005/8/layout/process1"/>
    <dgm:cxn modelId="{8374DD83-92BA-4F87-B73B-E41CF261F71D}" type="presParOf" srcId="{F2EB1922-A8CD-4912-9AC2-808A1CF3E095}" destId="{A04393E9-D60A-4425-A5C7-0D5F93ADB492}" srcOrd="0" destOrd="0" presId="urn:microsoft.com/office/officeart/2005/8/layout/process1"/>
    <dgm:cxn modelId="{63927973-5C03-4C25-9B0A-90E3AC6D8CF1}" type="presParOf" srcId="{FF859B7D-E3D6-4F55-86A3-555EA89A5855}" destId="{99FE8BAF-326F-4AFD-B320-5481352FDF21}" srcOrd="4" destOrd="0" presId="urn:microsoft.com/office/officeart/2005/8/layout/process1"/>
    <dgm:cxn modelId="{72741FA1-1DD4-4184-9589-5D3C35F94AA1}" type="presParOf" srcId="{FF859B7D-E3D6-4F55-86A3-555EA89A5855}" destId="{71496671-3639-4EBA-BF45-81A534DE2598}" srcOrd="5" destOrd="0" presId="urn:microsoft.com/office/officeart/2005/8/layout/process1"/>
    <dgm:cxn modelId="{E0CBB301-4D8F-4F3C-97F3-441092AD8121}" type="presParOf" srcId="{71496671-3639-4EBA-BF45-81A534DE2598}" destId="{DC7E75E3-E9B7-4547-8FCE-CA0E6E9E7B95}" srcOrd="0" destOrd="0" presId="urn:microsoft.com/office/officeart/2005/8/layout/process1"/>
    <dgm:cxn modelId="{F5361168-A427-4665-8341-BA9DD301DCC1}" type="presParOf" srcId="{FF859B7D-E3D6-4F55-86A3-555EA89A5855}" destId="{074B5D84-0DF9-49A3-9083-5A91ACB8EB0D}" srcOrd="6" destOrd="0" presId="urn:microsoft.com/office/officeart/2005/8/layout/process1"/>
    <dgm:cxn modelId="{0DB68D2C-BD11-406A-9A08-7187C441A0D5}" type="presParOf" srcId="{FF859B7D-E3D6-4F55-86A3-555EA89A5855}" destId="{2B28A1EF-F801-40EA-B5F7-060FA584DA1E}" srcOrd="7" destOrd="0" presId="urn:microsoft.com/office/officeart/2005/8/layout/process1"/>
    <dgm:cxn modelId="{104DF7AC-7F1E-4E69-8126-2EA0E185DAF4}" type="presParOf" srcId="{2B28A1EF-F801-40EA-B5F7-060FA584DA1E}" destId="{2EA2FED7-28E6-4A99-8F78-7E625390B81C}" srcOrd="0" destOrd="0" presId="urn:microsoft.com/office/officeart/2005/8/layout/process1"/>
    <dgm:cxn modelId="{B0A20633-22F4-4899-BF95-8FEDCC442AAB}" type="presParOf" srcId="{FF859B7D-E3D6-4F55-86A3-555EA89A5855}" destId="{0E792D0D-947B-4B55-863C-38A9A8568EC2}" srcOrd="8" destOrd="0" presId="urn:microsoft.com/office/officeart/2005/8/layout/process1"/>
    <dgm:cxn modelId="{1D1CFEEF-2E8A-4CDE-81BF-28A64EB57078}" type="presParOf" srcId="{FF859B7D-E3D6-4F55-86A3-555EA89A5855}" destId="{0C33813A-B558-4E31-88F2-07B927DA536F}" srcOrd="9" destOrd="0" presId="urn:microsoft.com/office/officeart/2005/8/layout/process1"/>
    <dgm:cxn modelId="{57A88D46-9C07-411D-856D-4B1CA86728EF}" type="presParOf" srcId="{0C33813A-B558-4E31-88F2-07B927DA536F}" destId="{8C94E9D4-8474-494B-8333-6722602AE1EA}" srcOrd="0" destOrd="0" presId="urn:microsoft.com/office/officeart/2005/8/layout/process1"/>
    <dgm:cxn modelId="{D9E6D282-C683-4F6C-B368-F61A7D10BB35}" type="presParOf" srcId="{FF859B7D-E3D6-4F55-86A3-555EA89A5855}" destId="{B0D92A78-7CC3-49EF-AAA0-971C0E54FBD8}" srcOrd="10" destOrd="0" presId="urn:microsoft.com/office/officeart/2005/8/layout/process1"/>
    <dgm:cxn modelId="{E33F827E-FF10-454C-BFA0-A5085B089F8C}" type="presParOf" srcId="{FF859B7D-E3D6-4F55-86A3-555EA89A5855}" destId="{5A250736-89CF-4ADD-A3F9-4F7644ECB83B}" srcOrd="11" destOrd="0" presId="urn:microsoft.com/office/officeart/2005/8/layout/process1"/>
    <dgm:cxn modelId="{E4797EBC-635A-4AD0-A9F9-D4837BD92230}" type="presParOf" srcId="{5A250736-89CF-4ADD-A3F9-4F7644ECB83B}" destId="{75BEC774-E288-46EB-A0B2-D204511B7D3E}" srcOrd="0" destOrd="0" presId="urn:microsoft.com/office/officeart/2005/8/layout/process1"/>
    <dgm:cxn modelId="{073FA7E9-8A07-44F2-9000-BF4CFA077DA6}" type="presParOf" srcId="{FF859B7D-E3D6-4F55-86A3-555EA89A5855}" destId="{C8F33333-5675-4624-A767-8001AB10B42C}" srcOrd="12" destOrd="0" presId="urn:microsoft.com/office/officeart/2005/8/layout/process1"/>
    <dgm:cxn modelId="{17DE65FF-9899-4172-AF71-FEF9EE738C98}" type="presParOf" srcId="{FF859B7D-E3D6-4F55-86A3-555EA89A5855}" destId="{99E727DC-99D3-4123-AF91-4F7F5A9D337A}" srcOrd="13" destOrd="0" presId="urn:microsoft.com/office/officeart/2005/8/layout/process1"/>
    <dgm:cxn modelId="{93BCBE18-C545-4A9E-BDA1-E4D7EFF2D8FA}" type="presParOf" srcId="{99E727DC-99D3-4123-AF91-4F7F5A9D337A}" destId="{B5BFA315-89A3-43D6-9676-73D993AE1E6C}" srcOrd="0" destOrd="0" presId="urn:microsoft.com/office/officeart/2005/8/layout/process1"/>
    <dgm:cxn modelId="{95A21417-B21F-4A24-B2B8-488E6E10B68A}" type="presParOf" srcId="{FF859B7D-E3D6-4F55-86A3-555EA89A5855}" destId="{1DF120CC-123A-484F-83D3-CCCCC04E4A18}" srcOrd="14" destOrd="0" presId="urn:microsoft.com/office/officeart/2005/8/layout/process1"/>
    <dgm:cxn modelId="{F6F923FA-5ED0-4E2B-ACF3-A7A64003D458}" type="presParOf" srcId="{FF859B7D-E3D6-4F55-86A3-555EA89A5855}" destId="{B0189A8E-437C-4BD5-AC8C-EB5E96A3433C}" srcOrd="15" destOrd="0" presId="urn:microsoft.com/office/officeart/2005/8/layout/process1"/>
    <dgm:cxn modelId="{4F10D971-7745-43B7-8078-9669DDA8AD27}" type="presParOf" srcId="{B0189A8E-437C-4BD5-AC8C-EB5E96A3433C}" destId="{930F20F6-2B59-4300-8BA6-9CD364EFC458}" srcOrd="0" destOrd="0" presId="urn:microsoft.com/office/officeart/2005/8/layout/process1"/>
    <dgm:cxn modelId="{E5A0A9FB-CB24-4CE9-A4DE-72635CED3059}" type="presParOf" srcId="{FF859B7D-E3D6-4F55-86A3-555EA89A5855}" destId="{BFFD0A72-0897-42B1-A51E-7C70170BE75D}" srcOrd="16" destOrd="0" presId="urn:microsoft.com/office/officeart/2005/8/layout/process1"/>
    <dgm:cxn modelId="{A8DCE98F-C27B-4939-9D8B-AF806A9EFC98}" type="presParOf" srcId="{FF859B7D-E3D6-4F55-86A3-555EA89A5855}" destId="{375DA5F4-64DF-4496-9337-57E4688C6864}" srcOrd="17" destOrd="0" presId="urn:microsoft.com/office/officeart/2005/8/layout/process1"/>
    <dgm:cxn modelId="{AEB42FB4-BEFF-463F-A78E-0A1AF2088755}" type="presParOf" srcId="{375DA5F4-64DF-4496-9337-57E4688C6864}" destId="{F69B72C3-3DF2-499A-A200-8E770CDC3BC0}" srcOrd="0" destOrd="0" presId="urn:microsoft.com/office/officeart/2005/8/layout/process1"/>
    <dgm:cxn modelId="{580D3AF9-7A98-4212-A64F-20D8476CAF22}" type="presParOf" srcId="{FF859B7D-E3D6-4F55-86A3-555EA89A5855}" destId="{964564C8-7BD7-40E0-85FC-9110E78D1E98}" srcOrd="18"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6C1331E-52AE-4CA4-B4A2-034D290E67C9}" type="doc">
      <dgm:prSet loTypeId="urn:microsoft.com/office/officeart/2005/8/layout/process1" loCatId="process" qsTypeId="urn:microsoft.com/office/officeart/2005/8/quickstyle/simple1" qsCatId="simple" csTypeId="urn:microsoft.com/office/officeart/2005/8/colors/accent6_5" csCatId="accent6" phldr="1"/>
      <dgm:spPr/>
    </dgm:pt>
    <dgm:pt modelId="{96E3FE20-27E8-485D-B941-6E5483690226}">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Exigibilidad de los CPHS</a:t>
          </a:r>
          <a:endParaRPr lang="es-CL" sz="1000" b="1" kern="1200" dirty="0">
            <a:solidFill>
              <a:prstClr val="white"/>
            </a:solidFill>
            <a:latin typeface="Calibri" panose="020F0502020204030204"/>
            <a:ea typeface="+mn-ea"/>
            <a:cs typeface="+mn-cs"/>
          </a:endParaRPr>
        </a:p>
      </dgm:t>
    </dgm:pt>
    <dgm:pt modelId="{30701009-A82C-48F0-80E1-8F6425EB9780}" type="parTrans" cxnId="{63CD4D53-9889-4FB7-ADDA-C43296044E0C}">
      <dgm:prSet/>
      <dgm:spPr/>
      <dgm:t>
        <a:bodyPr/>
        <a:lstStyle/>
        <a:p>
          <a:endParaRPr lang="es-CL" sz="1000" b="1"/>
        </a:p>
      </dgm:t>
    </dgm:pt>
    <dgm:pt modelId="{BD3736CF-557D-4592-81BB-67549C2C84AC}" type="sibTrans" cxnId="{63CD4D53-9889-4FB7-ADDA-C43296044E0C}">
      <dgm:prSet custT="1"/>
      <dgm:spPr/>
      <dgm:t>
        <a:bodyPr/>
        <a:lstStyle/>
        <a:p>
          <a:endParaRPr lang="es-CL" sz="1000" b="1"/>
        </a:p>
      </dgm:t>
    </dgm:pt>
    <dgm:pt modelId="{A4580264-F3BF-42B0-B0B0-DFFFF04F6507}">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Composición del CPHS</a:t>
          </a:r>
          <a:endParaRPr lang="es-CL" sz="1000" b="1" kern="1200" dirty="0">
            <a:solidFill>
              <a:prstClr val="white"/>
            </a:solidFill>
            <a:latin typeface="Calibri" panose="020F0502020204030204"/>
            <a:ea typeface="+mn-ea"/>
            <a:cs typeface="+mn-cs"/>
          </a:endParaRPr>
        </a:p>
      </dgm:t>
    </dgm:pt>
    <dgm:pt modelId="{9B7B82E2-E13F-4E6B-B365-4A99CC0C41E1}" type="parTrans" cxnId="{F585908E-59C3-49E5-98A8-C65E7FB60ADD}">
      <dgm:prSet/>
      <dgm:spPr/>
      <dgm:t>
        <a:bodyPr/>
        <a:lstStyle/>
        <a:p>
          <a:endParaRPr lang="es-CL" sz="1000" b="1"/>
        </a:p>
      </dgm:t>
    </dgm:pt>
    <dgm:pt modelId="{4ACAEC89-6D48-4850-9FAD-12A2F943F7AB}" type="sibTrans" cxnId="{F585908E-59C3-49E5-98A8-C65E7FB60ADD}">
      <dgm:prSet custT="1"/>
      <dgm:spPr/>
      <dgm:t>
        <a:bodyPr/>
        <a:lstStyle/>
        <a:p>
          <a:endParaRPr lang="es-CL" sz="1000" b="1"/>
        </a:p>
      </dgm:t>
    </dgm:pt>
    <dgm:pt modelId="{D2FFC704-3A3C-407C-983B-2014AD2B179C}">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r>
            <a:rPr lang="es-ES" sz="1200" b="1" kern="1200" dirty="0">
              <a:solidFill>
                <a:prstClr val="white"/>
              </a:solidFill>
              <a:latin typeface="Calibri" panose="020F0502020204030204"/>
              <a:ea typeface="+mn-ea"/>
              <a:cs typeface="+mn-cs"/>
            </a:rPr>
            <a:t>Constitución</a:t>
          </a:r>
          <a:r>
            <a:rPr lang="es-ES" sz="1000" b="1" kern="1200" dirty="0"/>
            <a:t> del CPHS</a:t>
          </a:r>
          <a:endParaRPr lang="es-CL" sz="1000" b="1" kern="1200" dirty="0"/>
        </a:p>
      </dgm:t>
    </dgm:pt>
    <dgm:pt modelId="{655BFCF7-6A50-4B71-ACF3-9D6192220CB7}" type="parTrans" cxnId="{C7C9A4BB-04CD-4C85-9B46-FA35E55C00D1}">
      <dgm:prSet/>
      <dgm:spPr/>
      <dgm:t>
        <a:bodyPr/>
        <a:lstStyle/>
        <a:p>
          <a:endParaRPr lang="es-CL" sz="1000" b="1"/>
        </a:p>
      </dgm:t>
    </dgm:pt>
    <dgm:pt modelId="{F7D24744-1A5D-45FA-9322-BF85AC414DA2}" type="sibTrans" cxnId="{C7C9A4BB-04CD-4C85-9B46-FA35E55C00D1}">
      <dgm:prSet custT="1"/>
      <dgm:spPr/>
      <dgm:t>
        <a:bodyPr/>
        <a:lstStyle/>
        <a:p>
          <a:endParaRPr lang="es-CL" sz="1000" b="1"/>
        </a:p>
      </dgm:t>
    </dgm:pt>
    <dgm:pt modelId="{C8A5F8E8-1BF0-4207-A8ED-1D1448AA613B}">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r>
            <a:rPr lang="es-ES" sz="1000" b="1" kern="1200" dirty="0"/>
            <a:t>Facilidades             para el </a:t>
          </a:r>
          <a:r>
            <a:rPr lang="es-ES" sz="1200" b="1" kern="1200" dirty="0">
              <a:solidFill>
                <a:prstClr val="white"/>
              </a:solidFill>
              <a:latin typeface="Calibri" panose="020F0502020204030204"/>
              <a:ea typeface="+mn-ea"/>
              <a:cs typeface="+mn-cs"/>
            </a:rPr>
            <a:t>funcionamiento</a:t>
          </a:r>
          <a:r>
            <a:rPr lang="es-ES" sz="1000" b="1" kern="1200" dirty="0"/>
            <a:t> del CPHS</a:t>
          </a:r>
          <a:endParaRPr lang="es-CL" sz="1000" b="1" kern="1200" dirty="0"/>
        </a:p>
      </dgm:t>
    </dgm:pt>
    <dgm:pt modelId="{B6BE6C6B-5EC2-4E53-A634-8C55796F8A5D}" type="parTrans" cxnId="{A670B41F-1D18-4153-94FA-81FACE22AEE9}">
      <dgm:prSet/>
      <dgm:spPr/>
      <dgm:t>
        <a:bodyPr/>
        <a:lstStyle/>
        <a:p>
          <a:endParaRPr lang="es-CL" sz="1000" b="1"/>
        </a:p>
      </dgm:t>
    </dgm:pt>
    <dgm:pt modelId="{6BC13A0D-9F1D-425F-80EA-53FD31043B7A}" type="sibTrans" cxnId="{A670B41F-1D18-4153-94FA-81FACE22AEE9}">
      <dgm:prSet custT="1"/>
      <dgm:spPr/>
      <dgm:t>
        <a:bodyPr/>
        <a:lstStyle/>
        <a:p>
          <a:endParaRPr lang="es-CL" sz="1000" b="1"/>
        </a:p>
      </dgm:t>
    </dgm:pt>
    <dgm:pt modelId="{E8501B58-696D-4E5C-9C4D-4D49AA5ABA42}">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r>
            <a:rPr lang="es-ES" sz="1000" b="1" dirty="0"/>
            <a:t>Reuniones del CPHS</a:t>
          </a:r>
          <a:endParaRPr lang="es-CL" sz="1000" b="1" dirty="0"/>
        </a:p>
      </dgm:t>
    </dgm:pt>
    <dgm:pt modelId="{746AF120-C586-4CCB-B67F-D85780EDA687}" type="parTrans" cxnId="{3B6EF996-F348-4485-AE70-BE19C45AC725}">
      <dgm:prSet/>
      <dgm:spPr/>
      <dgm:t>
        <a:bodyPr/>
        <a:lstStyle/>
        <a:p>
          <a:endParaRPr lang="es-CL" sz="1000" b="1"/>
        </a:p>
      </dgm:t>
    </dgm:pt>
    <dgm:pt modelId="{527EB2DC-E6D5-49A8-A67C-0B373F83B4DF}" type="sibTrans" cxnId="{3B6EF996-F348-4485-AE70-BE19C45AC725}">
      <dgm:prSet custT="1"/>
      <dgm:spPr/>
      <dgm:t>
        <a:bodyPr/>
        <a:lstStyle/>
        <a:p>
          <a:endParaRPr lang="es-CL" sz="1000" b="1"/>
        </a:p>
      </dgm:t>
    </dgm:pt>
    <dgm:pt modelId="{E2CD9146-7A1A-4385-8100-27DE060247D6}">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Vigencia en el CPHS</a:t>
          </a:r>
          <a:endParaRPr lang="es-CL" sz="1000" b="1" kern="1200" dirty="0">
            <a:solidFill>
              <a:prstClr val="white"/>
            </a:solidFill>
            <a:latin typeface="Calibri" panose="020F0502020204030204"/>
            <a:ea typeface="+mn-ea"/>
            <a:cs typeface="+mn-cs"/>
          </a:endParaRPr>
        </a:p>
      </dgm:t>
    </dgm:pt>
    <dgm:pt modelId="{FFB5AE67-036F-4CE6-8F5E-B181DD1DF4C7}" type="parTrans" cxnId="{52A25868-72BD-4389-BEC9-44482ED2203D}">
      <dgm:prSet/>
      <dgm:spPr/>
      <dgm:t>
        <a:bodyPr/>
        <a:lstStyle/>
        <a:p>
          <a:endParaRPr lang="es-CL" sz="1000" b="1"/>
        </a:p>
      </dgm:t>
    </dgm:pt>
    <dgm:pt modelId="{59223C34-5785-47C4-845E-F30485DF1168}" type="sibTrans" cxnId="{52A25868-72BD-4389-BEC9-44482ED2203D}">
      <dgm:prSet custT="1"/>
      <dgm:spPr/>
      <dgm:t>
        <a:bodyPr/>
        <a:lstStyle/>
        <a:p>
          <a:endParaRPr lang="es-CL" sz="1000" b="1"/>
        </a:p>
      </dgm:t>
    </dgm:pt>
    <dgm:pt modelId="{D497779F-8EB7-41B6-9C49-4C179DDD77E9}">
      <dgm:prSet phldrT="[Texto]" custT="1"/>
      <dgm:spPr>
        <a:solidFill>
          <a:srgbClr val="70AD47">
            <a:alpha val="90000"/>
            <a:hueOff val="0"/>
            <a:satOff val="0"/>
            <a:lumOff val="0"/>
            <a:alphaOff val="0"/>
          </a:srgbClr>
        </a:solidFill>
        <a:ln w="22225" cap="flat" cmpd="sng" algn="ctr">
          <a:solidFill>
            <a:scrgbClr r="0" g="0" b="0"/>
          </a:solidFill>
          <a:prstDash val="solid"/>
          <a:miter lim="800000"/>
        </a:ln>
        <a:effectLst>
          <a:outerShdw blurRad="215900" dist="38100" dir="18900000" algn="bl" rotWithShape="0">
            <a:prstClr val="black">
              <a:alpha val="40000"/>
            </a:prstClr>
          </a:outerShdw>
        </a:effectLst>
      </dgm:spPr>
      <dgm:t>
        <a:bodyPr spcFirstLastPara="0" vert="horz" wrap="square" lIns="45720" tIns="45720" rIns="45720" bIns="45720" numCol="1" spcCol="1270" anchor="ctr" anchorCtr="0"/>
        <a:lstStyle/>
        <a:p>
          <a:r>
            <a:rPr lang="es-ES" sz="1000" b="1" kern="1200" dirty="0"/>
            <a:t>Rol miembros </a:t>
          </a:r>
          <a:r>
            <a:rPr lang="es-ES" sz="1000" b="1" kern="1200" dirty="0">
              <a:solidFill>
                <a:prstClr val="white"/>
              </a:solidFill>
              <a:latin typeface="Calibri" panose="020F0502020204030204"/>
              <a:ea typeface="+mn-ea"/>
              <a:cs typeface="+mn-cs"/>
            </a:rPr>
            <a:t>suplentes</a:t>
          </a:r>
          <a:endParaRPr lang="es-CL" sz="1000" b="1" kern="1200" dirty="0">
            <a:solidFill>
              <a:prstClr val="white"/>
            </a:solidFill>
            <a:latin typeface="Calibri" panose="020F0502020204030204"/>
            <a:ea typeface="+mn-ea"/>
            <a:cs typeface="+mn-cs"/>
          </a:endParaRPr>
        </a:p>
      </dgm:t>
    </dgm:pt>
    <dgm:pt modelId="{8E8E1581-77F7-466A-A9C6-8398AB7362EA}" type="parTrans" cxnId="{0B2D48EE-B31C-47D3-862F-FD4D5E5042FE}">
      <dgm:prSet/>
      <dgm:spPr/>
      <dgm:t>
        <a:bodyPr/>
        <a:lstStyle/>
        <a:p>
          <a:endParaRPr lang="es-CL" sz="1000" b="1"/>
        </a:p>
      </dgm:t>
    </dgm:pt>
    <dgm:pt modelId="{5E1B7DFB-018D-4C1F-BEE6-65AA27986494}" type="sibTrans" cxnId="{0B2D48EE-B31C-47D3-862F-FD4D5E5042FE}">
      <dgm:prSet custT="1"/>
      <dgm:spPr/>
      <dgm:t>
        <a:bodyPr/>
        <a:lstStyle/>
        <a:p>
          <a:endParaRPr lang="es-CL" sz="1000" b="1"/>
        </a:p>
      </dgm:t>
    </dgm:pt>
    <dgm:pt modelId="{5DAEDA48-3C70-44EE-87D2-54F8162AA113}">
      <dgm:prSet phldrT="[Texto]" custT="1"/>
      <dgm:spPr/>
      <dgm:t>
        <a:bodyPr/>
        <a:lstStyle/>
        <a:p>
          <a:r>
            <a:rPr lang="es-ES" sz="1000" b="1" dirty="0"/>
            <a:t>Asistencia a los CPHS</a:t>
          </a:r>
          <a:endParaRPr lang="es-CL" sz="1000" b="1" dirty="0"/>
        </a:p>
      </dgm:t>
    </dgm:pt>
    <dgm:pt modelId="{CC8AD963-A025-4B5C-BA5C-389EC946FBBA}" type="parTrans" cxnId="{6E3DB2A2-A486-4A02-926E-C0E592EF2D04}">
      <dgm:prSet/>
      <dgm:spPr/>
      <dgm:t>
        <a:bodyPr/>
        <a:lstStyle/>
        <a:p>
          <a:endParaRPr lang="es-CL" sz="1000" b="1"/>
        </a:p>
      </dgm:t>
    </dgm:pt>
    <dgm:pt modelId="{DFEF6568-E172-4C7C-9A03-E5B8D998B3CC}" type="sibTrans" cxnId="{6E3DB2A2-A486-4A02-926E-C0E592EF2D04}">
      <dgm:prSet custT="1"/>
      <dgm:spPr/>
      <dgm:t>
        <a:bodyPr/>
        <a:lstStyle/>
        <a:p>
          <a:endParaRPr lang="es-CL" sz="1000" b="1"/>
        </a:p>
      </dgm:t>
    </dgm:pt>
    <dgm:pt modelId="{CC4EA1DE-0B59-4EA9-9EE7-EA060393842B}">
      <dgm:prSet phldrT="[Texto]" custT="1"/>
      <dgm:spPr/>
      <dgm:t>
        <a:bodyPr/>
        <a:lstStyle/>
        <a:p>
          <a:r>
            <a:rPr lang="es-ES" sz="1000" b="1" dirty="0"/>
            <a:t>Funciones del CPHS</a:t>
          </a:r>
          <a:endParaRPr lang="es-CL" sz="1000" b="1" dirty="0"/>
        </a:p>
      </dgm:t>
    </dgm:pt>
    <dgm:pt modelId="{2AE15B5D-3959-42F1-961D-2BE18667A876}" type="parTrans" cxnId="{072E6816-04A2-492E-9A05-ABD1134967B4}">
      <dgm:prSet/>
      <dgm:spPr/>
      <dgm:t>
        <a:bodyPr/>
        <a:lstStyle/>
        <a:p>
          <a:endParaRPr lang="es-CL" sz="1000" b="1"/>
        </a:p>
      </dgm:t>
    </dgm:pt>
    <dgm:pt modelId="{A8420DD8-2E7E-4AA2-BF85-1539308E01E1}" type="sibTrans" cxnId="{072E6816-04A2-492E-9A05-ABD1134967B4}">
      <dgm:prSet custT="1"/>
      <dgm:spPr/>
      <dgm:t>
        <a:bodyPr/>
        <a:lstStyle/>
        <a:p>
          <a:endParaRPr lang="es-CL" sz="1000" b="1"/>
        </a:p>
      </dgm:t>
    </dgm:pt>
    <dgm:pt modelId="{1ED7F1C1-BEA5-4460-B917-460E9800126C}">
      <dgm:prSet phldrT="[Texto]" custT="1"/>
      <dgm:spPr/>
      <dgm:t>
        <a:bodyPr/>
        <a:lstStyle/>
        <a:p>
          <a:r>
            <a:rPr lang="es-ES" sz="1000" b="1" dirty="0"/>
            <a:t>Permanencia de los CPHS</a:t>
          </a:r>
          <a:endParaRPr lang="es-CL" sz="1000" b="1" dirty="0"/>
        </a:p>
      </dgm:t>
    </dgm:pt>
    <dgm:pt modelId="{EC566DA7-6CFA-43B6-B21F-C3D8D17489E9}" type="parTrans" cxnId="{DB214778-C167-40B5-8B18-4E62A552AC4F}">
      <dgm:prSet/>
      <dgm:spPr/>
      <dgm:t>
        <a:bodyPr/>
        <a:lstStyle/>
        <a:p>
          <a:endParaRPr lang="es-CL" sz="1000" b="1"/>
        </a:p>
      </dgm:t>
    </dgm:pt>
    <dgm:pt modelId="{C66DE3FC-EAB5-4BB1-B573-0BB18E900645}" type="sibTrans" cxnId="{DB214778-C167-40B5-8B18-4E62A552AC4F}">
      <dgm:prSet/>
      <dgm:spPr/>
      <dgm:t>
        <a:bodyPr/>
        <a:lstStyle/>
        <a:p>
          <a:endParaRPr lang="es-CL" sz="1000" b="1"/>
        </a:p>
      </dgm:t>
    </dgm:pt>
    <dgm:pt modelId="{FF859B7D-E3D6-4F55-86A3-555EA89A5855}" type="pres">
      <dgm:prSet presAssocID="{F6C1331E-52AE-4CA4-B4A2-034D290E67C9}" presName="Name0" presStyleCnt="0">
        <dgm:presLayoutVars>
          <dgm:dir/>
          <dgm:resizeHandles val="exact"/>
        </dgm:presLayoutVars>
      </dgm:prSet>
      <dgm:spPr/>
    </dgm:pt>
    <dgm:pt modelId="{3B4B8CF3-C5FF-4DF5-8F86-7569FCF15755}" type="pres">
      <dgm:prSet presAssocID="{96E3FE20-27E8-485D-B941-6E5483690226}" presName="node" presStyleLbl="node1" presStyleIdx="0" presStyleCnt="10">
        <dgm:presLayoutVars>
          <dgm:bulletEnabled val="1"/>
        </dgm:presLayoutVars>
      </dgm:prSet>
      <dgm:spPr>
        <a:xfrm>
          <a:off x="4170" y="2777108"/>
          <a:ext cx="963499" cy="686493"/>
        </a:xfrm>
        <a:prstGeom prst="roundRect">
          <a:avLst>
            <a:gd name="adj" fmla="val 10000"/>
          </a:avLst>
        </a:prstGeom>
      </dgm:spPr>
    </dgm:pt>
    <dgm:pt modelId="{5403F35C-F992-4FC0-AF85-1D92518D0AD4}" type="pres">
      <dgm:prSet presAssocID="{BD3736CF-557D-4592-81BB-67549C2C84AC}" presName="sibTrans" presStyleLbl="sibTrans2D1" presStyleIdx="0" presStyleCnt="9"/>
      <dgm:spPr/>
    </dgm:pt>
    <dgm:pt modelId="{04AC6E02-0D36-4E97-9121-7476DBB64924}" type="pres">
      <dgm:prSet presAssocID="{BD3736CF-557D-4592-81BB-67549C2C84AC}" presName="connectorText" presStyleLbl="sibTrans2D1" presStyleIdx="0" presStyleCnt="9"/>
      <dgm:spPr/>
    </dgm:pt>
    <dgm:pt modelId="{22B7ECD6-A7B3-4269-AFCD-C2FC9DFF74A9}" type="pres">
      <dgm:prSet presAssocID="{A4580264-F3BF-42B0-B0B0-DFFFF04F6507}" presName="node" presStyleLbl="node1" presStyleIdx="1" presStyleCnt="10" custLinFactY="-27519" custLinFactNeighborX="-33529" custLinFactNeighborY="-100000">
        <dgm:presLayoutVars>
          <dgm:bulletEnabled val="1"/>
        </dgm:presLayoutVars>
      </dgm:prSet>
      <dgm:spPr>
        <a:xfrm>
          <a:off x="1223848" y="1901699"/>
          <a:ext cx="963499" cy="686493"/>
        </a:xfrm>
        <a:prstGeom prst="roundRect">
          <a:avLst>
            <a:gd name="adj" fmla="val 10000"/>
          </a:avLst>
        </a:prstGeom>
      </dgm:spPr>
    </dgm:pt>
    <dgm:pt modelId="{F2EB1922-A8CD-4912-9AC2-808A1CF3E095}" type="pres">
      <dgm:prSet presAssocID="{4ACAEC89-6D48-4850-9FAD-12A2F943F7AB}" presName="sibTrans" presStyleLbl="sibTrans2D1" presStyleIdx="1" presStyleCnt="9"/>
      <dgm:spPr/>
    </dgm:pt>
    <dgm:pt modelId="{A04393E9-D60A-4425-A5C7-0D5F93ADB492}" type="pres">
      <dgm:prSet presAssocID="{4ACAEC89-6D48-4850-9FAD-12A2F943F7AB}" presName="connectorText" presStyleLbl="sibTrans2D1" presStyleIdx="1" presStyleCnt="9"/>
      <dgm:spPr/>
    </dgm:pt>
    <dgm:pt modelId="{99FE8BAF-326F-4AFD-B320-5481352FDF21}" type="pres">
      <dgm:prSet presAssocID="{D2FFC704-3A3C-407C-983B-2014AD2B179C}" presName="node" presStyleLbl="node1" presStyleIdx="2" presStyleCnt="10" custLinFactX="-1311" custLinFactNeighborX="-100000" custLinFactNeighborY="16743">
        <dgm:presLayoutVars>
          <dgm:bulletEnabled val="1"/>
        </dgm:presLayoutVars>
      </dgm:prSet>
      <dgm:spPr>
        <a:xfrm>
          <a:off x="2308131" y="2875620"/>
          <a:ext cx="962558" cy="735891"/>
        </a:xfrm>
        <a:prstGeom prst="roundRect">
          <a:avLst>
            <a:gd name="adj" fmla="val 10000"/>
          </a:avLst>
        </a:prstGeom>
      </dgm:spPr>
    </dgm:pt>
    <dgm:pt modelId="{71496671-3639-4EBA-BF45-81A534DE2598}" type="pres">
      <dgm:prSet presAssocID="{F7D24744-1A5D-45FA-9322-BF85AC414DA2}" presName="sibTrans" presStyleLbl="sibTrans2D1" presStyleIdx="2" presStyleCnt="9"/>
      <dgm:spPr/>
    </dgm:pt>
    <dgm:pt modelId="{DC7E75E3-E9B7-4547-8FCE-CA0E6E9E7B95}" type="pres">
      <dgm:prSet presAssocID="{F7D24744-1A5D-45FA-9322-BF85AC414DA2}" presName="connectorText" presStyleLbl="sibTrans2D1" presStyleIdx="2" presStyleCnt="9"/>
      <dgm:spPr/>
    </dgm:pt>
    <dgm:pt modelId="{074B5D84-0DF9-49A3-9083-5A91ACB8EB0D}" type="pres">
      <dgm:prSet presAssocID="{C8A5F8E8-1BF0-4207-A8ED-1D1448AA613B}" presName="node" presStyleLbl="node1" presStyleIdx="3" presStyleCnt="10" custScaleX="133810" custLinFactX="-12742" custLinFactY="-27519" custLinFactNeighborX="-100000" custLinFactNeighborY="-100000">
        <dgm:presLayoutVars>
          <dgm:bulletEnabled val="1"/>
        </dgm:presLayoutVars>
      </dgm:prSet>
      <dgm:spPr>
        <a:xfrm>
          <a:off x="3545683" y="1814008"/>
          <a:ext cx="1049515" cy="735891"/>
        </a:xfrm>
        <a:prstGeom prst="roundRect">
          <a:avLst>
            <a:gd name="adj" fmla="val 10000"/>
          </a:avLst>
        </a:prstGeom>
      </dgm:spPr>
    </dgm:pt>
    <dgm:pt modelId="{2B28A1EF-F801-40EA-B5F7-060FA584DA1E}" type="pres">
      <dgm:prSet presAssocID="{6BC13A0D-9F1D-425F-80EA-53FD31043B7A}" presName="sibTrans" presStyleLbl="sibTrans2D1" presStyleIdx="3" presStyleCnt="9"/>
      <dgm:spPr/>
    </dgm:pt>
    <dgm:pt modelId="{2EA2FED7-28E6-4A99-8F78-7E625390B81C}" type="pres">
      <dgm:prSet presAssocID="{6BC13A0D-9F1D-425F-80EA-53FD31043B7A}" presName="connectorText" presStyleLbl="sibTrans2D1" presStyleIdx="3" presStyleCnt="9"/>
      <dgm:spPr/>
    </dgm:pt>
    <dgm:pt modelId="{0E792D0D-947B-4B55-863C-38A9A8568EC2}" type="pres">
      <dgm:prSet presAssocID="{E8501B58-696D-4E5C-9C4D-4D49AA5ABA42}" presName="node" presStyleLbl="node1" presStyleIdx="4" presStyleCnt="10" custLinFactX="-31220" custLinFactNeighborX="-100000" custLinFactNeighborY="13949">
        <dgm:presLayoutVars>
          <dgm:bulletEnabled val="1"/>
        </dgm:presLayoutVars>
      </dgm:prSet>
      <dgm:spPr>
        <a:xfrm>
          <a:off x="4802360" y="2853590"/>
          <a:ext cx="962558" cy="739966"/>
        </a:xfrm>
        <a:prstGeom prst="roundRect">
          <a:avLst>
            <a:gd name="adj" fmla="val 10000"/>
          </a:avLst>
        </a:prstGeom>
      </dgm:spPr>
    </dgm:pt>
    <dgm:pt modelId="{0C33813A-B558-4E31-88F2-07B927DA536F}" type="pres">
      <dgm:prSet presAssocID="{527EB2DC-E6D5-49A8-A67C-0B373F83B4DF}" presName="sibTrans" presStyleLbl="sibTrans2D1" presStyleIdx="4" presStyleCnt="9"/>
      <dgm:spPr/>
    </dgm:pt>
    <dgm:pt modelId="{8C94E9D4-8474-494B-8333-6722602AE1EA}" type="pres">
      <dgm:prSet presAssocID="{527EB2DC-E6D5-49A8-A67C-0B373F83B4DF}" presName="connectorText" presStyleLbl="sibTrans2D1" presStyleIdx="4" presStyleCnt="9"/>
      <dgm:spPr/>
    </dgm:pt>
    <dgm:pt modelId="{B0D92A78-7CC3-49EF-AAA0-971C0E54FBD8}" type="pres">
      <dgm:prSet presAssocID="{E2CD9146-7A1A-4385-8100-27DE060247D6}" presName="node" presStyleLbl="node1" presStyleIdx="5" presStyleCnt="10" custLinFactX="-56076" custLinFactY="-19482" custLinFactNeighborX="-100000" custLinFactNeighborY="-100000">
        <dgm:presLayoutVars>
          <dgm:bulletEnabled val="1"/>
        </dgm:presLayoutVars>
      </dgm:prSet>
      <dgm:spPr>
        <a:xfrm>
          <a:off x="6040407" y="1814457"/>
          <a:ext cx="944852" cy="770523"/>
        </a:xfrm>
        <a:prstGeom prst="roundRect">
          <a:avLst>
            <a:gd name="adj" fmla="val 10000"/>
          </a:avLst>
        </a:prstGeom>
      </dgm:spPr>
    </dgm:pt>
    <dgm:pt modelId="{5A250736-89CF-4ADD-A3F9-4F7644ECB83B}" type="pres">
      <dgm:prSet presAssocID="{59223C34-5785-47C4-845E-F30485DF1168}" presName="sibTrans" presStyleLbl="sibTrans2D1" presStyleIdx="5" presStyleCnt="9"/>
      <dgm:spPr/>
    </dgm:pt>
    <dgm:pt modelId="{75BEC774-E288-46EB-A0B2-D204511B7D3E}" type="pres">
      <dgm:prSet presAssocID="{59223C34-5785-47C4-845E-F30485DF1168}" presName="connectorText" presStyleLbl="sibTrans2D1" presStyleIdx="5" presStyleCnt="9"/>
      <dgm:spPr/>
    </dgm:pt>
    <dgm:pt modelId="{C8F33333-5675-4624-A767-8001AB10B42C}" type="pres">
      <dgm:prSet presAssocID="{D497779F-8EB7-41B6-9C49-4C179DDD77E9}" presName="node" presStyleLbl="node1" presStyleIdx="6" presStyleCnt="10" custLinFactX="-83732" custLinFactNeighborX="-100000" custLinFactNeighborY="8153">
        <dgm:presLayoutVars>
          <dgm:bulletEnabled val="1"/>
        </dgm:presLayoutVars>
      </dgm:prSet>
      <dgm:spPr>
        <a:xfrm>
          <a:off x="7101892" y="2797914"/>
          <a:ext cx="944852" cy="770523"/>
        </a:xfrm>
        <a:prstGeom prst="roundRect">
          <a:avLst>
            <a:gd name="adj" fmla="val 10000"/>
          </a:avLst>
        </a:prstGeom>
      </dgm:spPr>
    </dgm:pt>
    <dgm:pt modelId="{99E727DC-99D3-4123-AF91-4F7F5A9D337A}" type="pres">
      <dgm:prSet presAssocID="{5E1B7DFB-018D-4C1F-BEE6-65AA27986494}" presName="sibTrans" presStyleLbl="sibTrans2D1" presStyleIdx="6" presStyleCnt="9"/>
      <dgm:spPr/>
    </dgm:pt>
    <dgm:pt modelId="{B5BFA315-89A3-43D6-9676-73D993AE1E6C}" type="pres">
      <dgm:prSet presAssocID="{5E1B7DFB-018D-4C1F-BEE6-65AA27986494}" presName="connectorText" presStyleLbl="sibTrans2D1" presStyleIdx="6" presStyleCnt="9"/>
      <dgm:spPr/>
    </dgm:pt>
    <dgm:pt modelId="{1DF120CC-123A-484F-83D3-CCCCC04E4A18}" type="pres">
      <dgm:prSet presAssocID="{5DAEDA48-3C70-44EE-87D2-54F8162AA113}" presName="node" presStyleLbl="node1" presStyleIdx="7" presStyleCnt="10" custLinFactX="-100000" custLinFactY="-19482" custLinFactNeighborX="-113839" custLinFactNeighborY="-100000">
        <dgm:presLayoutVars>
          <dgm:bulletEnabled val="1"/>
        </dgm:presLayoutVars>
      </dgm:prSet>
      <dgm:spPr/>
    </dgm:pt>
    <dgm:pt modelId="{B0189A8E-437C-4BD5-AC8C-EB5E96A3433C}" type="pres">
      <dgm:prSet presAssocID="{DFEF6568-E172-4C7C-9A03-E5B8D998B3CC}" presName="sibTrans" presStyleLbl="sibTrans2D1" presStyleIdx="7" presStyleCnt="9"/>
      <dgm:spPr/>
    </dgm:pt>
    <dgm:pt modelId="{930F20F6-2B59-4300-8BA6-9CD364EFC458}" type="pres">
      <dgm:prSet presAssocID="{DFEF6568-E172-4C7C-9A03-E5B8D998B3CC}" presName="connectorText" presStyleLbl="sibTrans2D1" presStyleIdx="7" presStyleCnt="9"/>
      <dgm:spPr/>
    </dgm:pt>
    <dgm:pt modelId="{BFFD0A72-0897-42B1-A51E-7C70170BE75D}" type="pres">
      <dgm:prSet presAssocID="{CC4EA1DE-0B59-4EA9-9EE7-EA060393842B}" presName="node" presStyleLbl="node1" presStyleIdx="8" presStyleCnt="10" custLinFactX="-100000" custLinFactNeighborX="-168349" custLinFactNeighborY="4076">
        <dgm:presLayoutVars>
          <dgm:bulletEnabled val="1"/>
        </dgm:presLayoutVars>
      </dgm:prSet>
      <dgm:spPr/>
    </dgm:pt>
    <dgm:pt modelId="{375DA5F4-64DF-4496-9337-57E4688C6864}" type="pres">
      <dgm:prSet presAssocID="{A8420DD8-2E7E-4AA2-BF85-1539308E01E1}" presName="sibTrans" presStyleLbl="sibTrans2D1" presStyleIdx="8" presStyleCnt="9"/>
      <dgm:spPr/>
    </dgm:pt>
    <dgm:pt modelId="{F69B72C3-3DF2-499A-A200-8E770CDC3BC0}" type="pres">
      <dgm:prSet presAssocID="{A8420DD8-2E7E-4AA2-BF85-1539308E01E1}" presName="connectorText" presStyleLbl="sibTrans2D1" presStyleIdx="8" presStyleCnt="9"/>
      <dgm:spPr/>
    </dgm:pt>
    <dgm:pt modelId="{964564C8-7BD7-40E0-85FC-9110E78D1E98}" type="pres">
      <dgm:prSet presAssocID="{1ED7F1C1-BEA5-4460-B917-460E9800126C}" presName="node" presStyleLbl="node1" presStyleIdx="9" presStyleCnt="10" custLinFactX="-116246" custLinFactY="-19482" custLinFactNeighborX="-200000" custLinFactNeighborY="-100000">
        <dgm:presLayoutVars>
          <dgm:bulletEnabled val="1"/>
        </dgm:presLayoutVars>
      </dgm:prSet>
      <dgm:spPr/>
    </dgm:pt>
  </dgm:ptLst>
  <dgm:cxnLst>
    <dgm:cxn modelId="{92C7AD02-F8BA-4F36-844D-F36D95980FAA}" type="presOf" srcId="{F7D24744-1A5D-45FA-9322-BF85AC414DA2}" destId="{DC7E75E3-E9B7-4547-8FCE-CA0E6E9E7B95}" srcOrd="1" destOrd="0" presId="urn:microsoft.com/office/officeart/2005/8/layout/process1"/>
    <dgm:cxn modelId="{043EEE06-22E8-45E5-BEB6-F1EED26EC0BC}" type="presOf" srcId="{527EB2DC-E6D5-49A8-A67C-0B373F83B4DF}" destId="{8C94E9D4-8474-494B-8333-6722602AE1EA}" srcOrd="1" destOrd="0" presId="urn:microsoft.com/office/officeart/2005/8/layout/process1"/>
    <dgm:cxn modelId="{5DBF9C08-3EEA-4DFA-8D22-E7C42D3AFEC2}" type="presOf" srcId="{A8420DD8-2E7E-4AA2-BF85-1539308E01E1}" destId="{F69B72C3-3DF2-499A-A200-8E770CDC3BC0}" srcOrd="1" destOrd="0" presId="urn:microsoft.com/office/officeart/2005/8/layout/process1"/>
    <dgm:cxn modelId="{072E6816-04A2-492E-9A05-ABD1134967B4}" srcId="{F6C1331E-52AE-4CA4-B4A2-034D290E67C9}" destId="{CC4EA1DE-0B59-4EA9-9EE7-EA060393842B}" srcOrd="8" destOrd="0" parTransId="{2AE15B5D-3959-42F1-961D-2BE18667A876}" sibTransId="{A8420DD8-2E7E-4AA2-BF85-1539308E01E1}"/>
    <dgm:cxn modelId="{A670B41F-1D18-4153-94FA-81FACE22AEE9}" srcId="{F6C1331E-52AE-4CA4-B4A2-034D290E67C9}" destId="{C8A5F8E8-1BF0-4207-A8ED-1D1448AA613B}" srcOrd="3" destOrd="0" parTransId="{B6BE6C6B-5EC2-4E53-A634-8C55796F8A5D}" sibTransId="{6BC13A0D-9F1D-425F-80EA-53FD31043B7A}"/>
    <dgm:cxn modelId="{37B80A2F-ABC3-4DD0-9946-C8DF97589691}" type="presOf" srcId="{5DAEDA48-3C70-44EE-87D2-54F8162AA113}" destId="{1DF120CC-123A-484F-83D3-CCCCC04E4A18}" srcOrd="0" destOrd="0" presId="urn:microsoft.com/office/officeart/2005/8/layout/process1"/>
    <dgm:cxn modelId="{D25C4B5D-8F7D-4D35-A156-C966CEBB8A94}" type="presOf" srcId="{DFEF6568-E172-4C7C-9A03-E5B8D998B3CC}" destId="{930F20F6-2B59-4300-8BA6-9CD364EFC458}" srcOrd="1" destOrd="0" presId="urn:microsoft.com/office/officeart/2005/8/layout/process1"/>
    <dgm:cxn modelId="{8B7B8347-FDE5-4EF5-9911-CEBB7CC72B54}" type="presOf" srcId="{5E1B7DFB-018D-4C1F-BEE6-65AA27986494}" destId="{B5BFA315-89A3-43D6-9676-73D993AE1E6C}" srcOrd="1" destOrd="0" presId="urn:microsoft.com/office/officeart/2005/8/layout/process1"/>
    <dgm:cxn modelId="{DCDCDA47-BDB8-4203-896F-A25FA6AAEC4F}" type="presOf" srcId="{4ACAEC89-6D48-4850-9FAD-12A2F943F7AB}" destId="{F2EB1922-A8CD-4912-9AC2-808A1CF3E095}" srcOrd="0" destOrd="0" presId="urn:microsoft.com/office/officeart/2005/8/layout/process1"/>
    <dgm:cxn modelId="{52A25868-72BD-4389-BEC9-44482ED2203D}" srcId="{F6C1331E-52AE-4CA4-B4A2-034D290E67C9}" destId="{E2CD9146-7A1A-4385-8100-27DE060247D6}" srcOrd="5" destOrd="0" parTransId="{FFB5AE67-036F-4CE6-8F5E-B181DD1DF4C7}" sibTransId="{59223C34-5785-47C4-845E-F30485DF1168}"/>
    <dgm:cxn modelId="{9C731A4A-0960-47F4-8012-9FBC1B205A3E}" type="presOf" srcId="{BD3736CF-557D-4592-81BB-67549C2C84AC}" destId="{5403F35C-F992-4FC0-AF85-1D92518D0AD4}" srcOrd="0" destOrd="0" presId="urn:microsoft.com/office/officeart/2005/8/layout/process1"/>
    <dgm:cxn modelId="{732ECE6D-D758-4E16-96F7-08231E1F76B0}" type="presOf" srcId="{DFEF6568-E172-4C7C-9A03-E5B8D998B3CC}" destId="{B0189A8E-437C-4BD5-AC8C-EB5E96A3433C}" srcOrd="0" destOrd="0" presId="urn:microsoft.com/office/officeart/2005/8/layout/process1"/>
    <dgm:cxn modelId="{EFCFE94D-75B3-4324-A613-FBABFB6BB497}" type="presOf" srcId="{59223C34-5785-47C4-845E-F30485DF1168}" destId="{75BEC774-E288-46EB-A0B2-D204511B7D3E}" srcOrd="1" destOrd="0" presId="urn:microsoft.com/office/officeart/2005/8/layout/process1"/>
    <dgm:cxn modelId="{5A58AF4E-9578-4A7F-9B1F-C5DF04F65849}" type="presOf" srcId="{BD3736CF-557D-4592-81BB-67549C2C84AC}" destId="{04AC6E02-0D36-4E97-9121-7476DBB64924}" srcOrd="1" destOrd="0" presId="urn:microsoft.com/office/officeart/2005/8/layout/process1"/>
    <dgm:cxn modelId="{DCA4C96E-D06E-4AE9-9F14-32D4B308ABC7}" type="presOf" srcId="{C8A5F8E8-1BF0-4207-A8ED-1D1448AA613B}" destId="{074B5D84-0DF9-49A3-9083-5A91ACB8EB0D}" srcOrd="0" destOrd="0" presId="urn:microsoft.com/office/officeart/2005/8/layout/process1"/>
    <dgm:cxn modelId="{EE2C0D72-F185-44D5-86EB-32B7580B551A}" type="presOf" srcId="{A8420DD8-2E7E-4AA2-BF85-1539308E01E1}" destId="{375DA5F4-64DF-4496-9337-57E4688C6864}" srcOrd="0" destOrd="0" presId="urn:microsoft.com/office/officeart/2005/8/layout/process1"/>
    <dgm:cxn modelId="{63CD4D53-9889-4FB7-ADDA-C43296044E0C}" srcId="{F6C1331E-52AE-4CA4-B4A2-034D290E67C9}" destId="{96E3FE20-27E8-485D-B941-6E5483690226}" srcOrd="0" destOrd="0" parTransId="{30701009-A82C-48F0-80E1-8F6425EB9780}" sibTransId="{BD3736CF-557D-4592-81BB-67549C2C84AC}"/>
    <dgm:cxn modelId="{ADD60757-ABEB-48C8-A700-23C951776ED3}" type="presOf" srcId="{A4580264-F3BF-42B0-B0B0-DFFFF04F6507}" destId="{22B7ECD6-A7B3-4269-AFCD-C2FC9DFF74A9}" srcOrd="0" destOrd="0" presId="urn:microsoft.com/office/officeart/2005/8/layout/process1"/>
    <dgm:cxn modelId="{DB214778-C167-40B5-8B18-4E62A552AC4F}" srcId="{F6C1331E-52AE-4CA4-B4A2-034D290E67C9}" destId="{1ED7F1C1-BEA5-4460-B917-460E9800126C}" srcOrd="9" destOrd="0" parTransId="{EC566DA7-6CFA-43B6-B21F-C3D8D17489E9}" sibTransId="{C66DE3FC-EAB5-4BB1-B573-0BB18E900645}"/>
    <dgm:cxn modelId="{A2B96A83-D5C1-4071-832C-511C09A03CFD}" type="presOf" srcId="{527EB2DC-E6D5-49A8-A67C-0B373F83B4DF}" destId="{0C33813A-B558-4E31-88F2-07B927DA536F}" srcOrd="0" destOrd="0" presId="urn:microsoft.com/office/officeart/2005/8/layout/process1"/>
    <dgm:cxn modelId="{B612AD8C-D010-4A39-8DCD-C819B39E41F9}" type="presOf" srcId="{6BC13A0D-9F1D-425F-80EA-53FD31043B7A}" destId="{2B28A1EF-F801-40EA-B5F7-060FA584DA1E}" srcOrd="0" destOrd="0" presId="urn:microsoft.com/office/officeart/2005/8/layout/process1"/>
    <dgm:cxn modelId="{F585908E-59C3-49E5-98A8-C65E7FB60ADD}" srcId="{F6C1331E-52AE-4CA4-B4A2-034D290E67C9}" destId="{A4580264-F3BF-42B0-B0B0-DFFFF04F6507}" srcOrd="1" destOrd="0" parTransId="{9B7B82E2-E13F-4E6B-B365-4A99CC0C41E1}" sibTransId="{4ACAEC89-6D48-4850-9FAD-12A2F943F7AB}"/>
    <dgm:cxn modelId="{3B6EF996-F348-4485-AE70-BE19C45AC725}" srcId="{F6C1331E-52AE-4CA4-B4A2-034D290E67C9}" destId="{E8501B58-696D-4E5C-9C4D-4D49AA5ABA42}" srcOrd="4" destOrd="0" parTransId="{746AF120-C586-4CCB-B67F-D85780EDA687}" sibTransId="{527EB2DC-E6D5-49A8-A67C-0B373F83B4DF}"/>
    <dgm:cxn modelId="{6E3DB2A2-A486-4A02-926E-C0E592EF2D04}" srcId="{F6C1331E-52AE-4CA4-B4A2-034D290E67C9}" destId="{5DAEDA48-3C70-44EE-87D2-54F8162AA113}" srcOrd="7" destOrd="0" parTransId="{CC8AD963-A025-4B5C-BA5C-389EC946FBBA}" sibTransId="{DFEF6568-E172-4C7C-9A03-E5B8D998B3CC}"/>
    <dgm:cxn modelId="{E7A965BA-D8FA-46E3-9CEE-3D5771434F23}" type="presOf" srcId="{E2CD9146-7A1A-4385-8100-27DE060247D6}" destId="{B0D92A78-7CC3-49EF-AAA0-971C0E54FBD8}" srcOrd="0" destOrd="0" presId="urn:microsoft.com/office/officeart/2005/8/layout/process1"/>
    <dgm:cxn modelId="{BCD3EBBA-0A91-4A2E-A4CF-F7B6586107A6}" type="presOf" srcId="{E8501B58-696D-4E5C-9C4D-4D49AA5ABA42}" destId="{0E792D0D-947B-4B55-863C-38A9A8568EC2}" srcOrd="0" destOrd="0" presId="urn:microsoft.com/office/officeart/2005/8/layout/process1"/>
    <dgm:cxn modelId="{C7C9A4BB-04CD-4C85-9B46-FA35E55C00D1}" srcId="{F6C1331E-52AE-4CA4-B4A2-034D290E67C9}" destId="{D2FFC704-3A3C-407C-983B-2014AD2B179C}" srcOrd="2" destOrd="0" parTransId="{655BFCF7-6A50-4B71-ACF3-9D6192220CB7}" sibTransId="{F7D24744-1A5D-45FA-9322-BF85AC414DA2}"/>
    <dgm:cxn modelId="{6C4359C2-35B0-46A1-962C-E1B0494DD37F}" type="presOf" srcId="{D2FFC704-3A3C-407C-983B-2014AD2B179C}" destId="{99FE8BAF-326F-4AFD-B320-5481352FDF21}" srcOrd="0" destOrd="0" presId="urn:microsoft.com/office/officeart/2005/8/layout/process1"/>
    <dgm:cxn modelId="{499BE5C5-8717-4CE5-97FC-BFB936FD3A34}" type="presOf" srcId="{1ED7F1C1-BEA5-4460-B917-460E9800126C}" destId="{964564C8-7BD7-40E0-85FC-9110E78D1E98}" srcOrd="0" destOrd="0" presId="urn:microsoft.com/office/officeart/2005/8/layout/process1"/>
    <dgm:cxn modelId="{2A9970CB-9D39-4E74-B5F1-C5D961EC30E9}" type="presOf" srcId="{D497779F-8EB7-41B6-9C49-4C179DDD77E9}" destId="{C8F33333-5675-4624-A767-8001AB10B42C}" srcOrd="0" destOrd="0" presId="urn:microsoft.com/office/officeart/2005/8/layout/process1"/>
    <dgm:cxn modelId="{0F8594D1-5723-4F45-B513-6FCC25772F56}" type="presOf" srcId="{F7D24744-1A5D-45FA-9322-BF85AC414DA2}" destId="{71496671-3639-4EBA-BF45-81A534DE2598}" srcOrd="0" destOrd="0" presId="urn:microsoft.com/office/officeart/2005/8/layout/process1"/>
    <dgm:cxn modelId="{B8DBC6D9-81DD-4243-A9D2-ECB1F121ED2E}" type="presOf" srcId="{59223C34-5785-47C4-845E-F30485DF1168}" destId="{5A250736-89CF-4ADD-A3F9-4F7644ECB83B}" srcOrd="0" destOrd="0" presId="urn:microsoft.com/office/officeart/2005/8/layout/process1"/>
    <dgm:cxn modelId="{09EC40DF-B09E-45A0-A2C6-6D11D1912252}" type="presOf" srcId="{F6C1331E-52AE-4CA4-B4A2-034D290E67C9}" destId="{FF859B7D-E3D6-4F55-86A3-555EA89A5855}" srcOrd="0" destOrd="0" presId="urn:microsoft.com/office/officeart/2005/8/layout/process1"/>
    <dgm:cxn modelId="{B3B763E3-114B-4C05-B9F2-B2D6FFD28326}" type="presOf" srcId="{4ACAEC89-6D48-4850-9FAD-12A2F943F7AB}" destId="{A04393E9-D60A-4425-A5C7-0D5F93ADB492}" srcOrd="1" destOrd="0" presId="urn:microsoft.com/office/officeart/2005/8/layout/process1"/>
    <dgm:cxn modelId="{4D6375E6-B534-42F7-978B-853C33D3256E}" type="presOf" srcId="{5E1B7DFB-018D-4C1F-BEE6-65AA27986494}" destId="{99E727DC-99D3-4123-AF91-4F7F5A9D337A}" srcOrd="0" destOrd="0" presId="urn:microsoft.com/office/officeart/2005/8/layout/process1"/>
    <dgm:cxn modelId="{6C7E42EC-E0A0-4259-B9C6-9DE12621B237}" type="presOf" srcId="{CC4EA1DE-0B59-4EA9-9EE7-EA060393842B}" destId="{BFFD0A72-0897-42B1-A51E-7C70170BE75D}" srcOrd="0" destOrd="0" presId="urn:microsoft.com/office/officeart/2005/8/layout/process1"/>
    <dgm:cxn modelId="{0B2D48EE-B31C-47D3-862F-FD4D5E5042FE}" srcId="{F6C1331E-52AE-4CA4-B4A2-034D290E67C9}" destId="{D497779F-8EB7-41B6-9C49-4C179DDD77E9}" srcOrd="6" destOrd="0" parTransId="{8E8E1581-77F7-466A-A9C6-8398AB7362EA}" sibTransId="{5E1B7DFB-018D-4C1F-BEE6-65AA27986494}"/>
    <dgm:cxn modelId="{AD59B5F5-A05D-43B2-AA9B-B5E4F275E5DF}" type="presOf" srcId="{6BC13A0D-9F1D-425F-80EA-53FD31043B7A}" destId="{2EA2FED7-28E6-4A99-8F78-7E625390B81C}" srcOrd="1" destOrd="0" presId="urn:microsoft.com/office/officeart/2005/8/layout/process1"/>
    <dgm:cxn modelId="{C12CA6FE-CCDC-46D1-BAE1-35D1D2C88568}" type="presOf" srcId="{96E3FE20-27E8-485D-B941-6E5483690226}" destId="{3B4B8CF3-C5FF-4DF5-8F86-7569FCF15755}" srcOrd="0" destOrd="0" presId="urn:microsoft.com/office/officeart/2005/8/layout/process1"/>
    <dgm:cxn modelId="{AA705D50-C119-42C8-989A-933704CCB646}" type="presParOf" srcId="{FF859B7D-E3D6-4F55-86A3-555EA89A5855}" destId="{3B4B8CF3-C5FF-4DF5-8F86-7569FCF15755}" srcOrd="0" destOrd="0" presId="urn:microsoft.com/office/officeart/2005/8/layout/process1"/>
    <dgm:cxn modelId="{E402E5C2-E6F4-4791-A770-F9FC639DD842}" type="presParOf" srcId="{FF859B7D-E3D6-4F55-86A3-555EA89A5855}" destId="{5403F35C-F992-4FC0-AF85-1D92518D0AD4}" srcOrd="1" destOrd="0" presId="urn:microsoft.com/office/officeart/2005/8/layout/process1"/>
    <dgm:cxn modelId="{790137DE-6DDE-4ABB-A0C3-7EF1DA12D4CA}" type="presParOf" srcId="{5403F35C-F992-4FC0-AF85-1D92518D0AD4}" destId="{04AC6E02-0D36-4E97-9121-7476DBB64924}" srcOrd="0" destOrd="0" presId="urn:microsoft.com/office/officeart/2005/8/layout/process1"/>
    <dgm:cxn modelId="{13E2397A-0A4F-4719-B973-9043505EECD4}" type="presParOf" srcId="{FF859B7D-E3D6-4F55-86A3-555EA89A5855}" destId="{22B7ECD6-A7B3-4269-AFCD-C2FC9DFF74A9}" srcOrd="2" destOrd="0" presId="urn:microsoft.com/office/officeart/2005/8/layout/process1"/>
    <dgm:cxn modelId="{FEB6FBEB-DBB0-467D-8BD1-AFB615FB1D1D}" type="presParOf" srcId="{FF859B7D-E3D6-4F55-86A3-555EA89A5855}" destId="{F2EB1922-A8CD-4912-9AC2-808A1CF3E095}" srcOrd="3" destOrd="0" presId="urn:microsoft.com/office/officeart/2005/8/layout/process1"/>
    <dgm:cxn modelId="{8374DD83-92BA-4F87-B73B-E41CF261F71D}" type="presParOf" srcId="{F2EB1922-A8CD-4912-9AC2-808A1CF3E095}" destId="{A04393E9-D60A-4425-A5C7-0D5F93ADB492}" srcOrd="0" destOrd="0" presId="urn:microsoft.com/office/officeart/2005/8/layout/process1"/>
    <dgm:cxn modelId="{63927973-5C03-4C25-9B0A-90E3AC6D8CF1}" type="presParOf" srcId="{FF859B7D-E3D6-4F55-86A3-555EA89A5855}" destId="{99FE8BAF-326F-4AFD-B320-5481352FDF21}" srcOrd="4" destOrd="0" presId="urn:microsoft.com/office/officeart/2005/8/layout/process1"/>
    <dgm:cxn modelId="{72741FA1-1DD4-4184-9589-5D3C35F94AA1}" type="presParOf" srcId="{FF859B7D-E3D6-4F55-86A3-555EA89A5855}" destId="{71496671-3639-4EBA-BF45-81A534DE2598}" srcOrd="5" destOrd="0" presId="urn:microsoft.com/office/officeart/2005/8/layout/process1"/>
    <dgm:cxn modelId="{E0CBB301-4D8F-4F3C-97F3-441092AD8121}" type="presParOf" srcId="{71496671-3639-4EBA-BF45-81A534DE2598}" destId="{DC7E75E3-E9B7-4547-8FCE-CA0E6E9E7B95}" srcOrd="0" destOrd="0" presId="urn:microsoft.com/office/officeart/2005/8/layout/process1"/>
    <dgm:cxn modelId="{F5361168-A427-4665-8341-BA9DD301DCC1}" type="presParOf" srcId="{FF859B7D-E3D6-4F55-86A3-555EA89A5855}" destId="{074B5D84-0DF9-49A3-9083-5A91ACB8EB0D}" srcOrd="6" destOrd="0" presId="urn:microsoft.com/office/officeart/2005/8/layout/process1"/>
    <dgm:cxn modelId="{0DB68D2C-BD11-406A-9A08-7187C441A0D5}" type="presParOf" srcId="{FF859B7D-E3D6-4F55-86A3-555EA89A5855}" destId="{2B28A1EF-F801-40EA-B5F7-060FA584DA1E}" srcOrd="7" destOrd="0" presId="urn:microsoft.com/office/officeart/2005/8/layout/process1"/>
    <dgm:cxn modelId="{104DF7AC-7F1E-4E69-8126-2EA0E185DAF4}" type="presParOf" srcId="{2B28A1EF-F801-40EA-B5F7-060FA584DA1E}" destId="{2EA2FED7-28E6-4A99-8F78-7E625390B81C}" srcOrd="0" destOrd="0" presId="urn:microsoft.com/office/officeart/2005/8/layout/process1"/>
    <dgm:cxn modelId="{B0A20633-22F4-4899-BF95-8FEDCC442AAB}" type="presParOf" srcId="{FF859B7D-E3D6-4F55-86A3-555EA89A5855}" destId="{0E792D0D-947B-4B55-863C-38A9A8568EC2}" srcOrd="8" destOrd="0" presId="urn:microsoft.com/office/officeart/2005/8/layout/process1"/>
    <dgm:cxn modelId="{1D1CFEEF-2E8A-4CDE-81BF-28A64EB57078}" type="presParOf" srcId="{FF859B7D-E3D6-4F55-86A3-555EA89A5855}" destId="{0C33813A-B558-4E31-88F2-07B927DA536F}" srcOrd="9" destOrd="0" presId="urn:microsoft.com/office/officeart/2005/8/layout/process1"/>
    <dgm:cxn modelId="{57A88D46-9C07-411D-856D-4B1CA86728EF}" type="presParOf" srcId="{0C33813A-B558-4E31-88F2-07B927DA536F}" destId="{8C94E9D4-8474-494B-8333-6722602AE1EA}" srcOrd="0" destOrd="0" presId="urn:microsoft.com/office/officeart/2005/8/layout/process1"/>
    <dgm:cxn modelId="{D9E6D282-C683-4F6C-B368-F61A7D10BB35}" type="presParOf" srcId="{FF859B7D-E3D6-4F55-86A3-555EA89A5855}" destId="{B0D92A78-7CC3-49EF-AAA0-971C0E54FBD8}" srcOrd="10" destOrd="0" presId="urn:microsoft.com/office/officeart/2005/8/layout/process1"/>
    <dgm:cxn modelId="{E33F827E-FF10-454C-BFA0-A5085B089F8C}" type="presParOf" srcId="{FF859B7D-E3D6-4F55-86A3-555EA89A5855}" destId="{5A250736-89CF-4ADD-A3F9-4F7644ECB83B}" srcOrd="11" destOrd="0" presId="urn:microsoft.com/office/officeart/2005/8/layout/process1"/>
    <dgm:cxn modelId="{E4797EBC-635A-4AD0-A9F9-D4837BD92230}" type="presParOf" srcId="{5A250736-89CF-4ADD-A3F9-4F7644ECB83B}" destId="{75BEC774-E288-46EB-A0B2-D204511B7D3E}" srcOrd="0" destOrd="0" presId="urn:microsoft.com/office/officeart/2005/8/layout/process1"/>
    <dgm:cxn modelId="{073FA7E9-8A07-44F2-9000-BF4CFA077DA6}" type="presParOf" srcId="{FF859B7D-E3D6-4F55-86A3-555EA89A5855}" destId="{C8F33333-5675-4624-A767-8001AB10B42C}" srcOrd="12" destOrd="0" presId="urn:microsoft.com/office/officeart/2005/8/layout/process1"/>
    <dgm:cxn modelId="{17DE65FF-9899-4172-AF71-FEF9EE738C98}" type="presParOf" srcId="{FF859B7D-E3D6-4F55-86A3-555EA89A5855}" destId="{99E727DC-99D3-4123-AF91-4F7F5A9D337A}" srcOrd="13" destOrd="0" presId="urn:microsoft.com/office/officeart/2005/8/layout/process1"/>
    <dgm:cxn modelId="{93BCBE18-C545-4A9E-BDA1-E4D7EFF2D8FA}" type="presParOf" srcId="{99E727DC-99D3-4123-AF91-4F7F5A9D337A}" destId="{B5BFA315-89A3-43D6-9676-73D993AE1E6C}" srcOrd="0" destOrd="0" presId="urn:microsoft.com/office/officeart/2005/8/layout/process1"/>
    <dgm:cxn modelId="{95A21417-B21F-4A24-B2B8-488E6E10B68A}" type="presParOf" srcId="{FF859B7D-E3D6-4F55-86A3-555EA89A5855}" destId="{1DF120CC-123A-484F-83D3-CCCCC04E4A18}" srcOrd="14" destOrd="0" presId="urn:microsoft.com/office/officeart/2005/8/layout/process1"/>
    <dgm:cxn modelId="{F6F923FA-5ED0-4E2B-ACF3-A7A64003D458}" type="presParOf" srcId="{FF859B7D-E3D6-4F55-86A3-555EA89A5855}" destId="{B0189A8E-437C-4BD5-AC8C-EB5E96A3433C}" srcOrd="15" destOrd="0" presId="urn:microsoft.com/office/officeart/2005/8/layout/process1"/>
    <dgm:cxn modelId="{4F10D971-7745-43B7-8078-9669DDA8AD27}" type="presParOf" srcId="{B0189A8E-437C-4BD5-AC8C-EB5E96A3433C}" destId="{930F20F6-2B59-4300-8BA6-9CD364EFC458}" srcOrd="0" destOrd="0" presId="urn:microsoft.com/office/officeart/2005/8/layout/process1"/>
    <dgm:cxn modelId="{E5A0A9FB-CB24-4CE9-A4DE-72635CED3059}" type="presParOf" srcId="{FF859B7D-E3D6-4F55-86A3-555EA89A5855}" destId="{BFFD0A72-0897-42B1-A51E-7C70170BE75D}" srcOrd="16" destOrd="0" presId="urn:microsoft.com/office/officeart/2005/8/layout/process1"/>
    <dgm:cxn modelId="{A8DCE98F-C27B-4939-9D8B-AF806A9EFC98}" type="presParOf" srcId="{FF859B7D-E3D6-4F55-86A3-555EA89A5855}" destId="{375DA5F4-64DF-4496-9337-57E4688C6864}" srcOrd="17" destOrd="0" presId="urn:microsoft.com/office/officeart/2005/8/layout/process1"/>
    <dgm:cxn modelId="{AEB42FB4-BEFF-463F-A78E-0A1AF2088755}" type="presParOf" srcId="{375DA5F4-64DF-4496-9337-57E4688C6864}" destId="{F69B72C3-3DF2-499A-A200-8E770CDC3BC0}" srcOrd="0" destOrd="0" presId="urn:microsoft.com/office/officeart/2005/8/layout/process1"/>
    <dgm:cxn modelId="{580D3AF9-7A98-4212-A64F-20D8476CAF22}" type="presParOf" srcId="{FF859B7D-E3D6-4F55-86A3-555EA89A5855}" destId="{964564C8-7BD7-40E0-85FC-9110E78D1E98}" srcOrd="18"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6C1331E-52AE-4CA4-B4A2-034D290E67C9}" type="doc">
      <dgm:prSet loTypeId="urn:microsoft.com/office/officeart/2005/8/layout/process1" loCatId="process" qsTypeId="urn:microsoft.com/office/officeart/2005/8/quickstyle/simple1" qsCatId="simple" csTypeId="urn:microsoft.com/office/officeart/2005/8/colors/accent6_5" csCatId="accent6" phldr="1"/>
      <dgm:spPr/>
    </dgm:pt>
    <dgm:pt modelId="{96E3FE20-27E8-485D-B941-6E5483690226}">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Exigibilidad de los CPHS</a:t>
          </a:r>
          <a:endParaRPr lang="es-CL" sz="1000" b="1" kern="1200" dirty="0">
            <a:solidFill>
              <a:prstClr val="white"/>
            </a:solidFill>
            <a:latin typeface="Calibri" panose="020F0502020204030204"/>
            <a:ea typeface="+mn-ea"/>
            <a:cs typeface="+mn-cs"/>
          </a:endParaRPr>
        </a:p>
      </dgm:t>
    </dgm:pt>
    <dgm:pt modelId="{30701009-A82C-48F0-80E1-8F6425EB9780}" type="parTrans" cxnId="{63CD4D53-9889-4FB7-ADDA-C43296044E0C}">
      <dgm:prSet/>
      <dgm:spPr/>
      <dgm:t>
        <a:bodyPr/>
        <a:lstStyle/>
        <a:p>
          <a:endParaRPr lang="es-CL" sz="1000" b="1"/>
        </a:p>
      </dgm:t>
    </dgm:pt>
    <dgm:pt modelId="{BD3736CF-557D-4592-81BB-67549C2C84AC}" type="sibTrans" cxnId="{63CD4D53-9889-4FB7-ADDA-C43296044E0C}">
      <dgm:prSet custT="1"/>
      <dgm:spPr/>
      <dgm:t>
        <a:bodyPr/>
        <a:lstStyle/>
        <a:p>
          <a:endParaRPr lang="es-CL" sz="1000" b="1"/>
        </a:p>
      </dgm:t>
    </dgm:pt>
    <dgm:pt modelId="{A4580264-F3BF-42B0-B0B0-DFFFF04F6507}">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Composición del CPHS</a:t>
          </a:r>
          <a:endParaRPr lang="es-CL" sz="1000" b="1" kern="1200" dirty="0">
            <a:solidFill>
              <a:prstClr val="white"/>
            </a:solidFill>
            <a:latin typeface="Calibri" panose="020F0502020204030204"/>
            <a:ea typeface="+mn-ea"/>
            <a:cs typeface="+mn-cs"/>
          </a:endParaRPr>
        </a:p>
      </dgm:t>
    </dgm:pt>
    <dgm:pt modelId="{9B7B82E2-E13F-4E6B-B365-4A99CC0C41E1}" type="parTrans" cxnId="{F585908E-59C3-49E5-98A8-C65E7FB60ADD}">
      <dgm:prSet/>
      <dgm:spPr/>
      <dgm:t>
        <a:bodyPr/>
        <a:lstStyle/>
        <a:p>
          <a:endParaRPr lang="es-CL" sz="1000" b="1"/>
        </a:p>
      </dgm:t>
    </dgm:pt>
    <dgm:pt modelId="{4ACAEC89-6D48-4850-9FAD-12A2F943F7AB}" type="sibTrans" cxnId="{F585908E-59C3-49E5-98A8-C65E7FB60ADD}">
      <dgm:prSet custT="1"/>
      <dgm:spPr/>
      <dgm:t>
        <a:bodyPr/>
        <a:lstStyle/>
        <a:p>
          <a:endParaRPr lang="es-CL" sz="1000" b="1"/>
        </a:p>
      </dgm:t>
    </dgm:pt>
    <dgm:pt modelId="{D2FFC704-3A3C-407C-983B-2014AD2B179C}">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r>
            <a:rPr lang="es-ES" sz="1200" b="1" kern="1200" dirty="0">
              <a:solidFill>
                <a:prstClr val="white"/>
              </a:solidFill>
              <a:latin typeface="Calibri" panose="020F0502020204030204"/>
              <a:ea typeface="+mn-ea"/>
              <a:cs typeface="+mn-cs"/>
            </a:rPr>
            <a:t>Constitución</a:t>
          </a:r>
          <a:r>
            <a:rPr lang="es-ES" sz="1000" b="1" kern="1200" dirty="0"/>
            <a:t> del CPHS</a:t>
          </a:r>
          <a:endParaRPr lang="es-CL" sz="1000" b="1" kern="1200" dirty="0"/>
        </a:p>
      </dgm:t>
    </dgm:pt>
    <dgm:pt modelId="{655BFCF7-6A50-4B71-ACF3-9D6192220CB7}" type="parTrans" cxnId="{C7C9A4BB-04CD-4C85-9B46-FA35E55C00D1}">
      <dgm:prSet/>
      <dgm:spPr/>
      <dgm:t>
        <a:bodyPr/>
        <a:lstStyle/>
        <a:p>
          <a:endParaRPr lang="es-CL" sz="1000" b="1"/>
        </a:p>
      </dgm:t>
    </dgm:pt>
    <dgm:pt modelId="{F7D24744-1A5D-45FA-9322-BF85AC414DA2}" type="sibTrans" cxnId="{C7C9A4BB-04CD-4C85-9B46-FA35E55C00D1}">
      <dgm:prSet custT="1"/>
      <dgm:spPr/>
      <dgm:t>
        <a:bodyPr/>
        <a:lstStyle/>
        <a:p>
          <a:endParaRPr lang="es-CL" sz="1000" b="1"/>
        </a:p>
      </dgm:t>
    </dgm:pt>
    <dgm:pt modelId="{C8A5F8E8-1BF0-4207-A8ED-1D1448AA613B}">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r>
            <a:rPr lang="es-ES" sz="1000" b="1" kern="1200" dirty="0"/>
            <a:t>Facilidades             para el </a:t>
          </a:r>
          <a:r>
            <a:rPr lang="es-ES" sz="1200" b="1" kern="1200" dirty="0">
              <a:solidFill>
                <a:prstClr val="white"/>
              </a:solidFill>
              <a:latin typeface="Calibri" panose="020F0502020204030204"/>
              <a:ea typeface="+mn-ea"/>
              <a:cs typeface="+mn-cs"/>
            </a:rPr>
            <a:t>funcionamiento</a:t>
          </a:r>
          <a:r>
            <a:rPr lang="es-ES" sz="1000" b="1" kern="1200" dirty="0"/>
            <a:t> del CPHS</a:t>
          </a:r>
          <a:endParaRPr lang="es-CL" sz="1000" b="1" kern="1200" dirty="0"/>
        </a:p>
      </dgm:t>
    </dgm:pt>
    <dgm:pt modelId="{B6BE6C6B-5EC2-4E53-A634-8C55796F8A5D}" type="parTrans" cxnId="{A670B41F-1D18-4153-94FA-81FACE22AEE9}">
      <dgm:prSet/>
      <dgm:spPr/>
      <dgm:t>
        <a:bodyPr/>
        <a:lstStyle/>
        <a:p>
          <a:endParaRPr lang="es-CL" sz="1000" b="1"/>
        </a:p>
      </dgm:t>
    </dgm:pt>
    <dgm:pt modelId="{6BC13A0D-9F1D-425F-80EA-53FD31043B7A}" type="sibTrans" cxnId="{A670B41F-1D18-4153-94FA-81FACE22AEE9}">
      <dgm:prSet custT="1"/>
      <dgm:spPr/>
      <dgm:t>
        <a:bodyPr/>
        <a:lstStyle/>
        <a:p>
          <a:endParaRPr lang="es-CL" sz="1000" b="1"/>
        </a:p>
      </dgm:t>
    </dgm:pt>
    <dgm:pt modelId="{E8501B58-696D-4E5C-9C4D-4D49AA5ABA42}">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r>
            <a:rPr lang="es-ES" sz="1000" b="1" dirty="0"/>
            <a:t>Reuniones del CPHS</a:t>
          </a:r>
          <a:endParaRPr lang="es-CL" sz="1000" b="1" dirty="0"/>
        </a:p>
      </dgm:t>
    </dgm:pt>
    <dgm:pt modelId="{746AF120-C586-4CCB-B67F-D85780EDA687}" type="parTrans" cxnId="{3B6EF996-F348-4485-AE70-BE19C45AC725}">
      <dgm:prSet/>
      <dgm:spPr/>
      <dgm:t>
        <a:bodyPr/>
        <a:lstStyle/>
        <a:p>
          <a:endParaRPr lang="es-CL" sz="1000" b="1"/>
        </a:p>
      </dgm:t>
    </dgm:pt>
    <dgm:pt modelId="{527EB2DC-E6D5-49A8-A67C-0B373F83B4DF}" type="sibTrans" cxnId="{3B6EF996-F348-4485-AE70-BE19C45AC725}">
      <dgm:prSet custT="1"/>
      <dgm:spPr/>
      <dgm:t>
        <a:bodyPr/>
        <a:lstStyle/>
        <a:p>
          <a:endParaRPr lang="es-CL" sz="1000" b="1"/>
        </a:p>
      </dgm:t>
    </dgm:pt>
    <dgm:pt modelId="{E2CD9146-7A1A-4385-8100-27DE060247D6}">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Vigencia en el CPHS</a:t>
          </a:r>
          <a:endParaRPr lang="es-CL" sz="1000" b="1" kern="1200" dirty="0">
            <a:solidFill>
              <a:prstClr val="white"/>
            </a:solidFill>
            <a:latin typeface="Calibri" panose="020F0502020204030204"/>
            <a:ea typeface="+mn-ea"/>
            <a:cs typeface="+mn-cs"/>
          </a:endParaRPr>
        </a:p>
      </dgm:t>
    </dgm:pt>
    <dgm:pt modelId="{FFB5AE67-036F-4CE6-8F5E-B181DD1DF4C7}" type="parTrans" cxnId="{52A25868-72BD-4389-BEC9-44482ED2203D}">
      <dgm:prSet/>
      <dgm:spPr/>
      <dgm:t>
        <a:bodyPr/>
        <a:lstStyle/>
        <a:p>
          <a:endParaRPr lang="es-CL" sz="1000" b="1"/>
        </a:p>
      </dgm:t>
    </dgm:pt>
    <dgm:pt modelId="{59223C34-5785-47C4-845E-F30485DF1168}" type="sibTrans" cxnId="{52A25868-72BD-4389-BEC9-44482ED2203D}">
      <dgm:prSet custT="1"/>
      <dgm:spPr/>
      <dgm:t>
        <a:bodyPr/>
        <a:lstStyle/>
        <a:p>
          <a:endParaRPr lang="es-CL" sz="1000" b="1"/>
        </a:p>
      </dgm:t>
    </dgm:pt>
    <dgm:pt modelId="{D497779F-8EB7-41B6-9C49-4C179DDD77E9}">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Rol miembros suplentes</a:t>
          </a:r>
          <a:endParaRPr lang="es-CL" sz="1000" b="1" kern="1200" dirty="0">
            <a:solidFill>
              <a:prstClr val="white"/>
            </a:solidFill>
            <a:latin typeface="Calibri" panose="020F0502020204030204"/>
            <a:ea typeface="+mn-ea"/>
            <a:cs typeface="+mn-cs"/>
          </a:endParaRPr>
        </a:p>
      </dgm:t>
    </dgm:pt>
    <dgm:pt modelId="{8E8E1581-77F7-466A-A9C6-8398AB7362EA}" type="parTrans" cxnId="{0B2D48EE-B31C-47D3-862F-FD4D5E5042FE}">
      <dgm:prSet/>
      <dgm:spPr/>
      <dgm:t>
        <a:bodyPr/>
        <a:lstStyle/>
        <a:p>
          <a:endParaRPr lang="es-CL" sz="1000" b="1"/>
        </a:p>
      </dgm:t>
    </dgm:pt>
    <dgm:pt modelId="{5E1B7DFB-018D-4C1F-BEE6-65AA27986494}" type="sibTrans" cxnId="{0B2D48EE-B31C-47D3-862F-FD4D5E5042FE}">
      <dgm:prSet custT="1"/>
      <dgm:spPr/>
      <dgm:t>
        <a:bodyPr/>
        <a:lstStyle/>
        <a:p>
          <a:endParaRPr lang="es-CL" sz="1000" b="1"/>
        </a:p>
      </dgm:t>
    </dgm:pt>
    <dgm:pt modelId="{5DAEDA48-3C70-44EE-87D2-54F8162AA113}">
      <dgm:prSet phldrT="[Texto]" custT="1"/>
      <dgm:spPr>
        <a:solidFill>
          <a:srgbClr val="70AD47">
            <a:alpha val="90000"/>
            <a:hueOff val="0"/>
            <a:satOff val="0"/>
            <a:lumOff val="0"/>
            <a:alphaOff val="0"/>
          </a:srgbClr>
        </a:solidFill>
        <a:ln w="22225" cap="flat" cmpd="sng" algn="ctr">
          <a:solidFill>
            <a:scrgbClr r="0" g="0" b="0"/>
          </a:solidFill>
          <a:prstDash val="solid"/>
          <a:miter lim="800000"/>
        </a:ln>
        <a:effectLst>
          <a:outerShdw blurRad="215900" dist="38100" dir="18900000" algn="bl" rotWithShape="0">
            <a:prstClr val="black">
              <a:alpha val="40000"/>
            </a:prstClr>
          </a:outerShdw>
        </a:effectLst>
      </dgm:spPr>
      <dgm:t>
        <a:bodyPr spcFirstLastPara="0" vert="horz" wrap="square" lIns="45720" tIns="45720" rIns="45720" bIns="4572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Asistencia a los CPHS</a:t>
          </a:r>
          <a:endParaRPr lang="es-CL" sz="1000" b="1" kern="1200" dirty="0">
            <a:solidFill>
              <a:prstClr val="white"/>
            </a:solidFill>
            <a:latin typeface="Calibri" panose="020F0502020204030204"/>
            <a:ea typeface="+mn-ea"/>
            <a:cs typeface="+mn-cs"/>
          </a:endParaRPr>
        </a:p>
      </dgm:t>
    </dgm:pt>
    <dgm:pt modelId="{CC8AD963-A025-4B5C-BA5C-389EC946FBBA}" type="parTrans" cxnId="{6E3DB2A2-A486-4A02-926E-C0E592EF2D04}">
      <dgm:prSet/>
      <dgm:spPr/>
      <dgm:t>
        <a:bodyPr/>
        <a:lstStyle/>
        <a:p>
          <a:endParaRPr lang="es-CL" sz="1000" b="1"/>
        </a:p>
      </dgm:t>
    </dgm:pt>
    <dgm:pt modelId="{DFEF6568-E172-4C7C-9A03-E5B8D998B3CC}" type="sibTrans" cxnId="{6E3DB2A2-A486-4A02-926E-C0E592EF2D04}">
      <dgm:prSet custT="1"/>
      <dgm:spPr/>
      <dgm:t>
        <a:bodyPr/>
        <a:lstStyle/>
        <a:p>
          <a:endParaRPr lang="es-CL" sz="1000" b="1"/>
        </a:p>
      </dgm:t>
    </dgm:pt>
    <dgm:pt modelId="{CC4EA1DE-0B59-4EA9-9EE7-EA060393842B}">
      <dgm:prSet phldrT="[Texto]" custT="1"/>
      <dgm:spPr/>
      <dgm:t>
        <a:bodyPr/>
        <a:lstStyle/>
        <a:p>
          <a:r>
            <a:rPr lang="es-ES" sz="1000" b="1" dirty="0"/>
            <a:t>Funciones del CPHS</a:t>
          </a:r>
          <a:endParaRPr lang="es-CL" sz="1000" b="1" dirty="0"/>
        </a:p>
      </dgm:t>
    </dgm:pt>
    <dgm:pt modelId="{2AE15B5D-3959-42F1-961D-2BE18667A876}" type="parTrans" cxnId="{072E6816-04A2-492E-9A05-ABD1134967B4}">
      <dgm:prSet/>
      <dgm:spPr/>
      <dgm:t>
        <a:bodyPr/>
        <a:lstStyle/>
        <a:p>
          <a:endParaRPr lang="es-CL" sz="1000" b="1"/>
        </a:p>
      </dgm:t>
    </dgm:pt>
    <dgm:pt modelId="{A8420DD8-2E7E-4AA2-BF85-1539308E01E1}" type="sibTrans" cxnId="{072E6816-04A2-492E-9A05-ABD1134967B4}">
      <dgm:prSet custT="1"/>
      <dgm:spPr/>
      <dgm:t>
        <a:bodyPr/>
        <a:lstStyle/>
        <a:p>
          <a:endParaRPr lang="es-CL" sz="1000" b="1"/>
        </a:p>
      </dgm:t>
    </dgm:pt>
    <dgm:pt modelId="{1ED7F1C1-BEA5-4460-B917-460E9800126C}">
      <dgm:prSet phldrT="[Texto]" custT="1"/>
      <dgm:spPr/>
      <dgm:t>
        <a:bodyPr/>
        <a:lstStyle/>
        <a:p>
          <a:r>
            <a:rPr lang="es-ES" sz="1000" b="1" dirty="0"/>
            <a:t>Permanencia de los CPHS</a:t>
          </a:r>
          <a:endParaRPr lang="es-CL" sz="1000" b="1" dirty="0"/>
        </a:p>
      </dgm:t>
    </dgm:pt>
    <dgm:pt modelId="{EC566DA7-6CFA-43B6-B21F-C3D8D17489E9}" type="parTrans" cxnId="{DB214778-C167-40B5-8B18-4E62A552AC4F}">
      <dgm:prSet/>
      <dgm:spPr/>
      <dgm:t>
        <a:bodyPr/>
        <a:lstStyle/>
        <a:p>
          <a:endParaRPr lang="es-CL" sz="1000" b="1"/>
        </a:p>
      </dgm:t>
    </dgm:pt>
    <dgm:pt modelId="{C66DE3FC-EAB5-4BB1-B573-0BB18E900645}" type="sibTrans" cxnId="{DB214778-C167-40B5-8B18-4E62A552AC4F}">
      <dgm:prSet/>
      <dgm:spPr/>
      <dgm:t>
        <a:bodyPr/>
        <a:lstStyle/>
        <a:p>
          <a:endParaRPr lang="es-CL" sz="1000" b="1"/>
        </a:p>
      </dgm:t>
    </dgm:pt>
    <dgm:pt modelId="{FF859B7D-E3D6-4F55-86A3-555EA89A5855}" type="pres">
      <dgm:prSet presAssocID="{F6C1331E-52AE-4CA4-B4A2-034D290E67C9}" presName="Name0" presStyleCnt="0">
        <dgm:presLayoutVars>
          <dgm:dir/>
          <dgm:resizeHandles val="exact"/>
        </dgm:presLayoutVars>
      </dgm:prSet>
      <dgm:spPr/>
    </dgm:pt>
    <dgm:pt modelId="{3B4B8CF3-C5FF-4DF5-8F86-7569FCF15755}" type="pres">
      <dgm:prSet presAssocID="{96E3FE20-27E8-485D-B941-6E5483690226}" presName="node" presStyleLbl="node1" presStyleIdx="0" presStyleCnt="10">
        <dgm:presLayoutVars>
          <dgm:bulletEnabled val="1"/>
        </dgm:presLayoutVars>
      </dgm:prSet>
      <dgm:spPr>
        <a:xfrm>
          <a:off x="4170" y="2777108"/>
          <a:ext cx="963499" cy="686493"/>
        </a:xfrm>
        <a:prstGeom prst="roundRect">
          <a:avLst>
            <a:gd name="adj" fmla="val 10000"/>
          </a:avLst>
        </a:prstGeom>
      </dgm:spPr>
    </dgm:pt>
    <dgm:pt modelId="{5403F35C-F992-4FC0-AF85-1D92518D0AD4}" type="pres">
      <dgm:prSet presAssocID="{BD3736CF-557D-4592-81BB-67549C2C84AC}" presName="sibTrans" presStyleLbl="sibTrans2D1" presStyleIdx="0" presStyleCnt="9"/>
      <dgm:spPr/>
    </dgm:pt>
    <dgm:pt modelId="{04AC6E02-0D36-4E97-9121-7476DBB64924}" type="pres">
      <dgm:prSet presAssocID="{BD3736CF-557D-4592-81BB-67549C2C84AC}" presName="connectorText" presStyleLbl="sibTrans2D1" presStyleIdx="0" presStyleCnt="9"/>
      <dgm:spPr/>
    </dgm:pt>
    <dgm:pt modelId="{22B7ECD6-A7B3-4269-AFCD-C2FC9DFF74A9}" type="pres">
      <dgm:prSet presAssocID="{A4580264-F3BF-42B0-B0B0-DFFFF04F6507}" presName="node" presStyleLbl="node1" presStyleIdx="1" presStyleCnt="10" custLinFactY="-27519" custLinFactNeighborX="-33529" custLinFactNeighborY="-100000">
        <dgm:presLayoutVars>
          <dgm:bulletEnabled val="1"/>
        </dgm:presLayoutVars>
      </dgm:prSet>
      <dgm:spPr>
        <a:xfrm>
          <a:off x="1223848" y="1901699"/>
          <a:ext cx="963499" cy="686493"/>
        </a:xfrm>
        <a:prstGeom prst="roundRect">
          <a:avLst>
            <a:gd name="adj" fmla="val 10000"/>
          </a:avLst>
        </a:prstGeom>
      </dgm:spPr>
    </dgm:pt>
    <dgm:pt modelId="{F2EB1922-A8CD-4912-9AC2-808A1CF3E095}" type="pres">
      <dgm:prSet presAssocID="{4ACAEC89-6D48-4850-9FAD-12A2F943F7AB}" presName="sibTrans" presStyleLbl="sibTrans2D1" presStyleIdx="1" presStyleCnt="9"/>
      <dgm:spPr/>
    </dgm:pt>
    <dgm:pt modelId="{A04393E9-D60A-4425-A5C7-0D5F93ADB492}" type="pres">
      <dgm:prSet presAssocID="{4ACAEC89-6D48-4850-9FAD-12A2F943F7AB}" presName="connectorText" presStyleLbl="sibTrans2D1" presStyleIdx="1" presStyleCnt="9"/>
      <dgm:spPr/>
    </dgm:pt>
    <dgm:pt modelId="{99FE8BAF-326F-4AFD-B320-5481352FDF21}" type="pres">
      <dgm:prSet presAssocID="{D2FFC704-3A3C-407C-983B-2014AD2B179C}" presName="node" presStyleLbl="node1" presStyleIdx="2" presStyleCnt="10" custLinFactX="-1311" custLinFactNeighborX="-100000" custLinFactNeighborY="16743">
        <dgm:presLayoutVars>
          <dgm:bulletEnabled val="1"/>
        </dgm:presLayoutVars>
      </dgm:prSet>
      <dgm:spPr>
        <a:xfrm>
          <a:off x="2308131" y="2875620"/>
          <a:ext cx="962558" cy="735891"/>
        </a:xfrm>
        <a:prstGeom prst="roundRect">
          <a:avLst>
            <a:gd name="adj" fmla="val 10000"/>
          </a:avLst>
        </a:prstGeom>
      </dgm:spPr>
    </dgm:pt>
    <dgm:pt modelId="{71496671-3639-4EBA-BF45-81A534DE2598}" type="pres">
      <dgm:prSet presAssocID="{F7D24744-1A5D-45FA-9322-BF85AC414DA2}" presName="sibTrans" presStyleLbl="sibTrans2D1" presStyleIdx="2" presStyleCnt="9"/>
      <dgm:spPr/>
    </dgm:pt>
    <dgm:pt modelId="{DC7E75E3-E9B7-4547-8FCE-CA0E6E9E7B95}" type="pres">
      <dgm:prSet presAssocID="{F7D24744-1A5D-45FA-9322-BF85AC414DA2}" presName="connectorText" presStyleLbl="sibTrans2D1" presStyleIdx="2" presStyleCnt="9"/>
      <dgm:spPr/>
    </dgm:pt>
    <dgm:pt modelId="{074B5D84-0DF9-49A3-9083-5A91ACB8EB0D}" type="pres">
      <dgm:prSet presAssocID="{C8A5F8E8-1BF0-4207-A8ED-1D1448AA613B}" presName="node" presStyleLbl="node1" presStyleIdx="3" presStyleCnt="10" custScaleX="133810" custLinFactX="-12742" custLinFactY="-27519" custLinFactNeighborX="-100000" custLinFactNeighborY="-100000">
        <dgm:presLayoutVars>
          <dgm:bulletEnabled val="1"/>
        </dgm:presLayoutVars>
      </dgm:prSet>
      <dgm:spPr>
        <a:xfrm>
          <a:off x="3545683" y="1814008"/>
          <a:ext cx="1049515" cy="735891"/>
        </a:xfrm>
        <a:prstGeom prst="roundRect">
          <a:avLst>
            <a:gd name="adj" fmla="val 10000"/>
          </a:avLst>
        </a:prstGeom>
      </dgm:spPr>
    </dgm:pt>
    <dgm:pt modelId="{2B28A1EF-F801-40EA-B5F7-060FA584DA1E}" type="pres">
      <dgm:prSet presAssocID="{6BC13A0D-9F1D-425F-80EA-53FD31043B7A}" presName="sibTrans" presStyleLbl="sibTrans2D1" presStyleIdx="3" presStyleCnt="9"/>
      <dgm:spPr/>
    </dgm:pt>
    <dgm:pt modelId="{2EA2FED7-28E6-4A99-8F78-7E625390B81C}" type="pres">
      <dgm:prSet presAssocID="{6BC13A0D-9F1D-425F-80EA-53FD31043B7A}" presName="connectorText" presStyleLbl="sibTrans2D1" presStyleIdx="3" presStyleCnt="9"/>
      <dgm:spPr/>
    </dgm:pt>
    <dgm:pt modelId="{0E792D0D-947B-4B55-863C-38A9A8568EC2}" type="pres">
      <dgm:prSet presAssocID="{E8501B58-696D-4E5C-9C4D-4D49AA5ABA42}" presName="node" presStyleLbl="node1" presStyleIdx="4" presStyleCnt="10" custLinFactX="-31220" custLinFactNeighborX="-100000" custLinFactNeighborY="13949">
        <dgm:presLayoutVars>
          <dgm:bulletEnabled val="1"/>
        </dgm:presLayoutVars>
      </dgm:prSet>
      <dgm:spPr>
        <a:xfrm>
          <a:off x="4802360" y="2853590"/>
          <a:ext cx="962558" cy="739966"/>
        </a:xfrm>
        <a:prstGeom prst="roundRect">
          <a:avLst>
            <a:gd name="adj" fmla="val 10000"/>
          </a:avLst>
        </a:prstGeom>
      </dgm:spPr>
    </dgm:pt>
    <dgm:pt modelId="{0C33813A-B558-4E31-88F2-07B927DA536F}" type="pres">
      <dgm:prSet presAssocID="{527EB2DC-E6D5-49A8-A67C-0B373F83B4DF}" presName="sibTrans" presStyleLbl="sibTrans2D1" presStyleIdx="4" presStyleCnt="9"/>
      <dgm:spPr/>
    </dgm:pt>
    <dgm:pt modelId="{8C94E9D4-8474-494B-8333-6722602AE1EA}" type="pres">
      <dgm:prSet presAssocID="{527EB2DC-E6D5-49A8-A67C-0B373F83B4DF}" presName="connectorText" presStyleLbl="sibTrans2D1" presStyleIdx="4" presStyleCnt="9"/>
      <dgm:spPr/>
    </dgm:pt>
    <dgm:pt modelId="{B0D92A78-7CC3-49EF-AAA0-971C0E54FBD8}" type="pres">
      <dgm:prSet presAssocID="{E2CD9146-7A1A-4385-8100-27DE060247D6}" presName="node" presStyleLbl="node1" presStyleIdx="5" presStyleCnt="10" custLinFactX="-56076" custLinFactY="-19482" custLinFactNeighborX="-100000" custLinFactNeighborY="-100000">
        <dgm:presLayoutVars>
          <dgm:bulletEnabled val="1"/>
        </dgm:presLayoutVars>
      </dgm:prSet>
      <dgm:spPr>
        <a:xfrm>
          <a:off x="6040407" y="1814457"/>
          <a:ext cx="944852" cy="770523"/>
        </a:xfrm>
        <a:prstGeom prst="roundRect">
          <a:avLst>
            <a:gd name="adj" fmla="val 10000"/>
          </a:avLst>
        </a:prstGeom>
      </dgm:spPr>
    </dgm:pt>
    <dgm:pt modelId="{5A250736-89CF-4ADD-A3F9-4F7644ECB83B}" type="pres">
      <dgm:prSet presAssocID="{59223C34-5785-47C4-845E-F30485DF1168}" presName="sibTrans" presStyleLbl="sibTrans2D1" presStyleIdx="5" presStyleCnt="9"/>
      <dgm:spPr/>
    </dgm:pt>
    <dgm:pt modelId="{75BEC774-E288-46EB-A0B2-D204511B7D3E}" type="pres">
      <dgm:prSet presAssocID="{59223C34-5785-47C4-845E-F30485DF1168}" presName="connectorText" presStyleLbl="sibTrans2D1" presStyleIdx="5" presStyleCnt="9"/>
      <dgm:spPr/>
    </dgm:pt>
    <dgm:pt modelId="{C8F33333-5675-4624-A767-8001AB10B42C}" type="pres">
      <dgm:prSet presAssocID="{D497779F-8EB7-41B6-9C49-4C179DDD77E9}" presName="node" presStyleLbl="node1" presStyleIdx="6" presStyleCnt="10" custLinFactX="-83732" custLinFactNeighborX="-100000" custLinFactNeighborY="8153">
        <dgm:presLayoutVars>
          <dgm:bulletEnabled val="1"/>
        </dgm:presLayoutVars>
      </dgm:prSet>
      <dgm:spPr>
        <a:xfrm>
          <a:off x="7101892" y="2797914"/>
          <a:ext cx="944852" cy="770523"/>
        </a:xfrm>
        <a:prstGeom prst="roundRect">
          <a:avLst>
            <a:gd name="adj" fmla="val 10000"/>
          </a:avLst>
        </a:prstGeom>
      </dgm:spPr>
    </dgm:pt>
    <dgm:pt modelId="{99E727DC-99D3-4123-AF91-4F7F5A9D337A}" type="pres">
      <dgm:prSet presAssocID="{5E1B7DFB-018D-4C1F-BEE6-65AA27986494}" presName="sibTrans" presStyleLbl="sibTrans2D1" presStyleIdx="6" presStyleCnt="9"/>
      <dgm:spPr/>
    </dgm:pt>
    <dgm:pt modelId="{B5BFA315-89A3-43D6-9676-73D993AE1E6C}" type="pres">
      <dgm:prSet presAssocID="{5E1B7DFB-018D-4C1F-BEE6-65AA27986494}" presName="connectorText" presStyleLbl="sibTrans2D1" presStyleIdx="6" presStyleCnt="9"/>
      <dgm:spPr/>
    </dgm:pt>
    <dgm:pt modelId="{1DF120CC-123A-484F-83D3-CCCCC04E4A18}" type="pres">
      <dgm:prSet presAssocID="{5DAEDA48-3C70-44EE-87D2-54F8162AA113}" presName="node" presStyleLbl="node1" presStyleIdx="7" presStyleCnt="10" custLinFactX="-100000" custLinFactY="-19482" custLinFactNeighborX="-113839" custLinFactNeighborY="-100000">
        <dgm:presLayoutVars>
          <dgm:bulletEnabled val="1"/>
        </dgm:presLayoutVars>
      </dgm:prSet>
      <dgm:spPr>
        <a:xfrm>
          <a:off x="8218673" y="1814457"/>
          <a:ext cx="944852" cy="770523"/>
        </a:xfrm>
        <a:prstGeom prst="roundRect">
          <a:avLst>
            <a:gd name="adj" fmla="val 10000"/>
          </a:avLst>
        </a:prstGeom>
      </dgm:spPr>
    </dgm:pt>
    <dgm:pt modelId="{B0189A8E-437C-4BD5-AC8C-EB5E96A3433C}" type="pres">
      <dgm:prSet presAssocID="{DFEF6568-E172-4C7C-9A03-E5B8D998B3CC}" presName="sibTrans" presStyleLbl="sibTrans2D1" presStyleIdx="7" presStyleCnt="9"/>
      <dgm:spPr/>
    </dgm:pt>
    <dgm:pt modelId="{930F20F6-2B59-4300-8BA6-9CD364EFC458}" type="pres">
      <dgm:prSet presAssocID="{DFEF6568-E172-4C7C-9A03-E5B8D998B3CC}" presName="connectorText" presStyleLbl="sibTrans2D1" presStyleIdx="7" presStyleCnt="9"/>
      <dgm:spPr/>
    </dgm:pt>
    <dgm:pt modelId="{BFFD0A72-0897-42B1-A51E-7C70170BE75D}" type="pres">
      <dgm:prSet presAssocID="{CC4EA1DE-0B59-4EA9-9EE7-EA060393842B}" presName="node" presStyleLbl="node1" presStyleIdx="8" presStyleCnt="10" custLinFactX="-100000" custLinFactNeighborX="-168349" custLinFactNeighborY="4076">
        <dgm:presLayoutVars>
          <dgm:bulletEnabled val="1"/>
        </dgm:presLayoutVars>
      </dgm:prSet>
      <dgm:spPr/>
    </dgm:pt>
    <dgm:pt modelId="{375DA5F4-64DF-4496-9337-57E4688C6864}" type="pres">
      <dgm:prSet presAssocID="{A8420DD8-2E7E-4AA2-BF85-1539308E01E1}" presName="sibTrans" presStyleLbl="sibTrans2D1" presStyleIdx="8" presStyleCnt="9"/>
      <dgm:spPr/>
    </dgm:pt>
    <dgm:pt modelId="{F69B72C3-3DF2-499A-A200-8E770CDC3BC0}" type="pres">
      <dgm:prSet presAssocID="{A8420DD8-2E7E-4AA2-BF85-1539308E01E1}" presName="connectorText" presStyleLbl="sibTrans2D1" presStyleIdx="8" presStyleCnt="9"/>
      <dgm:spPr/>
    </dgm:pt>
    <dgm:pt modelId="{964564C8-7BD7-40E0-85FC-9110E78D1E98}" type="pres">
      <dgm:prSet presAssocID="{1ED7F1C1-BEA5-4460-B917-460E9800126C}" presName="node" presStyleLbl="node1" presStyleIdx="9" presStyleCnt="10" custLinFactX="-116246" custLinFactY="-19482" custLinFactNeighborX="-200000" custLinFactNeighborY="-100000">
        <dgm:presLayoutVars>
          <dgm:bulletEnabled val="1"/>
        </dgm:presLayoutVars>
      </dgm:prSet>
      <dgm:spPr/>
    </dgm:pt>
  </dgm:ptLst>
  <dgm:cxnLst>
    <dgm:cxn modelId="{92C7AD02-F8BA-4F36-844D-F36D95980FAA}" type="presOf" srcId="{F7D24744-1A5D-45FA-9322-BF85AC414DA2}" destId="{DC7E75E3-E9B7-4547-8FCE-CA0E6E9E7B95}" srcOrd="1" destOrd="0" presId="urn:microsoft.com/office/officeart/2005/8/layout/process1"/>
    <dgm:cxn modelId="{043EEE06-22E8-45E5-BEB6-F1EED26EC0BC}" type="presOf" srcId="{527EB2DC-E6D5-49A8-A67C-0B373F83B4DF}" destId="{8C94E9D4-8474-494B-8333-6722602AE1EA}" srcOrd="1" destOrd="0" presId="urn:microsoft.com/office/officeart/2005/8/layout/process1"/>
    <dgm:cxn modelId="{5DBF9C08-3EEA-4DFA-8D22-E7C42D3AFEC2}" type="presOf" srcId="{A8420DD8-2E7E-4AA2-BF85-1539308E01E1}" destId="{F69B72C3-3DF2-499A-A200-8E770CDC3BC0}" srcOrd="1" destOrd="0" presId="urn:microsoft.com/office/officeart/2005/8/layout/process1"/>
    <dgm:cxn modelId="{072E6816-04A2-492E-9A05-ABD1134967B4}" srcId="{F6C1331E-52AE-4CA4-B4A2-034D290E67C9}" destId="{CC4EA1DE-0B59-4EA9-9EE7-EA060393842B}" srcOrd="8" destOrd="0" parTransId="{2AE15B5D-3959-42F1-961D-2BE18667A876}" sibTransId="{A8420DD8-2E7E-4AA2-BF85-1539308E01E1}"/>
    <dgm:cxn modelId="{A670B41F-1D18-4153-94FA-81FACE22AEE9}" srcId="{F6C1331E-52AE-4CA4-B4A2-034D290E67C9}" destId="{C8A5F8E8-1BF0-4207-A8ED-1D1448AA613B}" srcOrd="3" destOrd="0" parTransId="{B6BE6C6B-5EC2-4E53-A634-8C55796F8A5D}" sibTransId="{6BC13A0D-9F1D-425F-80EA-53FD31043B7A}"/>
    <dgm:cxn modelId="{37B80A2F-ABC3-4DD0-9946-C8DF97589691}" type="presOf" srcId="{5DAEDA48-3C70-44EE-87D2-54F8162AA113}" destId="{1DF120CC-123A-484F-83D3-CCCCC04E4A18}" srcOrd="0" destOrd="0" presId="urn:microsoft.com/office/officeart/2005/8/layout/process1"/>
    <dgm:cxn modelId="{D25C4B5D-8F7D-4D35-A156-C966CEBB8A94}" type="presOf" srcId="{DFEF6568-E172-4C7C-9A03-E5B8D998B3CC}" destId="{930F20F6-2B59-4300-8BA6-9CD364EFC458}" srcOrd="1" destOrd="0" presId="urn:microsoft.com/office/officeart/2005/8/layout/process1"/>
    <dgm:cxn modelId="{8B7B8347-FDE5-4EF5-9911-CEBB7CC72B54}" type="presOf" srcId="{5E1B7DFB-018D-4C1F-BEE6-65AA27986494}" destId="{B5BFA315-89A3-43D6-9676-73D993AE1E6C}" srcOrd="1" destOrd="0" presId="urn:microsoft.com/office/officeart/2005/8/layout/process1"/>
    <dgm:cxn modelId="{DCDCDA47-BDB8-4203-896F-A25FA6AAEC4F}" type="presOf" srcId="{4ACAEC89-6D48-4850-9FAD-12A2F943F7AB}" destId="{F2EB1922-A8CD-4912-9AC2-808A1CF3E095}" srcOrd="0" destOrd="0" presId="urn:microsoft.com/office/officeart/2005/8/layout/process1"/>
    <dgm:cxn modelId="{52A25868-72BD-4389-BEC9-44482ED2203D}" srcId="{F6C1331E-52AE-4CA4-B4A2-034D290E67C9}" destId="{E2CD9146-7A1A-4385-8100-27DE060247D6}" srcOrd="5" destOrd="0" parTransId="{FFB5AE67-036F-4CE6-8F5E-B181DD1DF4C7}" sibTransId="{59223C34-5785-47C4-845E-F30485DF1168}"/>
    <dgm:cxn modelId="{9C731A4A-0960-47F4-8012-9FBC1B205A3E}" type="presOf" srcId="{BD3736CF-557D-4592-81BB-67549C2C84AC}" destId="{5403F35C-F992-4FC0-AF85-1D92518D0AD4}" srcOrd="0" destOrd="0" presId="urn:microsoft.com/office/officeart/2005/8/layout/process1"/>
    <dgm:cxn modelId="{732ECE6D-D758-4E16-96F7-08231E1F76B0}" type="presOf" srcId="{DFEF6568-E172-4C7C-9A03-E5B8D998B3CC}" destId="{B0189A8E-437C-4BD5-AC8C-EB5E96A3433C}" srcOrd="0" destOrd="0" presId="urn:microsoft.com/office/officeart/2005/8/layout/process1"/>
    <dgm:cxn modelId="{EFCFE94D-75B3-4324-A613-FBABFB6BB497}" type="presOf" srcId="{59223C34-5785-47C4-845E-F30485DF1168}" destId="{75BEC774-E288-46EB-A0B2-D204511B7D3E}" srcOrd="1" destOrd="0" presId="urn:microsoft.com/office/officeart/2005/8/layout/process1"/>
    <dgm:cxn modelId="{5A58AF4E-9578-4A7F-9B1F-C5DF04F65849}" type="presOf" srcId="{BD3736CF-557D-4592-81BB-67549C2C84AC}" destId="{04AC6E02-0D36-4E97-9121-7476DBB64924}" srcOrd="1" destOrd="0" presId="urn:microsoft.com/office/officeart/2005/8/layout/process1"/>
    <dgm:cxn modelId="{DCA4C96E-D06E-4AE9-9F14-32D4B308ABC7}" type="presOf" srcId="{C8A5F8E8-1BF0-4207-A8ED-1D1448AA613B}" destId="{074B5D84-0DF9-49A3-9083-5A91ACB8EB0D}" srcOrd="0" destOrd="0" presId="urn:microsoft.com/office/officeart/2005/8/layout/process1"/>
    <dgm:cxn modelId="{EE2C0D72-F185-44D5-86EB-32B7580B551A}" type="presOf" srcId="{A8420DD8-2E7E-4AA2-BF85-1539308E01E1}" destId="{375DA5F4-64DF-4496-9337-57E4688C6864}" srcOrd="0" destOrd="0" presId="urn:microsoft.com/office/officeart/2005/8/layout/process1"/>
    <dgm:cxn modelId="{63CD4D53-9889-4FB7-ADDA-C43296044E0C}" srcId="{F6C1331E-52AE-4CA4-B4A2-034D290E67C9}" destId="{96E3FE20-27E8-485D-B941-6E5483690226}" srcOrd="0" destOrd="0" parTransId="{30701009-A82C-48F0-80E1-8F6425EB9780}" sibTransId="{BD3736CF-557D-4592-81BB-67549C2C84AC}"/>
    <dgm:cxn modelId="{ADD60757-ABEB-48C8-A700-23C951776ED3}" type="presOf" srcId="{A4580264-F3BF-42B0-B0B0-DFFFF04F6507}" destId="{22B7ECD6-A7B3-4269-AFCD-C2FC9DFF74A9}" srcOrd="0" destOrd="0" presId="urn:microsoft.com/office/officeart/2005/8/layout/process1"/>
    <dgm:cxn modelId="{DB214778-C167-40B5-8B18-4E62A552AC4F}" srcId="{F6C1331E-52AE-4CA4-B4A2-034D290E67C9}" destId="{1ED7F1C1-BEA5-4460-B917-460E9800126C}" srcOrd="9" destOrd="0" parTransId="{EC566DA7-6CFA-43B6-B21F-C3D8D17489E9}" sibTransId="{C66DE3FC-EAB5-4BB1-B573-0BB18E900645}"/>
    <dgm:cxn modelId="{A2B96A83-D5C1-4071-832C-511C09A03CFD}" type="presOf" srcId="{527EB2DC-E6D5-49A8-A67C-0B373F83B4DF}" destId="{0C33813A-B558-4E31-88F2-07B927DA536F}" srcOrd="0" destOrd="0" presId="urn:microsoft.com/office/officeart/2005/8/layout/process1"/>
    <dgm:cxn modelId="{B612AD8C-D010-4A39-8DCD-C819B39E41F9}" type="presOf" srcId="{6BC13A0D-9F1D-425F-80EA-53FD31043B7A}" destId="{2B28A1EF-F801-40EA-B5F7-060FA584DA1E}" srcOrd="0" destOrd="0" presId="urn:microsoft.com/office/officeart/2005/8/layout/process1"/>
    <dgm:cxn modelId="{F585908E-59C3-49E5-98A8-C65E7FB60ADD}" srcId="{F6C1331E-52AE-4CA4-B4A2-034D290E67C9}" destId="{A4580264-F3BF-42B0-B0B0-DFFFF04F6507}" srcOrd="1" destOrd="0" parTransId="{9B7B82E2-E13F-4E6B-B365-4A99CC0C41E1}" sibTransId="{4ACAEC89-6D48-4850-9FAD-12A2F943F7AB}"/>
    <dgm:cxn modelId="{3B6EF996-F348-4485-AE70-BE19C45AC725}" srcId="{F6C1331E-52AE-4CA4-B4A2-034D290E67C9}" destId="{E8501B58-696D-4E5C-9C4D-4D49AA5ABA42}" srcOrd="4" destOrd="0" parTransId="{746AF120-C586-4CCB-B67F-D85780EDA687}" sibTransId="{527EB2DC-E6D5-49A8-A67C-0B373F83B4DF}"/>
    <dgm:cxn modelId="{6E3DB2A2-A486-4A02-926E-C0E592EF2D04}" srcId="{F6C1331E-52AE-4CA4-B4A2-034D290E67C9}" destId="{5DAEDA48-3C70-44EE-87D2-54F8162AA113}" srcOrd="7" destOrd="0" parTransId="{CC8AD963-A025-4B5C-BA5C-389EC946FBBA}" sibTransId="{DFEF6568-E172-4C7C-9A03-E5B8D998B3CC}"/>
    <dgm:cxn modelId="{E7A965BA-D8FA-46E3-9CEE-3D5771434F23}" type="presOf" srcId="{E2CD9146-7A1A-4385-8100-27DE060247D6}" destId="{B0D92A78-7CC3-49EF-AAA0-971C0E54FBD8}" srcOrd="0" destOrd="0" presId="urn:microsoft.com/office/officeart/2005/8/layout/process1"/>
    <dgm:cxn modelId="{BCD3EBBA-0A91-4A2E-A4CF-F7B6586107A6}" type="presOf" srcId="{E8501B58-696D-4E5C-9C4D-4D49AA5ABA42}" destId="{0E792D0D-947B-4B55-863C-38A9A8568EC2}" srcOrd="0" destOrd="0" presId="urn:microsoft.com/office/officeart/2005/8/layout/process1"/>
    <dgm:cxn modelId="{C7C9A4BB-04CD-4C85-9B46-FA35E55C00D1}" srcId="{F6C1331E-52AE-4CA4-B4A2-034D290E67C9}" destId="{D2FFC704-3A3C-407C-983B-2014AD2B179C}" srcOrd="2" destOrd="0" parTransId="{655BFCF7-6A50-4B71-ACF3-9D6192220CB7}" sibTransId="{F7D24744-1A5D-45FA-9322-BF85AC414DA2}"/>
    <dgm:cxn modelId="{6C4359C2-35B0-46A1-962C-E1B0494DD37F}" type="presOf" srcId="{D2FFC704-3A3C-407C-983B-2014AD2B179C}" destId="{99FE8BAF-326F-4AFD-B320-5481352FDF21}" srcOrd="0" destOrd="0" presId="urn:microsoft.com/office/officeart/2005/8/layout/process1"/>
    <dgm:cxn modelId="{499BE5C5-8717-4CE5-97FC-BFB936FD3A34}" type="presOf" srcId="{1ED7F1C1-BEA5-4460-B917-460E9800126C}" destId="{964564C8-7BD7-40E0-85FC-9110E78D1E98}" srcOrd="0" destOrd="0" presId="urn:microsoft.com/office/officeart/2005/8/layout/process1"/>
    <dgm:cxn modelId="{2A9970CB-9D39-4E74-B5F1-C5D961EC30E9}" type="presOf" srcId="{D497779F-8EB7-41B6-9C49-4C179DDD77E9}" destId="{C8F33333-5675-4624-A767-8001AB10B42C}" srcOrd="0" destOrd="0" presId="urn:microsoft.com/office/officeart/2005/8/layout/process1"/>
    <dgm:cxn modelId="{0F8594D1-5723-4F45-B513-6FCC25772F56}" type="presOf" srcId="{F7D24744-1A5D-45FA-9322-BF85AC414DA2}" destId="{71496671-3639-4EBA-BF45-81A534DE2598}" srcOrd="0" destOrd="0" presId="urn:microsoft.com/office/officeart/2005/8/layout/process1"/>
    <dgm:cxn modelId="{B8DBC6D9-81DD-4243-A9D2-ECB1F121ED2E}" type="presOf" srcId="{59223C34-5785-47C4-845E-F30485DF1168}" destId="{5A250736-89CF-4ADD-A3F9-4F7644ECB83B}" srcOrd="0" destOrd="0" presId="urn:microsoft.com/office/officeart/2005/8/layout/process1"/>
    <dgm:cxn modelId="{09EC40DF-B09E-45A0-A2C6-6D11D1912252}" type="presOf" srcId="{F6C1331E-52AE-4CA4-B4A2-034D290E67C9}" destId="{FF859B7D-E3D6-4F55-86A3-555EA89A5855}" srcOrd="0" destOrd="0" presId="urn:microsoft.com/office/officeart/2005/8/layout/process1"/>
    <dgm:cxn modelId="{B3B763E3-114B-4C05-B9F2-B2D6FFD28326}" type="presOf" srcId="{4ACAEC89-6D48-4850-9FAD-12A2F943F7AB}" destId="{A04393E9-D60A-4425-A5C7-0D5F93ADB492}" srcOrd="1" destOrd="0" presId="urn:microsoft.com/office/officeart/2005/8/layout/process1"/>
    <dgm:cxn modelId="{4D6375E6-B534-42F7-978B-853C33D3256E}" type="presOf" srcId="{5E1B7DFB-018D-4C1F-BEE6-65AA27986494}" destId="{99E727DC-99D3-4123-AF91-4F7F5A9D337A}" srcOrd="0" destOrd="0" presId="urn:microsoft.com/office/officeart/2005/8/layout/process1"/>
    <dgm:cxn modelId="{6C7E42EC-E0A0-4259-B9C6-9DE12621B237}" type="presOf" srcId="{CC4EA1DE-0B59-4EA9-9EE7-EA060393842B}" destId="{BFFD0A72-0897-42B1-A51E-7C70170BE75D}" srcOrd="0" destOrd="0" presId="urn:microsoft.com/office/officeart/2005/8/layout/process1"/>
    <dgm:cxn modelId="{0B2D48EE-B31C-47D3-862F-FD4D5E5042FE}" srcId="{F6C1331E-52AE-4CA4-B4A2-034D290E67C9}" destId="{D497779F-8EB7-41B6-9C49-4C179DDD77E9}" srcOrd="6" destOrd="0" parTransId="{8E8E1581-77F7-466A-A9C6-8398AB7362EA}" sibTransId="{5E1B7DFB-018D-4C1F-BEE6-65AA27986494}"/>
    <dgm:cxn modelId="{AD59B5F5-A05D-43B2-AA9B-B5E4F275E5DF}" type="presOf" srcId="{6BC13A0D-9F1D-425F-80EA-53FD31043B7A}" destId="{2EA2FED7-28E6-4A99-8F78-7E625390B81C}" srcOrd="1" destOrd="0" presId="urn:microsoft.com/office/officeart/2005/8/layout/process1"/>
    <dgm:cxn modelId="{C12CA6FE-CCDC-46D1-BAE1-35D1D2C88568}" type="presOf" srcId="{96E3FE20-27E8-485D-B941-6E5483690226}" destId="{3B4B8CF3-C5FF-4DF5-8F86-7569FCF15755}" srcOrd="0" destOrd="0" presId="urn:microsoft.com/office/officeart/2005/8/layout/process1"/>
    <dgm:cxn modelId="{AA705D50-C119-42C8-989A-933704CCB646}" type="presParOf" srcId="{FF859B7D-E3D6-4F55-86A3-555EA89A5855}" destId="{3B4B8CF3-C5FF-4DF5-8F86-7569FCF15755}" srcOrd="0" destOrd="0" presId="urn:microsoft.com/office/officeart/2005/8/layout/process1"/>
    <dgm:cxn modelId="{E402E5C2-E6F4-4791-A770-F9FC639DD842}" type="presParOf" srcId="{FF859B7D-E3D6-4F55-86A3-555EA89A5855}" destId="{5403F35C-F992-4FC0-AF85-1D92518D0AD4}" srcOrd="1" destOrd="0" presId="urn:microsoft.com/office/officeart/2005/8/layout/process1"/>
    <dgm:cxn modelId="{790137DE-6DDE-4ABB-A0C3-7EF1DA12D4CA}" type="presParOf" srcId="{5403F35C-F992-4FC0-AF85-1D92518D0AD4}" destId="{04AC6E02-0D36-4E97-9121-7476DBB64924}" srcOrd="0" destOrd="0" presId="urn:microsoft.com/office/officeart/2005/8/layout/process1"/>
    <dgm:cxn modelId="{13E2397A-0A4F-4719-B973-9043505EECD4}" type="presParOf" srcId="{FF859B7D-E3D6-4F55-86A3-555EA89A5855}" destId="{22B7ECD6-A7B3-4269-AFCD-C2FC9DFF74A9}" srcOrd="2" destOrd="0" presId="urn:microsoft.com/office/officeart/2005/8/layout/process1"/>
    <dgm:cxn modelId="{FEB6FBEB-DBB0-467D-8BD1-AFB615FB1D1D}" type="presParOf" srcId="{FF859B7D-E3D6-4F55-86A3-555EA89A5855}" destId="{F2EB1922-A8CD-4912-9AC2-808A1CF3E095}" srcOrd="3" destOrd="0" presId="urn:microsoft.com/office/officeart/2005/8/layout/process1"/>
    <dgm:cxn modelId="{8374DD83-92BA-4F87-B73B-E41CF261F71D}" type="presParOf" srcId="{F2EB1922-A8CD-4912-9AC2-808A1CF3E095}" destId="{A04393E9-D60A-4425-A5C7-0D5F93ADB492}" srcOrd="0" destOrd="0" presId="urn:microsoft.com/office/officeart/2005/8/layout/process1"/>
    <dgm:cxn modelId="{63927973-5C03-4C25-9B0A-90E3AC6D8CF1}" type="presParOf" srcId="{FF859B7D-E3D6-4F55-86A3-555EA89A5855}" destId="{99FE8BAF-326F-4AFD-B320-5481352FDF21}" srcOrd="4" destOrd="0" presId="urn:microsoft.com/office/officeart/2005/8/layout/process1"/>
    <dgm:cxn modelId="{72741FA1-1DD4-4184-9589-5D3C35F94AA1}" type="presParOf" srcId="{FF859B7D-E3D6-4F55-86A3-555EA89A5855}" destId="{71496671-3639-4EBA-BF45-81A534DE2598}" srcOrd="5" destOrd="0" presId="urn:microsoft.com/office/officeart/2005/8/layout/process1"/>
    <dgm:cxn modelId="{E0CBB301-4D8F-4F3C-97F3-441092AD8121}" type="presParOf" srcId="{71496671-3639-4EBA-BF45-81A534DE2598}" destId="{DC7E75E3-E9B7-4547-8FCE-CA0E6E9E7B95}" srcOrd="0" destOrd="0" presId="urn:microsoft.com/office/officeart/2005/8/layout/process1"/>
    <dgm:cxn modelId="{F5361168-A427-4665-8341-BA9DD301DCC1}" type="presParOf" srcId="{FF859B7D-E3D6-4F55-86A3-555EA89A5855}" destId="{074B5D84-0DF9-49A3-9083-5A91ACB8EB0D}" srcOrd="6" destOrd="0" presId="urn:microsoft.com/office/officeart/2005/8/layout/process1"/>
    <dgm:cxn modelId="{0DB68D2C-BD11-406A-9A08-7187C441A0D5}" type="presParOf" srcId="{FF859B7D-E3D6-4F55-86A3-555EA89A5855}" destId="{2B28A1EF-F801-40EA-B5F7-060FA584DA1E}" srcOrd="7" destOrd="0" presId="urn:microsoft.com/office/officeart/2005/8/layout/process1"/>
    <dgm:cxn modelId="{104DF7AC-7F1E-4E69-8126-2EA0E185DAF4}" type="presParOf" srcId="{2B28A1EF-F801-40EA-B5F7-060FA584DA1E}" destId="{2EA2FED7-28E6-4A99-8F78-7E625390B81C}" srcOrd="0" destOrd="0" presId="urn:microsoft.com/office/officeart/2005/8/layout/process1"/>
    <dgm:cxn modelId="{B0A20633-22F4-4899-BF95-8FEDCC442AAB}" type="presParOf" srcId="{FF859B7D-E3D6-4F55-86A3-555EA89A5855}" destId="{0E792D0D-947B-4B55-863C-38A9A8568EC2}" srcOrd="8" destOrd="0" presId="urn:microsoft.com/office/officeart/2005/8/layout/process1"/>
    <dgm:cxn modelId="{1D1CFEEF-2E8A-4CDE-81BF-28A64EB57078}" type="presParOf" srcId="{FF859B7D-E3D6-4F55-86A3-555EA89A5855}" destId="{0C33813A-B558-4E31-88F2-07B927DA536F}" srcOrd="9" destOrd="0" presId="urn:microsoft.com/office/officeart/2005/8/layout/process1"/>
    <dgm:cxn modelId="{57A88D46-9C07-411D-856D-4B1CA86728EF}" type="presParOf" srcId="{0C33813A-B558-4E31-88F2-07B927DA536F}" destId="{8C94E9D4-8474-494B-8333-6722602AE1EA}" srcOrd="0" destOrd="0" presId="urn:microsoft.com/office/officeart/2005/8/layout/process1"/>
    <dgm:cxn modelId="{D9E6D282-C683-4F6C-B368-F61A7D10BB35}" type="presParOf" srcId="{FF859B7D-E3D6-4F55-86A3-555EA89A5855}" destId="{B0D92A78-7CC3-49EF-AAA0-971C0E54FBD8}" srcOrd="10" destOrd="0" presId="urn:microsoft.com/office/officeart/2005/8/layout/process1"/>
    <dgm:cxn modelId="{E33F827E-FF10-454C-BFA0-A5085B089F8C}" type="presParOf" srcId="{FF859B7D-E3D6-4F55-86A3-555EA89A5855}" destId="{5A250736-89CF-4ADD-A3F9-4F7644ECB83B}" srcOrd="11" destOrd="0" presId="urn:microsoft.com/office/officeart/2005/8/layout/process1"/>
    <dgm:cxn modelId="{E4797EBC-635A-4AD0-A9F9-D4837BD92230}" type="presParOf" srcId="{5A250736-89CF-4ADD-A3F9-4F7644ECB83B}" destId="{75BEC774-E288-46EB-A0B2-D204511B7D3E}" srcOrd="0" destOrd="0" presId="urn:microsoft.com/office/officeart/2005/8/layout/process1"/>
    <dgm:cxn modelId="{073FA7E9-8A07-44F2-9000-BF4CFA077DA6}" type="presParOf" srcId="{FF859B7D-E3D6-4F55-86A3-555EA89A5855}" destId="{C8F33333-5675-4624-A767-8001AB10B42C}" srcOrd="12" destOrd="0" presId="urn:microsoft.com/office/officeart/2005/8/layout/process1"/>
    <dgm:cxn modelId="{17DE65FF-9899-4172-AF71-FEF9EE738C98}" type="presParOf" srcId="{FF859B7D-E3D6-4F55-86A3-555EA89A5855}" destId="{99E727DC-99D3-4123-AF91-4F7F5A9D337A}" srcOrd="13" destOrd="0" presId="urn:microsoft.com/office/officeart/2005/8/layout/process1"/>
    <dgm:cxn modelId="{93BCBE18-C545-4A9E-BDA1-E4D7EFF2D8FA}" type="presParOf" srcId="{99E727DC-99D3-4123-AF91-4F7F5A9D337A}" destId="{B5BFA315-89A3-43D6-9676-73D993AE1E6C}" srcOrd="0" destOrd="0" presId="urn:microsoft.com/office/officeart/2005/8/layout/process1"/>
    <dgm:cxn modelId="{95A21417-B21F-4A24-B2B8-488E6E10B68A}" type="presParOf" srcId="{FF859B7D-E3D6-4F55-86A3-555EA89A5855}" destId="{1DF120CC-123A-484F-83D3-CCCCC04E4A18}" srcOrd="14" destOrd="0" presId="urn:microsoft.com/office/officeart/2005/8/layout/process1"/>
    <dgm:cxn modelId="{F6F923FA-5ED0-4E2B-ACF3-A7A64003D458}" type="presParOf" srcId="{FF859B7D-E3D6-4F55-86A3-555EA89A5855}" destId="{B0189A8E-437C-4BD5-AC8C-EB5E96A3433C}" srcOrd="15" destOrd="0" presId="urn:microsoft.com/office/officeart/2005/8/layout/process1"/>
    <dgm:cxn modelId="{4F10D971-7745-43B7-8078-9669DDA8AD27}" type="presParOf" srcId="{B0189A8E-437C-4BD5-AC8C-EB5E96A3433C}" destId="{930F20F6-2B59-4300-8BA6-9CD364EFC458}" srcOrd="0" destOrd="0" presId="urn:microsoft.com/office/officeart/2005/8/layout/process1"/>
    <dgm:cxn modelId="{E5A0A9FB-CB24-4CE9-A4DE-72635CED3059}" type="presParOf" srcId="{FF859B7D-E3D6-4F55-86A3-555EA89A5855}" destId="{BFFD0A72-0897-42B1-A51E-7C70170BE75D}" srcOrd="16" destOrd="0" presId="urn:microsoft.com/office/officeart/2005/8/layout/process1"/>
    <dgm:cxn modelId="{A8DCE98F-C27B-4939-9D8B-AF806A9EFC98}" type="presParOf" srcId="{FF859B7D-E3D6-4F55-86A3-555EA89A5855}" destId="{375DA5F4-64DF-4496-9337-57E4688C6864}" srcOrd="17" destOrd="0" presId="urn:microsoft.com/office/officeart/2005/8/layout/process1"/>
    <dgm:cxn modelId="{AEB42FB4-BEFF-463F-A78E-0A1AF2088755}" type="presParOf" srcId="{375DA5F4-64DF-4496-9337-57E4688C6864}" destId="{F69B72C3-3DF2-499A-A200-8E770CDC3BC0}" srcOrd="0" destOrd="0" presId="urn:microsoft.com/office/officeart/2005/8/layout/process1"/>
    <dgm:cxn modelId="{580D3AF9-7A98-4212-A64F-20D8476CAF22}" type="presParOf" srcId="{FF859B7D-E3D6-4F55-86A3-555EA89A5855}" destId="{964564C8-7BD7-40E0-85FC-9110E78D1E98}" srcOrd="18"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6C1331E-52AE-4CA4-B4A2-034D290E67C9}" type="doc">
      <dgm:prSet loTypeId="urn:microsoft.com/office/officeart/2005/8/layout/process1" loCatId="process" qsTypeId="urn:microsoft.com/office/officeart/2005/8/quickstyle/simple1" qsCatId="simple" csTypeId="urn:microsoft.com/office/officeart/2005/8/colors/accent6_5" csCatId="accent6" phldr="1"/>
      <dgm:spPr/>
    </dgm:pt>
    <dgm:pt modelId="{96E3FE20-27E8-485D-B941-6E5483690226}">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Exigibilidad de los CPHS</a:t>
          </a:r>
          <a:endParaRPr lang="es-CL" sz="1000" b="1" kern="1200" dirty="0">
            <a:solidFill>
              <a:prstClr val="white"/>
            </a:solidFill>
            <a:latin typeface="Calibri" panose="020F0502020204030204"/>
            <a:ea typeface="+mn-ea"/>
            <a:cs typeface="+mn-cs"/>
          </a:endParaRPr>
        </a:p>
      </dgm:t>
    </dgm:pt>
    <dgm:pt modelId="{30701009-A82C-48F0-80E1-8F6425EB9780}" type="parTrans" cxnId="{63CD4D53-9889-4FB7-ADDA-C43296044E0C}">
      <dgm:prSet/>
      <dgm:spPr/>
      <dgm:t>
        <a:bodyPr/>
        <a:lstStyle/>
        <a:p>
          <a:endParaRPr lang="es-CL" sz="1000" b="1"/>
        </a:p>
      </dgm:t>
    </dgm:pt>
    <dgm:pt modelId="{BD3736CF-557D-4592-81BB-67549C2C84AC}" type="sibTrans" cxnId="{63CD4D53-9889-4FB7-ADDA-C43296044E0C}">
      <dgm:prSet custT="1"/>
      <dgm:spPr/>
      <dgm:t>
        <a:bodyPr/>
        <a:lstStyle/>
        <a:p>
          <a:endParaRPr lang="es-CL" sz="1000" b="1"/>
        </a:p>
      </dgm:t>
    </dgm:pt>
    <dgm:pt modelId="{A4580264-F3BF-42B0-B0B0-DFFFF04F6507}">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Composición del CPHS</a:t>
          </a:r>
          <a:endParaRPr lang="es-CL" sz="1000" b="1" kern="1200" dirty="0">
            <a:solidFill>
              <a:prstClr val="white"/>
            </a:solidFill>
            <a:latin typeface="Calibri" panose="020F0502020204030204"/>
            <a:ea typeface="+mn-ea"/>
            <a:cs typeface="+mn-cs"/>
          </a:endParaRPr>
        </a:p>
      </dgm:t>
    </dgm:pt>
    <dgm:pt modelId="{9B7B82E2-E13F-4E6B-B365-4A99CC0C41E1}" type="parTrans" cxnId="{F585908E-59C3-49E5-98A8-C65E7FB60ADD}">
      <dgm:prSet/>
      <dgm:spPr/>
      <dgm:t>
        <a:bodyPr/>
        <a:lstStyle/>
        <a:p>
          <a:endParaRPr lang="es-CL" sz="1000" b="1"/>
        </a:p>
      </dgm:t>
    </dgm:pt>
    <dgm:pt modelId="{4ACAEC89-6D48-4850-9FAD-12A2F943F7AB}" type="sibTrans" cxnId="{F585908E-59C3-49E5-98A8-C65E7FB60ADD}">
      <dgm:prSet custT="1"/>
      <dgm:spPr/>
      <dgm:t>
        <a:bodyPr/>
        <a:lstStyle/>
        <a:p>
          <a:endParaRPr lang="es-CL" sz="1000" b="1"/>
        </a:p>
      </dgm:t>
    </dgm:pt>
    <dgm:pt modelId="{D2FFC704-3A3C-407C-983B-2014AD2B179C}">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r>
            <a:rPr lang="es-ES" sz="1200" b="1" kern="1200" dirty="0">
              <a:solidFill>
                <a:prstClr val="white"/>
              </a:solidFill>
              <a:latin typeface="Calibri" panose="020F0502020204030204"/>
              <a:ea typeface="+mn-ea"/>
              <a:cs typeface="+mn-cs"/>
            </a:rPr>
            <a:t>Constitución</a:t>
          </a:r>
          <a:r>
            <a:rPr lang="es-ES" sz="1000" b="1" kern="1200" dirty="0"/>
            <a:t> del CPHS</a:t>
          </a:r>
          <a:endParaRPr lang="es-CL" sz="1000" b="1" kern="1200" dirty="0"/>
        </a:p>
      </dgm:t>
    </dgm:pt>
    <dgm:pt modelId="{655BFCF7-6A50-4B71-ACF3-9D6192220CB7}" type="parTrans" cxnId="{C7C9A4BB-04CD-4C85-9B46-FA35E55C00D1}">
      <dgm:prSet/>
      <dgm:spPr/>
      <dgm:t>
        <a:bodyPr/>
        <a:lstStyle/>
        <a:p>
          <a:endParaRPr lang="es-CL" sz="1000" b="1"/>
        </a:p>
      </dgm:t>
    </dgm:pt>
    <dgm:pt modelId="{F7D24744-1A5D-45FA-9322-BF85AC414DA2}" type="sibTrans" cxnId="{C7C9A4BB-04CD-4C85-9B46-FA35E55C00D1}">
      <dgm:prSet custT="1"/>
      <dgm:spPr/>
      <dgm:t>
        <a:bodyPr/>
        <a:lstStyle/>
        <a:p>
          <a:endParaRPr lang="es-CL" sz="1000" b="1"/>
        </a:p>
      </dgm:t>
    </dgm:pt>
    <dgm:pt modelId="{C8A5F8E8-1BF0-4207-A8ED-1D1448AA613B}">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r>
            <a:rPr lang="es-ES" sz="1000" b="1" kern="1200" dirty="0"/>
            <a:t>Facilidades             para el </a:t>
          </a:r>
          <a:r>
            <a:rPr lang="es-ES" sz="1200" b="1" kern="1200" dirty="0">
              <a:solidFill>
                <a:prstClr val="white"/>
              </a:solidFill>
              <a:latin typeface="Calibri" panose="020F0502020204030204"/>
              <a:ea typeface="+mn-ea"/>
              <a:cs typeface="+mn-cs"/>
            </a:rPr>
            <a:t>funcionamiento</a:t>
          </a:r>
          <a:r>
            <a:rPr lang="es-ES" sz="1000" b="1" kern="1200" dirty="0"/>
            <a:t> del CPHS</a:t>
          </a:r>
          <a:endParaRPr lang="es-CL" sz="1000" b="1" kern="1200" dirty="0"/>
        </a:p>
      </dgm:t>
    </dgm:pt>
    <dgm:pt modelId="{B6BE6C6B-5EC2-4E53-A634-8C55796F8A5D}" type="parTrans" cxnId="{A670B41F-1D18-4153-94FA-81FACE22AEE9}">
      <dgm:prSet/>
      <dgm:spPr/>
      <dgm:t>
        <a:bodyPr/>
        <a:lstStyle/>
        <a:p>
          <a:endParaRPr lang="es-CL" sz="1000" b="1"/>
        </a:p>
      </dgm:t>
    </dgm:pt>
    <dgm:pt modelId="{6BC13A0D-9F1D-425F-80EA-53FD31043B7A}" type="sibTrans" cxnId="{A670B41F-1D18-4153-94FA-81FACE22AEE9}">
      <dgm:prSet custT="1"/>
      <dgm:spPr/>
      <dgm:t>
        <a:bodyPr/>
        <a:lstStyle/>
        <a:p>
          <a:endParaRPr lang="es-CL" sz="1000" b="1"/>
        </a:p>
      </dgm:t>
    </dgm:pt>
    <dgm:pt modelId="{E8501B58-696D-4E5C-9C4D-4D49AA5ABA42}">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r>
            <a:rPr lang="es-ES" sz="1000" b="1" dirty="0"/>
            <a:t>Reuniones del CPHS</a:t>
          </a:r>
          <a:endParaRPr lang="es-CL" sz="1000" b="1" dirty="0"/>
        </a:p>
      </dgm:t>
    </dgm:pt>
    <dgm:pt modelId="{746AF120-C586-4CCB-B67F-D85780EDA687}" type="parTrans" cxnId="{3B6EF996-F348-4485-AE70-BE19C45AC725}">
      <dgm:prSet/>
      <dgm:spPr/>
      <dgm:t>
        <a:bodyPr/>
        <a:lstStyle/>
        <a:p>
          <a:endParaRPr lang="es-CL" sz="1000" b="1"/>
        </a:p>
      </dgm:t>
    </dgm:pt>
    <dgm:pt modelId="{527EB2DC-E6D5-49A8-A67C-0B373F83B4DF}" type="sibTrans" cxnId="{3B6EF996-F348-4485-AE70-BE19C45AC725}">
      <dgm:prSet custT="1"/>
      <dgm:spPr/>
      <dgm:t>
        <a:bodyPr/>
        <a:lstStyle/>
        <a:p>
          <a:endParaRPr lang="es-CL" sz="1000" b="1"/>
        </a:p>
      </dgm:t>
    </dgm:pt>
    <dgm:pt modelId="{E2CD9146-7A1A-4385-8100-27DE060247D6}">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Vigencia en el CPHS</a:t>
          </a:r>
          <a:endParaRPr lang="es-CL" sz="1000" b="1" kern="1200" dirty="0">
            <a:solidFill>
              <a:prstClr val="white"/>
            </a:solidFill>
            <a:latin typeface="Calibri" panose="020F0502020204030204"/>
            <a:ea typeface="+mn-ea"/>
            <a:cs typeface="+mn-cs"/>
          </a:endParaRPr>
        </a:p>
      </dgm:t>
    </dgm:pt>
    <dgm:pt modelId="{FFB5AE67-036F-4CE6-8F5E-B181DD1DF4C7}" type="parTrans" cxnId="{52A25868-72BD-4389-BEC9-44482ED2203D}">
      <dgm:prSet/>
      <dgm:spPr/>
      <dgm:t>
        <a:bodyPr/>
        <a:lstStyle/>
        <a:p>
          <a:endParaRPr lang="es-CL" sz="1000" b="1"/>
        </a:p>
      </dgm:t>
    </dgm:pt>
    <dgm:pt modelId="{59223C34-5785-47C4-845E-F30485DF1168}" type="sibTrans" cxnId="{52A25868-72BD-4389-BEC9-44482ED2203D}">
      <dgm:prSet custT="1"/>
      <dgm:spPr/>
      <dgm:t>
        <a:bodyPr/>
        <a:lstStyle/>
        <a:p>
          <a:endParaRPr lang="es-CL" sz="1000" b="1"/>
        </a:p>
      </dgm:t>
    </dgm:pt>
    <dgm:pt modelId="{D497779F-8EB7-41B6-9C49-4C179DDD77E9}">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Rol miembros suplentes</a:t>
          </a:r>
          <a:endParaRPr lang="es-CL" sz="1000" b="1" kern="1200" dirty="0">
            <a:solidFill>
              <a:prstClr val="white"/>
            </a:solidFill>
            <a:latin typeface="Calibri" panose="020F0502020204030204"/>
            <a:ea typeface="+mn-ea"/>
            <a:cs typeface="+mn-cs"/>
          </a:endParaRPr>
        </a:p>
      </dgm:t>
    </dgm:pt>
    <dgm:pt modelId="{8E8E1581-77F7-466A-A9C6-8398AB7362EA}" type="parTrans" cxnId="{0B2D48EE-B31C-47D3-862F-FD4D5E5042FE}">
      <dgm:prSet/>
      <dgm:spPr/>
      <dgm:t>
        <a:bodyPr/>
        <a:lstStyle/>
        <a:p>
          <a:endParaRPr lang="es-CL" sz="1000" b="1"/>
        </a:p>
      </dgm:t>
    </dgm:pt>
    <dgm:pt modelId="{5E1B7DFB-018D-4C1F-BEE6-65AA27986494}" type="sibTrans" cxnId="{0B2D48EE-B31C-47D3-862F-FD4D5E5042FE}">
      <dgm:prSet custT="1"/>
      <dgm:spPr/>
      <dgm:t>
        <a:bodyPr/>
        <a:lstStyle/>
        <a:p>
          <a:endParaRPr lang="es-CL" sz="1000" b="1"/>
        </a:p>
      </dgm:t>
    </dgm:pt>
    <dgm:pt modelId="{5DAEDA48-3C70-44EE-87D2-54F8162AA113}">
      <dgm:prSet phldrT="[Texto]" custT="1"/>
      <dgm:spPr>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gm:spPr>
      <dgm:t>
        <a:bodyPr spcFirstLastPara="0" vert="horz" wrap="square" lIns="38100" tIns="38100" rIns="38100" bIns="3810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Asistencia a los CPHS</a:t>
          </a:r>
          <a:endParaRPr lang="es-CL" sz="1000" b="1" kern="1200" dirty="0">
            <a:solidFill>
              <a:prstClr val="white"/>
            </a:solidFill>
            <a:latin typeface="Calibri" panose="020F0502020204030204"/>
            <a:ea typeface="+mn-ea"/>
            <a:cs typeface="+mn-cs"/>
          </a:endParaRPr>
        </a:p>
      </dgm:t>
    </dgm:pt>
    <dgm:pt modelId="{CC8AD963-A025-4B5C-BA5C-389EC946FBBA}" type="parTrans" cxnId="{6E3DB2A2-A486-4A02-926E-C0E592EF2D04}">
      <dgm:prSet/>
      <dgm:spPr/>
      <dgm:t>
        <a:bodyPr/>
        <a:lstStyle/>
        <a:p>
          <a:endParaRPr lang="es-CL" sz="1000" b="1"/>
        </a:p>
      </dgm:t>
    </dgm:pt>
    <dgm:pt modelId="{DFEF6568-E172-4C7C-9A03-E5B8D998B3CC}" type="sibTrans" cxnId="{6E3DB2A2-A486-4A02-926E-C0E592EF2D04}">
      <dgm:prSet custT="1"/>
      <dgm:spPr/>
      <dgm:t>
        <a:bodyPr/>
        <a:lstStyle/>
        <a:p>
          <a:endParaRPr lang="es-CL" sz="1000" b="1"/>
        </a:p>
      </dgm:t>
    </dgm:pt>
    <dgm:pt modelId="{CC4EA1DE-0B59-4EA9-9EE7-EA060393842B}">
      <dgm:prSet phldrT="[Texto]" custT="1"/>
      <dgm:spPr>
        <a:solidFill>
          <a:srgbClr val="70AD47">
            <a:alpha val="90000"/>
            <a:hueOff val="0"/>
            <a:satOff val="0"/>
            <a:lumOff val="0"/>
            <a:alphaOff val="0"/>
          </a:srgbClr>
        </a:solidFill>
        <a:ln w="22225" cap="flat" cmpd="sng" algn="ctr">
          <a:solidFill>
            <a:scrgbClr r="0" g="0" b="0"/>
          </a:solidFill>
          <a:prstDash val="solid"/>
          <a:miter lim="800000"/>
        </a:ln>
        <a:effectLst>
          <a:outerShdw blurRad="215900" dist="38100" dir="18900000" algn="bl" rotWithShape="0">
            <a:prstClr val="black">
              <a:alpha val="40000"/>
            </a:prstClr>
          </a:outerShdw>
        </a:effectLst>
      </dgm:spPr>
      <dgm:t>
        <a:bodyPr spcFirstLastPara="0" vert="horz" wrap="square" lIns="45720" tIns="45720" rIns="45720" bIns="45720" numCol="1" spcCol="1270" anchor="ctr" anchorCtr="0"/>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Funciones del CPHS</a:t>
          </a:r>
          <a:endParaRPr lang="es-CL" sz="1000" b="1" kern="1200" dirty="0">
            <a:solidFill>
              <a:prstClr val="white"/>
            </a:solidFill>
            <a:latin typeface="Calibri" panose="020F0502020204030204"/>
            <a:ea typeface="+mn-ea"/>
            <a:cs typeface="+mn-cs"/>
          </a:endParaRPr>
        </a:p>
      </dgm:t>
    </dgm:pt>
    <dgm:pt modelId="{2AE15B5D-3959-42F1-961D-2BE18667A876}" type="parTrans" cxnId="{072E6816-04A2-492E-9A05-ABD1134967B4}">
      <dgm:prSet/>
      <dgm:spPr/>
      <dgm:t>
        <a:bodyPr/>
        <a:lstStyle/>
        <a:p>
          <a:endParaRPr lang="es-CL" sz="1000" b="1"/>
        </a:p>
      </dgm:t>
    </dgm:pt>
    <dgm:pt modelId="{A8420DD8-2E7E-4AA2-BF85-1539308E01E1}" type="sibTrans" cxnId="{072E6816-04A2-492E-9A05-ABD1134967B4}">
      <dgm:prSet custT="1"/>
      <dgm:spPr/>
      <dgm:t>
        <a:bodyPr/>
        <a:lstStyle/>
        <a:p>
          <a:endParaRPr lang="es-CL" sz="1000" b="1"/>
        </a:p>
      </dgm:t>
    </dgm:pt>
    <dgm:pt modelId="{1ED7F1C1-BEA5-4460-B917-460E9800126C}">
      <dgm:prSet phldrT="[Texto]" custT="1"/>
      <dgm:spPr/>
      <dgm:t>
        <a:bodyPr/>
        <a:lstStyle/>
        <a:p>
          <a:r>
            <a:rPr lang="es-ES" sz="1000" b="1" dirty="0"/>
            <a:t>Permanencia de los CPHS</a:t>
          </a:r>
          <a:endParaRPr lang="es-CL" sz="1000" b="1" dirty="0"/>
        </a:p>
      </dgm:t>
    </dgm:pt>
    <dgm:pt modelId="{EC566DA7-6CFA-43B6-B21F-C3D8D17489E9}" type="parTrans" cxnId="{DB214778-C167-40B5-8B18-4E62A552AC4F}">
      <dgm:prSet/>
      <dgm:spPr/>
      <dgm:t>
        <a:bodyPr/>
        <a:lstStyle/>
        <a:p>
          <a:endParaRPr lang="es-CL" sz="1000" b="1"/>
        </a:p>
      </dgm:t>
    </dgm:pt>
    <dgm:pt modelId="{C66DE3FC-EAB5-4BB1-B573-0BB18E900645}" type="sibTrans" cxnId="{DB214778-C167-40B5-8B18-4E62A552AC4F}">
      <dgm:prSet/>
      <dgm:spPr/>
      <dgm:t>
        <a:bodyPr/>
        <a:lstStyle/>
        <a:p>
          <a:endParaRPr lang="es-CL" sz="1000" b="1"/>
        </a:p>
      </dgm:t>
    </dgm:pt>
    <dgm:pt modelId="{FF859B7D-E3D6-4F55-86A3-555EA89A5855}" type="pres">
      <dgm:prSet presAssocID="{F6C1331E-52AE-4CA4-B4A2-034D290E67C9}" presName="Name0" presStyleCnt="0">
        <dgm:presLayoutVars>
          <dgm:dir/>
          <dgm:resizeHandles val="exact"/>
        </dgm:presLayoutVars>
      </dgm:prSet>
      <dgm:spPr/>
    </dgm:pt>
    <dgm:pt modelId="{3B4B8CF3-C5FF-4DF5-8F86-7569FCF15755}" type="pres">
      <dgm:prSet presAssocID="{96E3FE20-27E8-485D-B941-6E5483690226}" presName="node" presStyleLbl="node1" presStyleIdx="0" presStyleCnt="10">
        <dgm:presLayoutVars>
          <dgm:bulletEnabled val="1"/>
        </dgm:presLayoutVars>
      </dgm:prSet>
      <dgm:spPr>
        <a:xfrm>
          <a:off x="4170" y="2777108"/>
          <a:ext cx="963499" cy="686493"/>
        </a:xfrm>
        <a:prstGeom prst="roundRect">
          <a:avLst>
            <a:gd name="adj" fmla="val 10000"/>
          </a:avLst>
        </a:prstGeom>
      </dgm:spPr>
    </dgm:pt>
    <dgm:pt modelId="{5403F35C-F992-4FC0-AF85-1D92518D0AD4}" type="pres">
      <dgm:prSet presAssocID="{BD3736CF-557D-4592-81BB-67549C2C84AC}" presName="sibTrans" presStyleLbl="sibTrans2D1" presStyleIdx="0" presStyleCnt="9"/>
      <dgm:spPr/>
    </dgm:pt>
    <dgm:pt modelId="{04AC6E02-0D36-4E97-9121-7476DBB64924}" type="pres">
      <dgm:prSet presAssocID="{BD3736CF-557D-4592-81BB-67549C2C84AC}" presName="connectorText" presStyleLbl="sibTrans2D1" presStyleIdx="0" presStyleCnt="9"/>
      <dgm:spPr/>
    </dgm:pt>
    <dgm:pt modelId="{22B7ECD6-A7B3-4269-AFCD-C2FC9DFF74A9}" type="pres">
      <dgm:prSet presAssocID="{A4580264-F3BF-42B0-B0B0-DFFFF04F6507}" presName="node" presStyleLbl="node1" presStyleIdx="1" presStyleCnt="10" custLinFactY="-27519" custLinFactNeighborX="-33529" custLinFactNeighborY="-100000">
        <dgm:presLayoutVars>
          <dgm:bulletEnabled val="1"/>
        </dgm:presLayoutVars>
      </dgm:prSet>
      <dgm:spPr>
        <a:xfrm>
          <a:off x="1223848" y="1901699"/>
          <a:ext cx="963499" cy="686493"/>
        </a:xfrm>
        <a:prstGeom prst="roundRect">
          <a:avLst>
            <a:gd name="adj" fmla="val 10000"/>
          </a:avLst>
        </a:prstGeom>
      </dgm:spPr>
    </dgm:pt>
    <dgm:pt modelId="{F2EB1922-A8CD-4912-9AC2-808A1CF3E095}" type="pres">
      <dgm:prSet presAssocID="{4ACAEC89-6D48-4850-9FAD-12A2F943F7AB}" presName="sibTrans" presStyleLbl="sibTrans2D1" presStyleIdx="1" presStyleCnt="9"/>
      <dgm:spPr/>
    </dgm:pt>
    <dgm:pt modelId="{A04393E9-D60A-4425-A5C7-0D5F93ADB492}" type="pres">
      <dgm:prSet presAssocID="{4ACAEC89-6D48-4850-9FAD-12A2F943F7AB}" presName="connectorText" presStyleLbl="sibTrans2D1" presStyleIdx="1" presStyleCnt="9"/>
      <dgm:spPr/>
    </dgm:pt>
    <dgm:pt modelId="{99FE8BAF-326F-4AFD-B320-5481352FDF21}" type="pres">
      <dgm:prSet presAssocID="{D2FFC704-3A3C-407C-983B-2014AD2B179C}" presName="node" presStyleLbl="node1" presStyleIdx="2" presStyleCnt="10" custLinFactX="-1311" custLinFactNeighborX="-100000" custLinFactNeighborY="16743">
        <dgm:presLayoutVars>
          <dgm:bulletEnabled val="1"/>
        </dgm:presLayoutVars>
      </dgm:prSet>
      <dgm:spPr>
        <a:xfrm>
          <a:off x="2308131" y="2875620"/>
          <a:ext cx="962558" cy="735891"/>
        </a:xfrm>
        <a:prstGeom prst="roundRect">
          <a:avLst>
            <a:gd name="adj" fmla="val 10000"/>
          </a:avLst>
        </a:prstGeom>
      </dgm:spPr>
    </dgm:pt>
    <dgm:pt modelId="{71496671-3639-4EBA-BF45-81A534DE2598}" type="pres">
      <dgm:prSet presAssocID="{F7D24744-1A5D-45FA-9322-BF85AC414DA2}" presName="sibTrans" presStyleLbl="sibTrans2D1" presStyleIdx="2" presStyleCnt="9"/>
      <dgm:spPr/>
    </dgm:pt>
    <dgm:pt modelId="{DC7E75E3-E9B7-4547-8FCE-CA0E6E9E7B95}" type="pres">
      <dgm:prSet presAssocID="{F7D24744-1A5D-45FA-9322-BF85AC414DA2}" presName="connectorText" presStyleLbl="sibTrans2D1" presStyleIdx="2" presStyleCnt="9"/>
      <dgm:spPr/>
    </dgm:pt>
    <dgm:pt modelId="{074B5D84-0DF9-49A3-9083-5A91ACB8EB0D}" type="pres">
      <dgm:prSet presAssocID="{C8A5F8E8-1BF0-4207-A8ED-1D1448AA613B}" presName="node" presStyleLbl="node1" presStyleIdx="3" presStyleCnt="10" custScaleX="133810" custLinFactX="-12742" custLinFactY="-27519" custLinFactNeighborX="-100000" custLinFactNeighborY="-100000">
        <dgm:presLayoutVars>
          <dgm:bulletEnabled val="1"/>
        </dgm:presLayoutVars>
      </dgm:prSet>
      <dgm:spPr>
        <a:xfrm>
          <a:off x="3545683" y="1814008"/>
          <a:ext cx="1049515" cy="735891"/>
        </a:xfrm>
        <a:prstGeom prst="roundRect">
          <a:avLst>
            <a:gd name="adj" fmla="val 10000"/>
          </a:avLst>
        </a:prstGeom>
      </dgm:spPr>
    </dgm:pt>
    <dgm:pt modelId="{2B28A1EF-F801-40EA-B5F7-060FA584DA1E}" type="pres">
      <dgm:prSet presAssocID="{6BC13A0D-9F1D-425F-80EA-53FD31043B7A}" presName="sibTrans" presStyleLbl="sibTrans2D1" presStyleIdx="3" presStyleCnt="9"/>
      <dgm:spPr/>
    </dgm:pt>
    <dgm:pt modelId="{2EA2FED7-28E6-4A99-8F78-7E625390B81C}" type="pres">
      <dgm:prSet presAssocID="{6BC13A0D-9F1D-425F-80EA-53FD31043B7A}" presName="connectorText" presStyleLbl="sibTrans2D1" presStyleIdx="3" presStyleCnt="9"/>
      <dgm:spPr/>
    </dgm:pt>
    <dgm:pt modelId="{0E792D0D-947B-4B55-863C-38A9A8568EC2}" type="pres">
      <dgm:prSet presAssocID="{E8501B58-696D-4E5C-9C4D-4D49AA5ABA42}" presName="node" presStyleLbl="node1" presStyleIdx="4" presStyleCnt="10" custLinFactX="-32652" custLinFactNeighborX="-100000" custLinFactNeighborY="11933">
        <dgm:presLayoutVars>
          <dgm:bulletEnabled val="1"/>
        </dgm:presLayoutVars>
      </dgm:prSet>
      <dgm:spPr>
        <a:xfrm>
          <a:off x="4802360" y="2853590"/>
          <a:ext cx="962558" cy="739966"/>
        </a:xfrm>
        <a:prstGeom prst="roundRect">
          <a:avLst>
            <a:gd name="adj" fmla="val 10000"/>
          </a:avLst>
        </a:prstGeom>
      </dgm:spPr>
    </dgm:pt>
    <dgm:pt modelId="{0C33813A-B558-4E31-88F2-07B927DA536F}" type="pres">
      <dgm:prSet presAssocID="{527EB2DC-E6D5-49A8-A67C-0B373F83B4DF}" presName="sibTrans" presStyleLbl="sibTrans2D1" presStyleIdx="4" presStyleCnt="9"/>
      <dgm:spPr/>
    </dgm:pt>
    <dgm:pt modelId="{8C94E9D4-8474-494B-8333-6722602AE1EA}" type="pres">
      <dgm:prSet presAssocID="{527EB2DC-E6D5-49A8-A67C-0B373F83B4DF}" presName="connectorText" presStyleLbl="sibTrans2D1" presStyleIdx="4" presStyleCnt="9"/>
      <dgm:spPr/>
    </dgm:pt>
    <dgm:pt modelId="{B0D92A78-7CC3-49EF-AAA0-971C0E54FBD8}" type="pres">
      <dgm:prSet presAssocID="{E2CD9146-7A1A-4385-8100-27DE060247D6}" presName="node" presStyleLbl="node1" presStyleIdx="5" presStyleCnt="10" custLinFactX="-56076" custLinFactY="-19482" custLinFactNeighborX="-100000" custLinFactNeighborY="-100000">
        <dgm:presLayoutVars>
          <dgm:bulletEnabled val="1"/>
        </dgm:presLayoutVars>
      </dgm:prSet>
      <dgm:spPr>
        <a:xfrm>
          <a:off x="6040407" y="1814457"/>
          <a:ext cx="944852" cy="770523"/>
        </a:xfrm>
        <a:prstGeom prst="roundRect">
          <a:avLst>
            <a:gd name="adj" fmla="val 10000"/>
          </a:avLst>
        </a:prstGeom>
      </dgm:spPr>
    </dgm:pt>
    <dgm:pt modelId="{5A250736-89CF-4ADD-A3F9-4F7644ECB83B}" type="pres">
      <dgm:prSet presAssocID="{59223C34-5785-47C4-845E-F30485DF1168}" presName="sibTrans" presStyleLbl="sibTrans2D1" presStyleIdx="5" presStyleCnt="9"/>
      <dgm:spPr/>
    </dgm:pt>
    <dgm:pt modelId="{75BEC774-E288-46EB-A0B2-D204511B7D3E}" type="pres">
      <dgm:prSet presAssocID="{59223C34-5785-47C4-845E-F30485DF1168}" presName="connectorText" presStyleLbl="sibTrans2D1" presStyleIdx="5" presStyleCnt="9"/>
      <dgm:spPr/>
    </dgm:pt>
    <dgm:pt modelId="{C8F33333-5675-4624-A767-8001AB10B42C}" type="pres">
      <dgm:prSet presAssocID="{D497779F-8EB7-41B6-9C49-4C179DDD77E9}" presName="node" presStyleLbl="node1" presStyleIdx="6" presStyleCnt="10" custLinFactX="-83732" custLinFactNeighborX="-100000" custLinFactNeighborY="8153">
        <dgm:presLayoutVars>
          <dgm:bulletEnabled val="1"/>
        </dgm:presLayoutVars>
      </dgm:prSet>
      <dgm:spPr>
        <a:xfrm>
          <a:off x="7101892" y="2797914"/>
          <a:ext cx="944852" cy="770523"/>
        </a:xfrm>
        <a:prstGeom prst="roundRect">
          <a:avLst>
            <a:gd name="adj" fmla="val 10000"/>
          </a:avLst>
        </a:prstGeom>
      </dgm:spPr>
    </dgm:pt>
    <dgm:pt modelId="{99E727DC-99D3-4123-AF91-4F7F5A9D337A}" type="pres">
      <dgm:prSet presAssocID="{5E1B7DFB-018D-4C1F-BEE6-65AA27986494}" presName="sibTrans" presStyleLbl="sibTrans2D1" presStyleIdx="6" presStyleCnt="9"/>
      <dgm:spPr/>
    </dgm:pt>
    <dgm:pt modelId="{B5BFA315-89A3-43D6-9676-73D993AE1E6C}" type="pres">
      <dgm:prSet presAssocID="{5E1B7DFB-018D-4C1F-BEE6-65AA27986494}" presName="connectorText" presStyleLbl="sibTrans2D1" presStyleIdx="6" presStyleCnt="9"/>
      <dgm:spPr/>
    </dgm:pt>
    <dgm:pt modelId="{1DF120CC-123A-484F-83D3-CCCCC04E4A18}" type="pres">
      <dgm:prSet presAssocID="{5DAEDA48-3C70-44EE-87D2-54F8162AA113}" presName="node" presStyleLbl="node1" presStyleIdx="7" presStyleCnt="10" custLinFactX="-100000" custLinFactY="-19482" custLinFactNeighborX="-113839" custLinFactNeighborY="-100000">
        <dgm:presLayoutVars>
          <dgm:bulletEnabled val="1"/>
        </dgm:presLayoutVars>
      </dgm:prSet>
      <dgm:spPr>
        <a:xfrm>
          <a:off x="8218673" y="1814457"/>
          <a:ext cx="944852" cy="770523"/>
        </a:xfrm>
        <a:prstGeom prst="roundRect">
          <a:avLst>
            <a:gd name="adj" fmla="val 10000"/>
          </a:avLst>
        </a:prstGeom>
      </dgm:spPr>
    </dgm:pt>
    <dgm:pt modelId="{B0189A8E-437C-4BD5-AC8C-EB5E96A3433C}" type="pres">
      <dgm:prSet presAssocID="{DFEF6568-E172-4C7C-9A03-E5B8D998B3CC}" presName="sibTrans" presStyleLbl="sibTrans2D1" presStyleIdx="7" presStyleCnt="9"/>
      <dgm:spPr/>
    </dgm:pt>
    <dgm:pt modelId="{930F20F6-2B59-4300-8BA6-9CD364EFC458}" type="pres">
      <dgm:prSet presAssocID="{DFEF6568-E172-4C7C-9A03-E5B8D998B3CC}" presName="connectorText" presStyleLbl="sibTrans2D1" presStyleIdx="7" presStyleCnt="9"/>
      <dgm:spPr/>
    </dgm:pt>
    <dgm:pt modelId="{BFFD0A72-0897-42B1-A51E-7C70170BE75D}" type="pres">
      <dgm:prSet presAssocID="{CC4EA1DE-0B59-4EA9-9EE7-EA060393842B}" presName="node" presStyleLbl="node1" presStyleIdx="8" presStyleCnt="10" custLinFactX="-100000" custLinFactNeighborX="-168349" custLinFactNeighborY="4076">
        <dgm:presLayoutVars>
          <dgm:bulletEnabled val="1"/>
        </dgm:presLayoutVars>
      </dgm:prSet>
      <dgm:spPr>
        <a:xfrm>
          <a:off x="9335451" y="2766500"/>
          <a:ext cx="944852" cy="770523"/>
        </a:xfrm>
        <a:prstGeom prst="roundRect">
          <a:avLst>
            <a:gd name="adj" fmla="val 10000"/>
          </a:avLst>
        </a:prstGeom>
      </dgm:spPr>
    </dgm:pt>
    <dgm:pt modelId="{375DA5F4-64DF-4496-9337-57E4688C6864}" type="pres">
      <dgm:prSet presAssocID="{A8420DD8-2E7E-4AA2-BF85-1539308E01E1}" presName="sibTrans" presStyleLbl="sibTrans2D1" presStyleIdx="8" presStyleCnt="9"/>
      <dgm:spPr/>
    </dgm:pt>
    <dgm:pt modelId="{F69B72C3-3DF2-499A-A200-8E770CDC3BC0}" type="pres">
      <dgm:prSet presAssocID="{A8420DD8-2E7E-4AA2-BF85-1539308E01E1}" presName="connectorText" presStyleLbl="sibTrans2D1" presStyleIdx="8" presStyleCnt="9"/>
      <dgm:spPr/>
    </dgm:pt>
    <dgm:pt modelId="{964564C8-7BD7-40E0-85FC-9110E78D1E98}" type="pres">
      <dgm:prSet presAssocID="{1ED7F1C1-BEA5-4460-B917-460E9800126C}" presName="node" presStyleLbl="node1" presStyleIdx="9" presStyleCnt="10" custLinFactX="-116246" custLinFactY="-19482" custLinFactNeighborX="-200000" custLinFactNeighborY="-100000">
        <dgm:presLayoutVars>
          <dgm:bulletEnabled val="1"/>
        </dgm:presLayoutVars>
      </dgm:prSet>
      <dgm:spPr/>
    </dgm:pt>
  </dgm:ptLst>
  <dgm:cxnLst>
    <dgm:cxn modelId="{92C7AD02-F8BA-4F36-844D-F36D95980FAA}" type="presOf" srcId="{F7D24744-1A5D-45FA-9322-BF85AC414DA2}" destId="{DC7E75E3-E9B7-4547-8FCE-CA0E6E9E7B95}" srcOrd="1" destOrd="0" presId="urn:microsoft.com/office/officeart/2005/8/layout/process1"/>
    <dgm:cxn modelId="{043EEE06-22E8-45E5-BEB6-F1EED26EC0BC}" type="presOf" srcId="{527EB2DC-E6D5-49A8-A67C-0B373F83B4DF}" destId="{8C94E9D4-8474-494B-8333-6722602AE1EA}" srcOrd="1" destOrd="0" presId="urn:microsoft.com/office/officeart/2005/8/layout/process1"/>
    <dgm:cxn modelId="{5DBF9C08-3EEA-4DFA-8D22-E7C42D3AFEC2}" type="presOf" srcId="{A8420DD8-2E7E-4AA2-BF85-1539308E01E1}" destId="{F69B72C3-3DF2-499A-A200-8E770CDC3BC0}" srcOrd="1" destOrd="0" presId="urn:microsoft.com/office/officeart/2005/8/layout/process1"/>
    <dgm:cxn modelId="{072E6816-04A2-492E-9A05-ABD1134967B4}" srcId="{F6C1331E-52AE-4CA4-B4A2-034D290E67C9}" destId="{CC4EA1DE-0B59-4EA9-9EE7-EA060393842B}" srcOrd="8" destOrd="0" parTransId="{2AE15B5D-3959-42F1-961D-2BE18667A876}" sibTransId="{A8420DD8-2E7E-4AA2-BF85-1539308E01E1}"/>
    <dgm:cxn modelId="{A670B41F-1D18-4153-94FA-81FACE22AEE9}" srcId="{F6C1331E-52AE-4CA4-B4A2-034D290E67C9}" destId="{C8A5F8E8-1BF0-4207-A8ED-1D1448AA613B}" srcOrd="3" destOrd="0" parTransId="{B6BE6C6B-5EC2-4E53-A634-8C55796F8A5D}" sibTransId="{6BC13A0D-9F1D-425F-80EA-53FD31043B7A}"/>
    <dgm:cxn modelId="{37B80A2F-ABC3-4DD0-9946-C8DF97589691}" type="presOf" srcId="{5DAEDA48-3C70-44EE-87D2-54F8162AA113}" destId="{1DF120CC-123A-484F-83D3-CCCCC04E4A18}" srcOrd="0" destOrd="0" presId="urn:microsoft.com/office/officeart/2005/8/layout/process1"/>
    <dgm:cxn modelId="{D25C4B5D-8F7D-4D35-A156-C966CEBB8A94}" type="presOf" srcId="{DFEF6568-E172-4C7C-9A03-E5B8D998B3CC}" destId="{930F20F6-2B59-4300-8BA6-9CD364EFC458}" srcOrd="1" destOrd="0" presId="urn:microsoft.com/office/officeart/2005/8/layout/process1"/>
    <dgm:cxn modelId="{8B7B8347-FDE5-4EF5-9911-CEBB7CC72B54}" type="presOf" srcId="{5E1B7DFB-018D-4C1F-BEE6-65AA27986494}" destId="{B5BFA315-89A3-43D6-9676-73D993AE1E6C}" srcOrd="1" destOrd="0" presId="urn:microsoft.com/office/officeart/2005/8/layout/process1"/>
    <dgm:cxn modelId="{DCDCDA47-BDB8-4203-896F-A25FA6AAEC4F}" type="presOf" srcId="{4ACAEC89-6D48-4850-9FAD-12A2F943F7AB}" destId="{F2EB1922-A8CD-4912-9AC2-808A1CF3E095}" srcOrd="0" destOrd="0" presId="urn:microsoft.com/office/officeart/2005/8/layout/process1"/>
    <dgm:cxn modelId="{52A25868-72BD-4389-BEC9-44482ED2203D}" srcId="{F6C1331E-52AE-4CA4-B4A2-034D290E67C9}" destId="{E2CD9146-7A1A-4385-8100-27DE060247D6}" srcOrd="5" destOrd="0" parTransId="{FFB5AE67-036F-4CE6-8F5E-B181DD1DF4C7}" sibTransId="{59223C34-5785-47C4-845E-F30485DF1168}"/>
    <dgm:cxn modelId="{9C731A4A-0960-47F4-8012-9FBC1B205A3E}" type="presOf" srcId="{BD3736CF-557D-4592-81BB-67549C2C84AC}" destId="{5403F35C-F992-4FC0-AF85-1D92518D0AD4}" srcOrd="0" destOrd="0" presId="urn:microsoft.com/office/officeart/2005/8/layout/process1"/>
    <dgm:cxn modelId="{732ECE6D-D758-4E16-96F7-08231E1F76B0}" type="presOf" srcId="{DFEF6568-E172-4C7C-9A03-E5B8D998B3CC}" destId="{B0189A8E-437C-4BD5-AC8C-EB5E96A3433C}" srcOrd="0" destOrd="0" presId="urn:microsoft.com/office/officeart/2005/8/layout/process1"/>
    <dgm:cxn modelId="{EFCFE94D-75B3-4324-A613-FBABFB6BB497}" type="presOf" srcId="{59223C34-5785-47C4-845E-F30485DF1168}" destId="{75BEC774-E288-46EB-A0B2-D204511B7D3E}" srcOrd="1" destOrd="0" presId="urn:microsoft.com/office/officeart/2005/8/layout/process1"/>
    <dgm:cxn modelId="{5A58AF4E-9578-4A7F-9B1F-C5DF04F65849}" type="presOf" srcId="{BD3736CF-557D-4592-81BB-67549C2C84AC}" destId="{04AC6E02-0D36-4E97-9121-7476DBB64924}" srcOrd="1" destOrd="0" presId="urn:microsoft.com/office/officeart/2005/8/layout/process1"/>
    <dgm:cxn modelId="{DCA4C96E-D06E-4AE9-9F14-32D4B308ABC7}" type="presOf" srcId="{C8A5F8E8-1BF0-4207-A8ED-1D1448AA613B}" destId="{074B5D84-0DF9-49A3-9083-5A91ACB8EB0D}" srcOrd="0" destOrd="0" presId="urn:microsoft.com/office/officeart/2005/8/layout/process1"/>
    <dgm:cxn modelId="{EE2C0D72-F185-44D5-86EB-32B7580B551A}" type="presOf" srcId="{A8420DD8-2E7E-4AA2-BF85-1539308E01E1}" destId="{375DA5F4-64DF-4496-9337-57E4688C6864}" srcOrd="0" destOrd="0" presId="urn:microsoft.com/office/officeart/2005/8/layout/process1"/>
    <dgm:cxn modelId="{63CD4D53-9889-4FB7-ADDA-C43296044E0C}" srcId="{F6C1331E-52AE-4CA4-B4A2-034D290E67C9}" destId="{96E3FE20-27E8-485D-B941-6E5483690226}" srcOrd="0" destOrd="0" parTransId="{30701009-A82C-48F0-80E1-8F6425EB9780}" sibTransId="{BD3736CF-557D-4592-81BB-67549C2C84AC}"/>
    <dgm:cxn modelId="{ADD60757-ABEB-48C8-A700-23C951776ED3}" type="presOf" srcId="{A4580264-F3BF-42B0-B0B0-DFFFF04F6507}" destId="{22B7ECD6-A7B3-4269-AFCD-C2FC9DFF74A9}" srcOrd="0" destOrd="0" presId="urn:microsoft.com/office/officeart/2005/8/layout/process1"/>
    <dgm:cxn modelId="{DB214778-C167-40B5-8B18-4E62A552AC4F}" srcId="{F6C1331E-52AE-4CA4-B4A2-034D290E67C9}" destId="{1ED7F1C1-BEA5-4460-B917-460E9800126C}" srcOrd="9" destOrd="0" parTransId="{EC566DA7-6CFA-43B6-B21F-C3D8D17489E9}" sibTransId="{C66DE3FC-EAB5-4BB1-B573-0BB18E900645}"/>
    <dgm:cxn modelId="{A2B96A83-D5C1-4071-832C-511C09A03CFD}" type="presOf" srcId="{527EB2DC-E6D5-49A8-A67C-0B373F83B4DF}" destId="{0C33813A-B558-4E31-88F2-07B927DA536F}" srcOrd="0" destOrd="0" presId="urn:microsoft.com/office/officeart/2005/8/layout/process1"/>
    <dgm:cxn modelId="{B612AD8C-D010-4A39-8DCD-C819B39E41F9}" type="presOf" srcId="{6BC13A0D-9F1D-425F-80EA-53FD31043B7A}" destId="{2B28A1EF-F801-40EA-B5F7-060FA584DA1E}" srcOrd="0" destOrd="0" presId="urn:microsoft.com/office/officeart/2005/8/layout/process1"/>
    <dgm:cxn modelId="{F585908E-59C3-49E5-98A8-C65E7FB60ADD}" srcId="{F6C1331E-52AE-4CA4-B4A2-034D290E67C9}" destId="{A4580264-F3BF-42B0-B0B0-DFFFF04F6507}" srcOrd="1" destOrd="0" parTransId="{9B7B82E2-E13F-4E6B-B365-4A99CC0C41E1}" sibTransId="{4ACAEC89-6D48-4850-9FAD-12A2F943F7AB}"/>
    <dgm:cxn modelId="{3B6EF996-F348-4485-AE70-BE19C45AC725}" srcId="{F6C1331E-52AE-4CA4-B4A2-034D290E67C9}" destId="{E8501B58-696D-4E5C-9C4D-4D49AA5ABA42}" srcOrd="4" destOrd="0" parTransId="{746AF120-C586-4CCB-B67F-D85780EDA687}" sibTransId="{527EB2DC-E6D5-49A8-A67C-0B373F83B4DF}"/>
    <dgm:cxn modelId="{6E3DB2A2-A486-4A02-926E-C0E592EF2D04}" srcId="{F6C1331E-52AE-4CA4-B4A2-034D290E67C9}" destId="{5DAEDA48-3C70-44EE-87D2-54F8162AA113}" srcOrd="7" destOrd="0" parTransId="{CC8AD963-A025-4B5C-BA5C-389EC946FBBA}" sibTransId="{DFEF6568-E172-4C7C-9A03-E5B8D998B3CC}"/>
    <dgm:cxn modelId="{E7A965BA-D8FA-46E3-9CEE-3D5771434F23}" type="presOf" srcId="{E2CD9146-7A1A-4385-8100-27DE060247D6}" destId="{B0D92A78-7CC3-49EF-AAA0-971C0E54FBD8}" srcOrd="0" destOrd="0" presId="urn:microsoft.com/office/officeart/2005/8/layout/process1"/>
    <dgm:cxn modelId="{BCD3EBBA-0A91-4A2E-A4CF-F7B6586107A6}" type="presOf" srcId="{E8501B58-696D-4E5C-9C4D-4D49AA5ABA42}" destId="{0E792D0D-947B-4B55-863C-38A9A8568EC2}" srcOrd="0" destOrd="0" presId="urn:microsoft.com/office/officeart/2005/8/layout/process1"/>
    <dgm:cxn modelId="{C7C9A4BB-04CD-4C85-9B46-FA35E55C00D1}" srcId="{F6C1331E-52AE-4CA4-B4A2-034D290E67C9}" destId="{D2FFC704-3A3C-407C-983B-2014AD2B179C}" srcOrd="2" destOrd="0" parTransId="{655BFCF7-6A50-4B71-ACF3-9D6192220CB7}" sibTransId="{F7D24744-1A5D-45FA-9322-BF85AC414DA2}"/>
    <dgm:cxn modelId="{6C4359C2-35B0-46A1-962C-E1B0494DD37F}" type="presOf" srcId="{D2FFC704-3A3C-407C-983B-2014AD2B179C}" destId="{99FE8BAF-326F-4AFD-B320-5481352FDF21}" srcOrd="0" destOrd="0" presId="urn:microsoft.com/office/officeart/2005/8/layout/process1"/>
    <dgm:cxn modelId="{499BE5C5-8717-4CE5-97FC-BFB936FD3A34}" type="presOf" srcId="{1ED7F1C1-BEA5-4460-B917-460E9800126C}" destId="{964564C8-7BD7-40E0-85FC-9110E78D1E98}" srcOrd="0" destOrd="0" presId="urn:microsoft.com/office/officeart/2005/8/layout/process1"/>
    <dgm:cxn modelId="{2A9970CB-9D39-4E74-B5F1-C5D961EC30E9}" type="presOf" srcId="{D497779F-8EB7-41B6-9C49-4C179DDD77E9}" destId="{C8F33333-5675-4624-A767-8001AB10B42C}" srcOrd="0" destOrd="0" presId="urn:microsoft.com/office/officeart/2005/8/layout/process1"/>
    <dgm:cxn modelId="{0F8594D1-5723-4F45-B513-6FCC25772F56}" type="presOf" srcId="{F7D24744-1A5D-45FA-9322-BF85AC414DA2}" destId="{71496671-3639-4EBA-BF45-81A534DE2598}" srcOrd="0" destOrd="0" presId="urn:microsoft.com/office/officeart/2005/8/layout/process1"/>
    <dgm:cxn modelId="{B8DBC6D9-81DD-4243-A9D2-ECB1F121ED2E}" type="presOf" srcId="{59223C34-5785-47C4-845E-F30485DF1168}" destId="{5A250736-89CF-4ADD-A3F9-4F7644ECB83B}" srcOrd="0" destOrd="0" presId="urn:microsoft.com/office/officeart/2005/8/layout/process1"/>
    <dgm:cxn modelId="{09EC40DF-B09E-45A0-A2C6-6D11D1912252}" type="presOf" srcId="{F6C1331E-52AE-4CA4-B4A2-034D290E67C9}" destId="{FF859B7D-E3D6-4F55-86A3-555EA89A5855}" srcOrd="0" destOrd="0" presId="urn:microsoft.com/office/officeart/2005/8/layout/process1"/>
    <dgm:cxn modelId="{B3B763E3-114B-4C05-B9F2-B2D6FFD28326}" type="presOf" srcId="{4ACAEC89-6D48-4850-9FAD-12A2F943F7AB}" destId="{A04393E9-D60A-4425-A5C7-0D5F93ADB492}" srcOrd="1" destOrd="0" presId="urn:microsoft.com/office/officeart/2005/8/layout/process1"/>
    <dgm:cxn modelId="{4D6375E6-B534-42F7-978B-853C33D3256E}" type="presOf" srcId="{5E1B7DFB-018D-4C1F-BEE6-65AA27986494}" destId="{99E727DC-99D3-4123-AF91-4F7F5A9D337A}" srcOrd="0" destOrd="0" presId="urn:microsoft.com/office/officeart/2005/8/layout/process1"/>
    <dgm:cxn modelId="{6C7E42EC-E0A0-4259-B9C6-9DE12621B237}" type="presOf" srcId="{CC4EA1DE-0B59-4EA9-9EE7-EA060393842B}" destId="{BFFD0A72-0897-42B1-A51E-7C70170BE75D}" srcOrd="0" destOrd="0" presId="urn:microsoft.com/office/officeart/2005/8/layout/process1"/>
    <dgm:cxn modelId="{0B2D48EE-B31C-47D3-862F-FD4D5E5042FE}" srcId="{F6C1331E-52AE-4CA4-B4A2-034D290E67C9}" destId="{D497779F-8EB7-41B6-9C49-4C179DDD77E9}" srcOrd="6" destOrd="0" parTransId="{8E8E1581-77F7-466A-A9C6-8398AB7362EA}" sibTransId="{5E1B7DFB-018D-4C1F-BEE6-65AA27986494}"/>
    <dgm:cxn modelId="{AD59B5F5-A05D-43B2-AA9B-B5E4F275E5DF}" type="presOf" srcId="{6BC13A0D-9F1D-425F-80EA-53FD31043B7A}" destId="{2EA2FED7-28E6-4A99-8F78-7E625390B81C}" srcOrd="1" destOrd="0" presId="urn:microsoft.com/office/officeart/2005/8/layout/process1"/>
    <dgm:cxn modelId="{C12CA6FE-CCDC-46D1-BAE1-35D1D2C88568}" type="presOf" srcId="{96E3FE20-27E8-485D-B941-6E5483690226}" destId="{3B4B8CF3-C5FF-4DF5-8F86-7569FCF15755}" srcOrd="0" destOrd="0" presId="urn:microsoft.com/office/officeart/2005/8/layout/process1"/>
    <dgm:cxn modelId="{AA705D50-C119-42C8-989A-933704CCB646}" type="presParOf" srcId="{FF859B7D-E3D6-4F55-86A3-555EA89A5855}" destId="{3B4B8CF3-C5FF-4DF5-8F86-7569FCF15755}" srcOrd="0" destOrd="0" presId="urn:microsoft.com/office/officeart/2005/8/layout/process1"/>
    <dgm:cxn modelId="{E402E5C2-E6F4-4791-A770-F9FC639DD842}" type="presParOf" srcId="{FF859B7D-E3D6-4F55-86A3-555EA89A5855}" destId="{5403F35C-F992-4FC0-AF85-1D92518D0AD4}" srcOrd="1" destOrd="0" presId="urn:microsoft.com/office/officeart/2005/8/layout/process1"/>
    <dgm:cxn modelId="{790137DE-6DDE-4ABB-A0C3-7EF1DA12D4CA}" type="presParOf" srcId="{5403F35C-F992-4FC0-AF85-1D92518D0AD4}" destId="{04AC6E02-0D36-4E97-9121-7476DBB64924}" srcOrd="0" destOrd="0" presId="urn:microsoft.com/office/officeart/2005/8/layout/process1"/>
    <dgm:cxn modelId="{13E2397A-0A4F-4719-B973-9043505EECD4}" type="presParOf" srcId="{FF859B7D-E3D6-4F55-86A3-555EA89A5855}" destId="{22B7ECD6-A7B3-4269-AFCD-C2FC9DFF74A9}" srcOrd="2" destOrd="0" presId="urn:microsoft.com/office/officeart/2005/8/layout/process1"/>
    <dgm:cxn modelId="{FEB6FBEB-DBB0-467D-8BD1-AFB615FB1D1D}" type="presParOf" srcId="{FF859B7D-E3D6-4F55-86A3-555EA89A5855}" destId="{F2EB1922-A8CD-4912-9AC2-808A1CF3E095}" srcOrd="3" destOrd="0" presId="urn:microsoft.com/office/officeart/2005/8/layout/process1"/>
    <dgm:cxn modelId="{8374DD83-92BA-4F87-B73B-E41CF261F71D}" type="presParOf" srcId="{F2EB1922-A8CD-4912-9AC2-808A1CF3E095}" destId="{A04393E9-D60A-4425-A5C7-0D5F93ADB492}" srcOrd="0" destOrd="0" presId="urn:microsoft.com/office/officeart/2005/8/layout/process1"/>
    <dgm:cxn modelId="{63927973-5C03-4C25-9B0A-90E3AC6D8CF1}" type="presParOf" srcId="{FF859B7D-E3D6-4F55-86A3-555EA89A5855}" destId="{99FE8BAF-326F-4AFD-B320-5481352FDF21}" srcOrd="4" destOrd="0" presId="urn:microsoft.com/office/officeart/2005/8/layout/process1"/>
    <dgm:cxn modelId="{72741FA1-1DD4-4184-9589-5D3C35F94AA1}" type="presParOf" srcId="{FF859B7D-E3D6-4F55-86A3-555EA89A5855}" destId="{71496671-3639-4EBA-BF45-81A534DE2598}" srcOrd="5" destOrd="0" presId="urn:microsoft.com/office/officeart/2005/8/layout/process1"/>
    <dgm:cxn modelId="{E0CBB301-4D8F-4F3C-97F3-441092AD8121}" type="presParOf" srcId="{71496671-3639-4EBA-BF45-81A534DE2598}" destId="{DC7E75E3-E9B7-4547-8FCE-CA0E6E9E7B95}" srcOrd="0" destOrd="0" presId="urn:microsoft.com/office/officeart/2005/8/layout/process1"/>
    <dgm:cxn modelId="{F5361168-A427-4665-8341-BA9DD301DCC1}" type="presParOf" srcId="{FF859B7D-E3D6-4F55-86A3-555EA89A5855}" destId="{074B5D84-0DF9-49A3-9083-5A91ACB8EB0D}" srcOrd="6" destOrd="0" presId="urn:microsoft.com/office/officeart/2005/8/layout/process1"/>
    <dgm:cxn modelId="{0DB68D2C-BD11-406A-9A08-7187C441A0D5}" type="presParOf" srcId="{FF859B7D-E3D6-4F55-86A3-555EA89A5855}" destId="{2B28A1EF-F801-40EA-B5F7-060FA584DA1E}" srcOrd="7" destOrd="0" presId="urn:microsoft.com/office/officeart/2005/8/layout/process1"/>
    <dgm:cxn modelId="{104DF7AC-7F1E-4E69-8126-2EA0E185DAF4}" type="presParOf" srcId="{2B28A1EF-F801-40EA-B5F7-060FA584DA1E}" destId="{2EA2FED7-28E6-4A99-8F78-7E625390B81C}" srcOrd="0" destOrd="0" presId="urn:microsoft.com/office/officeart/2005/8/layout/process1"/>
    <dgm:cxn modelId="{B0A20633-22F4-4899-BF95-8FEDCC442AAB}" type="presParOf" srcId="{FF859B7D-E3D6-4F55-86A3-555EA89A5855}" destId="{0E792D0D-947B-4B55-863C-38A9A8568EC2}" srcOrd="8" destOrd="0" presId="urn:microsoft.com/office/officeart/2005/8/layout/process1"/>
    <dgm:cxn modelId="{1D1CFEEF-2E8A-4CDE-81BF-28A64EB57078}" type="presParOf" srcId="{FF859B7D-E3D6-4F55-86A3-555EA89A5855}" destId="{0C33813A-B558-4E31-88F2-07B927DA536F}" srcOrd="9" destOrd="0" presId="urn:microsoft.com/office/officeart/2005/8/layout/process1"/>
    <dgm:cxn modelId="{57A88D46-9C07-411D-856D-4B1CA86728EF}" type="presParOf" srcId="{0C33813A-B558-4E31-88F2-07B927DA536F}" destId="{8C94E9D4-8474-494B-8333-6722602AE1EA}" srcOrd="0" destOrd="0" presId="urn:microsoft.com/office/officeart/2005/8/layout/process1"/>
    <dgm:cxn modelId="{D9E6D282-C683-4F6C-B368-F61A7D10BB35}" type="presParOf" srcId="{FF859B7D-E3D6-4F55-86A3-555EA89A5855}" destId="{B0D92A78-7CC3-49EF-AAA0-971C0E54FBD8}" srcOrd="10" destOrd="0" presId="urn:microsoft.com/office/officeart/2005/8/layout/process1"/>
    <dgm:cxn modelId="{E33F827E-FF10-454C-BFA0-A5085B089F8C}" type="presParOf" srcId="{FF859B7D-E3D6-4F55-86A3-555EA89A5855}" destId="{5A250736-89CF-4ADD-A3F9-4F7644ECB83B}" srcOrd="11" destOrd="0" presId="urn:microsoft.com/office/officeart/2005/8/layout/process1"/>
    <dgm:cxn modelId="{E4797EBC-635A-4AD0-A9F9-D4837BD92230}" type="presParOf" srcId="{5A250736-89CF-4ADD-A3F9-4F7644ECB83B}" destId="{75BEC774-E288-46EB-A0B2-D204511B7D3E}" srcOrd="0" destOrd="0" presId="urn:microsoft.com/office/officeart/2005/8/layout/process1"/>
    <dgm:cxn modelId="{073FA7E9-8A07-44F2-9000-BF4CFA077DA6}" type="presParOf" srcId="{FF859B7D-E3D6-4F55-86A3-555EA89A5855}" destId="{C8F33333-5675-4624-A767-8001AB10B42C}" srcOrd="12" destOrd="0" presId="urn:microsoft.com/office/officeart/2005/8/layout/process1"/>
    <dgm:cxn modelId="{17DE65FF-9899-4172-AF71-FEF9EE738C98}" type="presParOf" srcId="{FF859B7D-E3D6-4F55-86A3-555EA89A5855}" destId="{99E727DC-99D3-4123-AF91-4F7F5A9D337A}" srcOrd="13" destOrd="0" presId="urn:microsoft.com/office/officeart/2005/8/layout/process1"/>
    <dgm:cxn modelId="{93BCBE18-C545-4A9E-BDA1-E4D7EFF2D8FA}" type="presParOf" srcId="{99E727DC-99D3-4123-AF91-4F7F5A9D337A}" destId="{B5BFA315-89A3-43D6-9676-73D993AE1E6C}" srcOrd="0" destOrd="0" presId="urn:microsoft.com/office/officeart/2005/8/layout/process1"/>
    <dgm:cxn modelId="{95A21417-B21F-4A24-B2B8-488E6E10B68A}" type="presParOf" srcId="{FF859B7D-E3D6-4F55-86A3-555EA89A5855}" destId="{1DF120CC-123A-484F-83D3-CCCCC04E4A18}" srcOrd="14" destOrd="0" presId="urn:microsoft.com/office/officeart/2005/8/layout/process1"/>
    <dgm:cxn modelId="{F6F923FA-5ED0-4E2B-ACF3-A7A64003D458}" type="presParOf" srcId="{FF859B7D-E3D6-4F55-86A3-555EA89A5855}" destId="{B0189A8E-437C-4BD5-AC8C-EB5E96A3433C}" srcOrd="15" destOrd="0" presId="urn:microsoft.com/office/officeart/2005/8/layout/process1"/>
    <dgm:cxn modelId="{4F10D971-7745-43B7-8078-9669DDA8AD27}" type="presParOf" srcId="{B0189A8E-437C-4BD5-AC8C-EB5E96A3433C}" destId="{930F20F6-2B59-4300-8BA6-9CD364EFC458}" srcOrd="0" destOrd="0" presId="urn:microsoft.com/office/officeart/2005/8/layout/process1"/>
    <dgm:cxn modelId="{E5A0A9FB-CB24-4CE9-A4DE-72635CED3059}" type="presParOf" srcId="{FF859B7D-E3D6-4F55-86A3-555EA89A5855}" destId="{BFFD0A72-0897-42B1-A51E-7C70170BE75D}" srcOrd="16" destOrd="0" presId="urn:microsoft.com/office/officeart/2005/8/layout/process1"/>
    <dgm:cxn modelId="{A8DCE98F-C27B-4939-9D8B-AF806A9EFC98}" type="presParOf" srcId="{FF859B7D-E3D6-4F55-86A3-555EA89A5855}" destId="{375DA5F4-64DF-4496-9337-57E4688C6864}" srcOrd="17" destOrd="0" presId="urn:microsoft.com/office/officeart/2005/8/layout/process1"/>
    <dgm:cxn modelId="{AEB42FB4-BEFF-463F-A78E-0A1AF2088755}" type="presParOf" srcId="{375DA5F4-64DF-4496-9337-57E4688C6864}" destId="{F69B72C3-3DF2-499A-A200-8E770CDC3BC0}" srcOrd="0" destOrd="0" presId="urn:microsoft.com/office/officeart/2005/8/layout/process1"/>
    <dgm:cxn modelId="{580D3AF9-7A98-4212-A64F-20D8476CAF22}" type="presParOf" srcId="{FF859B7D-E3D6-4F55-86A3-555EA89A5855}" destId="{964564C8-7BD7-40E0-85FC-9110E78D1E98}" srcOrd="18" destOrd="0" presId="urn:microsoft.com/office/officeart/2005/8/layout/process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4B8CF3-C5FF-4DF5-8F86-7569FCF15755}">
      <dsp:nvSpPr>
        <dsp:cNvPr id="0" name=""/>
        <dsp:cNvSpPr/>
      </dsp:nvSpPr>
      <dsp:spPr>
        <a:xfrm>
          <a:off x="4170" y="2777108"/>
          <a:ext cx="963499" cy="686493"/>
        </a:xfrm>
        <a:prstGeom prst="roundRect">
          <a:avLst>
            <a:gd name="adj" fmla="val 10000"/>
          </a:avLst>
        </a:prstGeom>
        <a:solidFill>
          <a:schemeClr val="accent6">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Exigibilidad de los CPHS</a:t>
          </a:r>
          <a:endParaRPr lang="es-CL" sz="1000" b="1" kern="1200" dirty="0"/>
        </a:p>
      </dsp:txBody>
      <dsp:txXfrm>
        <a:off x="24277" y="2797215"/>
        <a:ext cx="923285" cy="646279"/>
      </dsp:txXfrm>
    </dsp:sp>
    <dsp:sp modelId="{5403F35C-F992-4FC0-AF85-1D92518D0AD4}">
      <dsp:nvSpPr>
        <dsp:cNvPr id="0" name=""/>
        <dsp:cNvSpPr/>
      </dsp:nvSpPr>
      <dsp:spPr>
        <a:xfrm rot="19459894">
          <a:off x="1013850" y="2560343"/>
          <a:ext cx="171714" cy="238947"/>
        </a:xfrm>
        <a:prstGeom prst="rightArrow">
          <a:avLst>
            <a:gd name="adj1" fmla="val 60000"/>
            <a:gd name="adj2" fmla="val 50000"/>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18682" y="2623151"/>
        <a:ext cx="120200" cy="143369"/>
      </dsp:txXfrm>
    </dsp:sp>
    <dsp:sp modelId="{22B7ECD6-A7B3-4269-AFCD-C2FC9DFF74A9}">
      <dsp:nvSpPr>
        <dsp:cNvPr id="0" name=""/>
        <dsp:cNvSpPr/>
      </dsp:nvSpPr>
      <dsp:spPr>
        <a:xfrm>
          <a:off x="1223848" y="1901699"/>
          <a:ext cx="963499" cy="686493"/>
        </a:xfrm>
        <a:prstGeom prst="roundRect">
          <a:avLst>
            <a:gd name="adj" fmla="val 10000"/>
          </a:avLst>
        </a:prstGeom>
        <a:solidFill>
          <a:schemeClr val="accent6">
            <a:alpha val="90000"/>
            <a:hueOff val="0"/>
            <a:satOff val="0"/>
            <a:lumOff val="0"/>
            <a:alphaOff val="-4444"/>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Composición del CPHS</a:t>
          </a:r>
          <a:endParaRPr lang="es-CL" sz="1000" b="1" kern="1200" dirty="0"/>
        </a:p>
      </dsp:txBody>
      <dsp:txXfrm>
        <a:off x="1243955" y="1921806"/>
        <a:ext cx="923285" cy="646279"/>
      </dsp:txXfrm>
    </dsp:sp>
    <dsp:sp modelId="{F2EB1922-A8CD-4912-9AC2-808A1CF3E095}">
      <dsp:nvSpPr>
        <dsp:cNvPr id="0" name=""/>
        <dsp:cNvSpPr/>
      </dsp:nvSpPr>
      <dsp:spPr>
        <a:xfrm rot="2551090">
          <a:off x="2131467" y="2625204"/>
          <a:ext cx="238292" cy="238947"/>
        </a:xfrm>
        <a:prstGeom prst="rightArrow">
          <a:avLst>
            <a:gd name="adj1" fmla="val 60000"/>
            <a:gd name="adj2" fmla="val 50000"/>
          </a:avLst>
        </a:prstGeom>
        <a:solidFill>
          <a:schemeClr val="accent6">
            <a:shade val="90000"/>
            <a:hueOff val="47484"/>
            <a:satOff val="-1897"/>
            <a:lumOff val="439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2140865" y="2648836"/>
        <a:ext cx="166804" cy="143369"/>
      </dsp:txXfrm>
    </dsp:sp>
    <dsp:sp modelId="{99FE8BAF-326F-4AFD-B320-5481352FDF21}">
      <dsp:nvSpPr>
        <dsp:cNvPr id="0" name=""/>
        <dsp:cNvSpPr/>
      </dsp:nvSpPr>
      <dsp:spPr>
        <a:xfrm>
          <a:off x="2303936" y="2892048"/>
          <a:ext cx="963499" cy="686493"/>
        </a:xfrm>
        <a:prstGeom prst="roundRect">
          <a:avLst>
            <a:gd name="adj" fmla="val 10000"/>
          </a:avLst>
        </a:prstGeom>
        <a:solidFill>
          <a:schemeClr val="accent6">
            <a:alpha val="90000"/>
            <a:hueOff val="0"/>
            <a:satOff val="0"/>
            <a:lumOff val="0"/>
            <a:alphaOff val="-8889"/>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Constitución del CPHS</a:t>
          </a:r>
          <a:endParaRPr lang="es-CL" sz="1000" b="1" kern="1200" dirty="0"/>
        </a:p>
      </dsp:txBody>
      <dsp:txXfrm>
        <a:off x="2324043" y="2912155"/>
        <a:ext cx="923285" cy="646279"/>
      </dsp:txXfrm>
    </dsp:sp>
    <dsp:sp modelId="{71496671-3639-4EBA-BF45-81A534DE2598}">
      <dsp:nvSpPr>
        <dsp:cNvPr id="0" name=""/>
        <dsp:cNvSpPr/>
      </dsp:nvSpPr>
      <dsp:spPr>
        <a:xfrm rot="19339195">
          <a:off x="3300996" y="2616088"/>
          <a:ext cx="263464" cy="238947"/>
        </a:xfrm>
        <a:prstGeom prst="rightArrow">
          <a:avLst>
            <a:gd name="adj1" fmla="val 60000"/>
            <a:gd name="adj2" fmla="val 50000"/>
          </a:avLst>
        </a:prstGeom>
        <a:solidFill>
          <a:schemeClr val="accent6">
            <a:shade val="90000"/>
            <a:hueOff val="94967"/>
            <a:satOff val="-3793"/>
            <a:lumOff val="879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3308471" y="2685785"/>
        <a:ext cx="191780" cy="143369"/>
      </dsp:txXfrm>
    </dsp:sp>
    <dsp:sp modelId="{074B5D84-0DF9-49A3-9083-5A91ACB8EB0D}">
      <dsp:nvSpPr>
        <dsp:cNvPr id="0" name=""/>
        <dsp:cNvSpPr/>
      </dsp:nvSpPr>
      <dsp:spPr>
        <a:xfrm>
          <a:off x="3542698" y="1901699"/>
          <a:ext cx="1050541" cy="686493"/>
        </a:xfrm>
        <a:prstGeom prst="roundRect">
          <a:avLst>
            <a:gd name="adj" fmla="val 10000"/>
          </a:avLst>
        </a:prstGeom>
        <a:solidFill>
          <a:schemeClr val="accent6">
            <a:alpha val="90000"/>
            <a:hueOff val="0"/>
            <a:satOff val="0"/>
            <a:lumOff val="0"/>
            <a:alphaOff val="-13333"/>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Facilidades             para el funcionamiento del CPHS</a:t>
          </a:r>
          <a:endParaRPr lang="es-CL" sz="1000" b="1" kern="1200" dirty="0"/>
        </a:p>
      </dsp:txBody>
      <dsp:txXfrm>
        <a:off x="3562805" y="1921806"/>
        <a:ext cx="1010327" cy="646279"/>
      </dsp:txXfrm>
    </dsp:sp>
    <dsp:sp modelId="{2B28A1EF-F801-40EA-B5F7-060FA584DA1E}">
      <dsp:nvSpPr>
        <dsp:cNvPr id="0" name=""/>
        <dsp:cNvSpPr/>
      </dsp:nvSpPr>
      <dsp:spPr>
        <a:xfrm rot="2319002">
          <a:off x="4559714" y="2615326"/>
          <a:ext cx="241573" cy="238947"/>
        </a:xfrm>
        <a:prstGeom prst="rightArrow">
          <a:avLst>
            <a:gd name="adj1" fmla="val 60000"/>
            <a:gd name="adj2" fmla="val 50000"/>
          </a:avLst>
        </a:prstGeom>
        <a:solidFill>
          <a:schemeClr val="accent6">
            <a:shade val="90000"/>
            <a:hueOff val="142451"/>
            <a:satOff val="-5690"/>
            <a:lumOff val="1319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4567564" y="2640729"/>
        <a:ext cx="169889" cy="143369"/>
      </dsp:txXfrm>
    </dsp:sp>
    <dsp:sp modelId="{0E792D0D-947B-4B55-863C-38A9A8568EC2}">
      <dsp:nvSpPr>
        <dsp:cNvPr id="0" name=""/>
        <dsp:cNvSpPr/>
      </dsp:nvSpPr>
      <dsp:spPr>
        <a:xfrm>
          <a:off x="4800604" y="2872867"/>
          <a:ext cx="963499" cy="686493"/>
        </a:xfrm>
        <a:prstGeom prst="roundRect">
          <a:avLst>
            <a:gd name="adj" fmla="val 10000"/>
          </a:avLst>
        </a:prstGeom>
        <a:solidFill>
          <a:schemeClr val="accent6">
            <a:alpha val="90000"/>
            <a:hueOff val="0"/>
            <a:satOff val="0"/>
            <a:lumOff val="0"/>
            <a:alphaOff val="-17778"/>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Reuniones del CPHS</a:t>
          </a:r>
          <a:endParaRPr lang="es-CL" sz="1000" b="1" kern="1200" dirty="0"/>
        </a:p>
      </dsp:txBody>
      <dsp:txXfrm>
        <a:off x="4820711" y="2892974"/>
        <a:ext cx="923285" cy="646279"/>
      </dsp:txXfrm>
    </dsp:sp>
    <dsp:sp modelId="{0C33813A-B558-4E31-88F2-07B927DA536F}">
      <dsp:nvSpPr>
        <dsp:cNvPr id="0" name=""/>
        <dsp:cNvSpPr/>
      </dsp:nvSpPr>
      <dsp:spPr>
        <a:xfrm rot="19227296">
          <a:off x="5745706" y="2635200"/>
          <a:ext cx="191045" cy="238947"/>
        </a:xfrm>
        <a:prstGeom prst="rightArrow">
          <a:avLst>
            <a:gd name="adj1" fmla="val 60000"/>
            <a:gd name="adj2" fmla="val 50000"/>
          </a:avLst>
        </a:prstGeom>
        <a:solidFill>
          <a:schemeClr val="accent6">
            <a:shade val="90000"/>
            <a:hueOff val="189935"/>
            <a:satOff val="-7587"/>
            <a:lumOff val="1759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5752265" y="2701234"/>
        <a:ext cx="133732" cy="143369"/>
      </dsp:txXfrm>
    </dsp:sp>
    <dsp:sp modelId="{B0D92A78-7CC3-49EF-AAA0-971C0E54FBD8}">
      <dsp:nvSpPr>
        <dsp:cNvPr id="0" name=""/>
        <dsp:cNvSpPr/>
      </dsp:nvSpPr>
      <dsp:spPr>
        <a:xfrm>
          <a:off x="5910015" y="1956873"/>
          <a:ext cx="963499" cy="686493"/>
        </a:xfrm>
        <a:prstGeom prst="roundRect">
          <a:avLst>
            <a:gd name="adj" fmla="val 10000"/>
          </a:avLst>
        </a:prstGeom>
        <a:solidFill>
          <a:schemeClr val="accent6">
            <a:alpha val="90000"/>
            <a:hueOff val="0"/>
            <a:satOff val="0"/>
            <a:lumOff val="0"/>
            <a:alphaOff val="-22222"/>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Vigencia en el CPHS</a:t>
          </a:r>
          <a:endParaRPr lang="es-CL" sz="1000" b="1" kern="1200" dirty="0"/>
        </a:p>
      </dsp:txBody>
      <dsp:txXfrm>
        <a:off x="5930122" y="1976980"/>
        <a:ext cx="923285" cy="646279"/>
      </dsp:txXfrm>
    </dsp:sp>
    <dsp:sp modelId="{5A250736-89CF-4ADD-A3F9-4F7644ECB83B}">
      <dsp:nvSpPr>
        <dsp:cNvPr id="0" name=""/>
        <dsp:cNvSpPr/>
      </dsp:nvSpPr>
      <dsp:spPr>
        <a:xfrm rot="2339363">
          <a:off x="6856593" y="2621594"/>
          <a:ext cx="159808" cy="238947"/>
        </a:xfrm>
        <a:prstGeom prst="rightArrow">
          <a:avLst>
            <a:gd name="adj1" fmla="val 60000"/>
            <a:gd name="adj2" fmla="val 50000"/>
          </a:avLst>
        </a:prstGeom>
        <a:solidFill>
          <a:schemeClr val="accent6">
            <a:shade val="90000"/>
            <a:hueOff val="237419"/>
            <a:satOff val="-9483"/>
            <a:lumOff val="219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6861932" y="2654301"/>
        <a:ext cx="111866" cy="143369"/>
      </dsp:txXfrm>
    </dsp:sp>
    <dsp:sp modelId="{C8F33333-5675-4624-A767-8001AB10B42C}">
      <dsp:nvSpPr>
        <dsp:cNvPr id="0" name=""/>
        <dsp:cNvSpPr/>
      </dsp:nvSpPr>
      <dsp:spPr>
        <a:xfrm>
          <a:off x="6992449" y="2833078"/>
          <a:ext cx="963499" cy="686493"/>
        </a:xfrm>
        <a:prstGeom prst="roundRect">
          <a:avLst>
            <a:gd name="adj" fmla="val 10000"/>
          </a:avLst>
        </a:prstGeom>
        <a:solidFill>
          <a:schemeClr val="accent6">
            <a:alpha val="90000"/>
            <a:hueOff val="0"/>
            <a:satOff val="0"/>
            <a:lumOff val="0"/>
            <a:alphaOff val="-2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Rol miembros suplentes</a:t>
          </a:r>
          <a:endParaRPr lang="es-CL" sz="1000" b="1" kern="1200" dirty="0"/>
        </a:p>
      </dsp:txBody>
      <dsp:txXfrm>
        <a:off x="7012556" y="2853185"/>
        <a:ext cx="923285" cy="646279"/>
      </dsp:txXfrm>
    </dsp:sp>
    <dsp:sp modelId="{99E727DC-99D3-4123-AF91-4F7F5A9D337A}">
      <dsp:nvSpPr>
        <dsp:cNvPr id="0" name=""/>
        <dsp:cNvSpPr/>
      </dsp:nvSpPr>
      <dsp:spPr>
        <a:xfrm rot="19345526">
          <a:off x="7964864" y="2615902"/>
          <a:ext cx="164887" cy="238947"/>
        </a:xfrm>
        <a:prstGeom prst="rightArrow">
          <a:avLst>
            <a:gd name="adj1" fmla="val 60000"/>
            <a:gd name="adj2" fmla="val 50000"/>
          </a:avLst>
        </a:prstGeom>
        <a:solidFill>
          <a:schemeClr val="accent6">
            <a:shade val="90000"/>
            <a:hueOff val="284902"/>
            <a:satOff val="-11380"/>
            <a:lumOff val="2639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7969995" y="2678773"/>
        <a:ext cx="115421" cy="143369"/>
      </dsp:txXfrm>
    </dsp:sp>
    <dsp:sp modelId="{1DF120CC-123A-484F-83D3-CCCCC04E4A18}">
      <dsp:nvSpPr>
        <dsp:cNvPr id="0" name=""/>
        <dsp:cNvSpPr/>
      </dsp:nvSpPr>
      <dsp:spPr>
        <a:xfrm>
          <a:off x="8131270" y="1956873"/>
          <a:ext cx="963499" cy="686493"/>
        </a:xfrm>
        <a:prstGeom prst="roundRect">
          <a:avLst>
            <a:gd name="adj" fmla="val 10000"/>
          </a:avLst>
        </a:prstGeom>
        <a:solidFill>
          <a:schemeClr val="accent6">
            <a:alpha val="90000"/>
            <a:hueOff val="0"/>
            <a:satOff val="0"/>
            <a:lumOff val="0"/>
            <a:alphaOff val="-31111"/>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Asistencia a los CPHS</a:t>
          </a:r>
          <a:endParaRPr lang="es-CL" sz="1000" b="1" kern="1200" dirty="0"/>
        </a:p>
      </dsp:txBody>
      <dsp:txXfrm>
        <a:off x="8151377" y="1976980"/>
        <a:ext cx="923285" cy="646279"/>
      </dsp:txXfrm>
    </dsp:sp>
    <dsp:sp modelId="{B0189A8E-437C-4BD5-AC8C-EB5E96A3433C}">
      <dsp:nvSpPr>
        <dsp:cNvPr id="0" name=""/>
        <dsp:cNvSpPr/>
      </dsp:nvSpPr>
      <dsp:spPr>
        <a:xfrm rot="2200775">
          <a:off x="9113939" y="2607180"/>
          <a:ext cx="143492" cy="238947"/>
        </a:xfrm>
        <a:prstGeom prst="rightArrow">
          <a:avLst>
            <a:gd name="adj1" fmla="val 60000"/>
            <a:gd name="adj2" fmla="val 50000"/>
          </a:avLst>
        </a:prstGeom>
        <a:solidFill>
          <a:schemeClr val="accent6">
            <a:shade val="90000"/>
            <a:hueOff val="332386"/>
            <a:satOff val="-13276"/>
            <a:lumOff val="3079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9118201" y="2642112"/>
        <a:ext cx="100444" cy="143369"/>
      </dsp:txXfrm>
    </dsp:sp>
    <dsp:sp modelId="{BFFD0A72-0897-42B1-A51E-7C70170BE75D}">
      <dsp:nvSpPr>
        <dsp:cNvPr id="0" name=""/>
        <dsp:cNvSpPr/>
      </dsp:nvSpPr>
      <dsp:spPr>
        <a:xfrm>
          <a:off x="9270087" y="2805090"/>
          <a:ext cx="963499" cy="686493"/>
        </a:xfrm>
        <a:prstGeom prst="roundRect">
          <a:avLst>
            <a:gd name="adj" fmla="val 10000"/>
          </a:avLst>
        </a:prstGeom>
        <a:solidFill>
          <a:schemeClr val="accent6">
            <a:alpha val="90000"/>
            <a:hueOff val="0"/>
            <a:satOff val="0"/>
            <a:lumOff val="0"/>
            <a:alphaOff val="-35556"/>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Funciones del CPHS</a:t>
          </a:r>
          <a:endParaRPr lang="es-CL" sz="1000" b="1" kern="1200" dirty="0"/>
        </a:p>
      </dsp:txBody>
      <dsp:txXfrm>
        <a:off x="9290194" y="2825197"/>
        <a:ext cx="923285" cy="646279"/>
      </dsp:txXfrm>
    </dsp:sp>
    <dsp:sp modelId="{375DA5F4-64DF-4496-9337-57E4688C6864}">
      <dsp:nvSpPr>
        <dsp:cNvPr id="0" name=""/>
        <dsp:cNvSpPr/>
      </dsp:nvSpPr>
      <dsp:spPr>
        <a:xfrm rot="19296316">
          <a:off x="10221087" y="2602328"/>
          <a:ext cx="138008" cy="238947"/>
        </a:xfrm>
        <a:prstGeom prst="rightArrow">
          <a:avLst>
            <a:gd name="adj1" fmla="val 60000"/>
            <a:gd name="adj2" fmla="val 50000"/>
          </a:avLst>
        </a:prstGeom>
        <a:solidFill>
          <a:schemeClr val="accent6">
            <a:shade val="90000"/>
            <a:hueOff val="379870"/>
            <a:satOff val="-15173"/>
            <a:lumOff val="3519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225564" y="2662974"/>
        <a:ext cx="96606" cy="143369"/>
      </dsp:txXfrm>
    </dsp:sp>
    <dsp:sp modelId="{964564C8-7BD7-40E0-85FC-9110E78D1E98}">
      <dsp:nvSpPr>
        <dsp:cNvPr id="0" name=""/>
        <dsp:cNvSpPr/>
      </dsp:nvSpPr>
      <dsp:spPr>
        <a:xfrm>
          <a:off x="10340473" y="1956873"/>
          <a:ext cx="963499" cy="686493"/>
        </a:xfrm>
        <a:prstGeom prst="roundRect">
          <a:avLst>
            <a:gd name="adj" fmla="val 10000"/>
          </a:avLst>
        </a:prstGeom>
        <a:solidFill>
          <a:schemeClr val="accent6">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Permanencia de los CPHS</a:t>
          </a:r>
          <a:endParaRPr lang="es-CL" sz="1000" b="1" kern="1200" dirty="0"/>
        </a:p>
      </dsp:txBody>
      <dsp:txXfrm>
        <a:off x="10360580" y="1976980"/>
        <a:ext cx="923285" cy="64627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4B8CF3-C5FF-4DF5-8F86-7569FCF15755}">
      <dsp:nvSpPr>
        <dsp:cNvPr id="0" name=""/>
        <dsp:cNvSpPr/>
      </dsp:nvSpPr>
      <dsp:spPr>
        <a:xfrm>
          <a:off x="14762" y="2735093"/>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Exigibilidad de los CPHS</a:t>
          </a:r>
          <a:endParaRPr lang="es-CL" sz="1000" b="1" kern="1200" dirty="0">
            <a:solidFill>
              <a:prstClr val="white"/>
            </a:solidFill>
            <a:latin typeface="Calibri" panose="020F0502020204030204"/>
            <a:ea typeface="+mn-ea"/>
            <a:cs typeface="+mn-cs"/>
          </a:endParaRPr>
        </a:p>
      </dsp:txBody>
      <dsp:txXfrm>
        <a:off x="37330" y="2757661"/>
        <a:ext cx="899716" cy="725387"/>
      </dsp:txXfrm>
    </dsp:sp>
    <dsp:sp modelId="{5403F35C-F992-4FC0-AF85-1D92518D0AD4}">
      <dsp:nvSpPr>
        <dsp:cNvPr id="0" name=""/>
        <dsp:cNvSpPr/>
      </dsp:nvSpPr>
      <dsp:spPr>
        <a:xfrm rot="19235832">
          <a:off x="1000575" y="2508731"/>
          <a:ext cx="177043" cy="234323"/>
        </a:xfrm>
        <a:prstGeom prst="rightArrow">
          <a:avLst>
            <a:gd name="adj1" fmla="val 60000"/>
            <a:gd name="adj2" fmla="val 50000"/>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06611" y="2572453"/>
        <a:ext cx="123930" cy="140593"/>
      </dsp:txXfrm>
    </dsp:sp>
    <dsp:sp modelId="{22B7ECD6-A7B3-4269-AFCD-C2FC9DFF74A9}">
      <dsp:nvSpPr>
        <dsp:cNvPr id="0" name=""/>
        <dsp:cNvSpPr/>
      </dsp:nvSpPr>
      <dsp:spPr>
        <a:xfrm>
          <a:off x="1210836" y="1752530"/>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Composición del CPHS</a:t>
          </a:r>
          <a:endParaRPr lang="es-CL" sz="1000" b="1" kern="1200" dirty="0">
            <a:solidFill>
              <a:prstClr val="white"/>
            </a:solidFill>
            <a:latin typeface="Calibri" panose="020F0502020204030204"/>
            <a:ea typeface="+mn-ea"/>
            <a:cs typeface="+mn-cs"/>
          </a:endParaRPr>
        </a:p>
      </dsp:txBody>
      <dsp:txXfrm>
        <a:off x="1233404" y="1775098"/>
        <a:ext cx="899716" cy="725387"/>
      </dsp:txXfrm>
    </dsp:sp>
    <dsp:sp modelId="{F2EB1922-A8CD-4912-9AC2-808A1CF3E095}">
      <dsp:nvSpPr>
        <dsp:cNvPr id="0" name=""/>
        <dsp:cNvSpPr/>
      </dsp:nvSpPr>
      <dsp:spPr>
        <a:xfrm rot="2782947">
          <a:off x="2092891" y="2581532"/>
          <a:ext cx="249676" cy="234323"/>
        </a:xfrm>
        <a:prstGeom prst="rightArrow">
          <a:avLst>
            <a:gd name="adj1" fmla="val 60000"/>
            <a:gd name="adj2" fmla="val 50000"/>
          </a:avLst>
        </a:prstGeom>
        <a:solidFill>
          <a:schemeClr val="accent6">
            <a:shade val="90000"/>
            <a:hueOff val="47484"/>
            <a:satOff val="-1897"/>
            <a:lumOff val="439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2103793" y="2602951"/>
        <a:ext cx="179379" cy="140593"/>
      </dsp:txXfrm>
    </dsp:sp>
    <dsp:sp modelId="{99FE8BAF-326F-4AFD-B320-5481352FDF21}">
      <dsp:nvSpPr>
        <dsp:cNvPr id="0" name=""/>
        <dsp:cNvSpPr/>
      </dsp:nvSpPr>
      <dsp:spPr>
        <a:xfrm>
          <a:off x="2270021" y="2864102"/>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533400">
            <a:lnSpc>
              <a:spcPct val="90000"/>
            </a:lnSpc>
            <a:spcBef>
              <a:spcPct val="0"/>
            </a:spcBef>
            <a:spcAft>
              <a:spcPct val="35000"/>
            </a:spcAft>
            <a:buNone/>
          </a:pPr>
          <a:r>
            <a:rPr lang="es-ES" sz="1200" b="1" kern="1200" dirty="0">
              <a:solidFill>
                <a:prstClr val="white"/>
              </a:solidFill>
              <a:latin typeface="Calibri" panose="020F0502020204030204"/>
              <a:ea typeface="+mn-ea"/>
              <a:cs typeface="+mn-cs"/>
            </a:rPr>
            <a:t>Constitución</a:t>
          </a:r>
          <a:r>
            <a:rPr lang="es-ES" sz="1000" b="1" kern="1200" dirty="0"/>
            <a:t> del CPHS</a:t>
          </a:r>
          <a:endParaRPr lang="es-CL" sz="1000" b="1" kern="1200" dirty="0"/>
        </a:p>
      </dsp:txBody>
      <dsp:txXfrm>
        <a:off x="2292589" y="2886670"/>
        <a:ext cx="899716" cy="725387"/>
      </dsp:txXfrm>
    </dsp:sp>
    <dsp:sp modelId="{71496671-3639-4EBA-BF45-81A534DE2598}">
      <dsp:nvSpPr>
        <dsp:cNvPr id="0" name=""/>
        <dsp:cNvSpPr/>
      </dsp:nvSpPr>
      <dsp:spPr>
        <a:xfrm rot="19262248">
          <a:off x="3289024" y="2572857"/>
          <a:ext cx="290161" cy="234323"/>
        </a:xfrm>
        <a:prstGeom prst="rightArrow">
          <a:avLst>
            <a:gd name="adj1" fmla="val 60000"/>
            <a:gd name="adj2" fmla="val 50000"/>
          </a:avLst>
        </a:prstGeom>
        <a:solidFill>
          <a:schemeClr val="accent6">
            <a:shade val="90000"/>
            <a:hueOff val="94967"/>
            <a:satOff val="-3793"/>
            <a:lumOff val="879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3296843" y="2641824"/>
        <a:ext cx="219864" cy="140593"/>
      </dsp:txXfrm>
    </dsp:sp>
    <dsp:sp modelId="{074B5D84-0DF9-49A3-9083-5A91ACB8EB0D}">
      <dsp:nvSpPr>
        <dsp:cNvPr id="0" name=""/>
        <dsp:cNvSpPr/>
      </dsp:nvSpPr>
      <dsp:spPr>
        <a:xfrm>
          <a:off x="3484808" y="1752530"/>
          <a:ext cx="1264306"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Facilidades             para el </a:t>
          </a:r>
          <a:r>
            <a:rPr lang="es-ES" sz="1200" b="1" kern="1200" dirty="0">
              <a:solidFill>
                <a:prstClr val="white"/>
              </a:solidFill>
              <a:latin typeface="Calibri" panose="020F0502020204030204"/>
              <a:ea typeface="+mn-ea"/>
              <a:cs typeface="+mn-cs"/>
            </a:rPr>
            <a:t>funcionamiento</a:t>
          </a:r>
          <a:r>
            <a:rPr lang="es-ES" sz="1000" b="1" kern="1200" dirty="0"/>
            <a:t> del CPHS</a:t>
          </a:r>
          <a:endParaRPr lang="es-CL" sz="1000" b="1" kern="1200" dirty="0"/>
        </a:p>
      </dsp:txBody>
      <dsp:txXfrm>
        <a:off x="3507376" y="1775098"/>
        <a:ext cx="1219170" cy="725387"/>
      </dsp:txXfrm>
    </dsp:sp>
    <dsp:sp modelId="{2B28A1EF-F801-40EA-B5F7-060FA584DA1E}">
      <dsp:nvSpPr>
        <dsp:cNvPr id="0" name=""/>
        <dsp:cNvSpPr/>
      </dsp:nvSpPr>
      <dsp:spPr>
        <a:xfrm rot="2388492">
          <a:off x="4644422" y="2570445"/>
          <a:ext cx="264512" cy="234323"/>
        </a:xfrm>
        <a:prstGeom prst="rightArrow">
          <a:avLst>
            <a:gd name="adj1" fmla="val 60000"/>
            <a:gd name="adj2" fmla="val 50000"/>
          </a:avLst>
        </a:prstGeom>
        <a:solidFill>
          <a:schemeClr val="accent6">
            <a:shade val="90000"/>
            <a:hueOff val="142451"/>
            <a:satOff val="-5690"/>
            <a:lumOff val="1319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4652570" y="2594807"/>
        <a:ext cx="194215" cy="140593"/>
      </dsp:txXfrm>
    </dsp:sp>
    <dsp:sp modelId="{0E792D0D-947B-4B55-863C-38A9A8568EC2}">
      <dsp:nvSpPr>
        <dsp:cNvPr id="0" name=""/>
        <dsp:cNvSpPr/>
      </dsp:nvSpPr>
      <dsp:spPr>
        <a:xfrm>
          <a:off x="4952466" y="2842574"/>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Reuniones del CPHS</a:t>
          </a:r>
          <a:endParaRPr lang="es-CL" sz="1000" b="1" kern="1200" dirty="0"/>
        </a:p>
      </dsp:txBody>
      <dsp:txXfrm>
        <a:off x="4975034" y="2865142"/>
        <a:ext cx="899716" cy="725387"/>
      </dsp:txXfrm>
    </dsp:sp>
    <dsp:sp modelId="{0C33813A-B558-4E31-88F2-07B927DA536F}">
      <dsp:nvSpPr>
        <dsp:cNvPr id="0" name=""/>
        <dsp:cNvSpPr/>
      </dsp:nvSpPr>
      <dsp:spPr>
        <a:xfrm rot="18997164">
          <a:off x="5873566" y="2592751"/>
          <a:ext cx="198771" cy="234323"/>
        </a:xfrm>
        <a:prstGeom prst="rightArrow">
          <a:avLst>
            <a:gd name="adj1" fmla="val 60000"/>
            <a:gd name="adj2" fmla="val 50000"/>
          </a:avLst>
        </a:prstGeom>
        <a:solidFill>
          <a:schemeClr val="accent6">
            <a:shade val="90000"/>
            <a:hueOff val="189935"/>
            <a:satOff val="-7587"/>
            <a:lumOff val="1759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5881711" y="2660095"/>
        <a:ext cx="139140" cy="140593"/>
      </dsp:txXfrm>
    </dsp:sp>
    <dsp:sp modelId="{B0D92A78-7CC3-49EF-AAA0-971C0E54FBD8}">
      <dsp:nvSpPr>
        <dsp:cNvPr id="0" name=""/>
        <dsp:cNvSpPr/>
      </dsp:nvSpPr>
      <dsp:spPr>
        <a:xfrm>
          <a:off x="6040407" y="1814457"/>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Vigencia en el CPHS</a:t>
          </a:r>
          <a:endParaRPr lang="es-CL" sz="1000" b="1" kern="1200" dirty="0">
            <a:solidFill>
              <a:prstClr val="white"/>
            </a:solidFill>
            <a:latin typeface="Calibri" panose="020F0502020204030204"/>
            <a:ea typeface="+mn-ea"/>
            <a:cs typeface="+mn-cs"/>
          </a:endParaRPr>
        </a:p>
      </dsp:txBody>
      <dsp:txXfrm>
        <a:off x="6062975" y="1837025"/>
        <a:ext cx="899716" cy="725387"/>
      </dsp:txXfrm>
    </dsp:sp>
    <dsp:sp modelId="{5A250736-89CF-4ADD-A3F9-4F7644ECB83B}">
      <dsp:nvSpPr>
        <dsp:cNvPr id="0" name=""/>
        <dsp:cNvSpPr/>
      </dsp:nvSpPr>
      <dsp:spPr>
        <a:xfrm rot="2568892">
          <a:off x="6963996" y="2577479"/>
          <a:ext cx="166053" cy="234323"/>
        </a:xfrm>
        <a:prstGeom prst="rightArrow">
          <a:avLst>
            <a:gd name="adj1" fmla="val 60000"/>
            <a:gd name="adj2" fmla="val 50000"/>
          </a:avLst>
        </a:prstGeom>
        <a:solidFill>
          <a:schemeClr val="accent6">
            <a:shade val="90000"/>
            <a:hueOff val="237419"/>
            <a:satOff val="-9483"/>
            <a:lumOff val="219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6970633" y="2607416"/>
        <a:ext cx="116237" cy="140593"/>
      </dsp:txXfrm>
    </dsp:sp>
    <dsp:sp modelId="{C8F33333-5675-4624-A767-8001AB10B42C}">
      <dsp:nvSpPr>
        <dsp:cNvPr id="0" name=""/>
        <dsp:cNvSpPr/>
      </dsp:nvSpPr>
      <dsp:spPr>
        <a:xfrm>
          <a:off x="7101892" y="2797914"/>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Rol miembros suplentes</a:t>
          </a:r>
          <a:endParaRPr lang="es-CL" sz="1000" b="1" kern="1200" dirty="0">
            <a:solidFill>
              <a:prstClr val="white"/>
            </a:solidFill>
            <a:latin typeface="Calibri" panose="020F0502020204030204"/>
            <a:ea typeface="+mn-ea"/>
            <a:cs typeface="+mn-cs"/>
          </a:endParaRPr>
        </a:p>
      </dsp:txBody>
      <dsp:txXfrm>
        <a:off x="7124460" y="2820482"/>
        <a:ext cx="899716" cy="725387"/>
      </dsp:txXfrm>
    </dsp:sp>
    <dsp:sp modelId="{99E727DC-99D3-4123-AF91-4F7F5A9D337A}">
      <dsp:nvSpPr>
        <dsp:cNvPr id="0" name=""/>
        <dsp:cNvSpPr/>
      </dsp:nvSpPr>
      <dsp:spPr>
        <a:xfrm rot="19117937">
          <a:off x="8050954" y="2571091"/>
          <a:ext cx="170762" cy="234323"/>
        </a:xfrm>
        <a:prstGeom prst="rightArrow">
          <a:avLst>
            <a:gd name="adj1" fmla="val 60000"/>
            <a:gd name="adj2" fmla="val 50000"/>
          </a:avLst>
        </a:prstGeom>
        <a:solidFill>
          <a:schemeClr val="accent6">
            <a:shade val="90000"/>
            <a:hueOff val="284902"/>
            <a:satOff val="-11380"/>
            <a:lumOff val="2639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8057345" y="2634884"/>
        <a:ext cx="119533" cy="140593"/>
      </dsp:txXfrm>
    </dsp:sp>
    <dsp:sp modelId="{1DF120CC-123A-484F-83D3-CCCCC04E4A18}">
      <dsp:nvSpPr>
        <dsp:cNvPr id="0" name=""/>
        <dsp:cNvSpPr/>
      </dsp:nvSpPr>
      <dsp:spPr>
        <a:xfrm>
          <a:off x="8218673" y="1814457"/>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Asistencia a los CPHS</a:t>
          </a:r>
          <a:endParaRPr lang="es-CL" sz="1000" b="1" kern="1200" dirty="0">
            <a:solidFill>
              <a:prstClr val="white"/>
            </a:solidFill>
            <a:latin typeface="Calibri" panose="020F0502020204030204"/>
            <a:ea typeface="+mn-ea"/>
            <a:cs typeface="+mn-cs"/>
          </a:endParaRPr>
        </a:p>
      </dsp:txBody>
      <dsp:txXfrm>
        <a:off x="8241241" y="1837025"/>
        <a:ext cx="899716" cy="725387"/>
      </dsp:txXfrm>
    </dsp:sp>
    <dsp:sp modelId="{B0189A8E-437C-4BD5-AC8C-EB5E96A3433C}">
      <dsp:nvSpPr>
        <dsp:cNvPr id="0" name=""/>
        <dsp:cNvSpPr/>
      </dsp:nvSpPr>
      <dsp:spPr>
        <a:xfrm rot="2426838">
          <a:off x="9178535" y="2561301"/>
          <a:ext cx="148294" cy="234323"/>
        </a:xfrm>
        <a:prstGeom prst="rightArrow">
          <a:avLst>
            <a:gd name="adj1" fmla="val 60000"/>
            <a:gd name="adj2" fmla="val 50000"/>
          </a:avLst>
        </a:prstGeom>
        <a:solidFill>
          <a:schemeClr val="accent6">
            <a:shade val="90000"/>
            <a:hueOff val="332386"/>
            <a:satOff val="-13276"/>
            <a:lumOff val="3079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9183851" y="2593735"/>
        <a:ext cx="103806" cy="140593"/>
      </dsp:txXfrm>
    </dsp:sp>
    <dsp:sp modelId="{BFFD0A72-0897-42B1-A51E-7C70170BE75D}">
      <dsp:nvSpPr>
        <dsp:cNvPr id="0" name=""/>
        <dsp:cNvSpPr/>
      </dsp:nvSpPr>
      <dsp:spPr>
        <a:xfrm>
          <a:off x="9335451" y="2766500"/>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Funciones del CPHS</a:t>
          </a:r>
          <a:endParaRPr lang="es-CL" sz="1000" b="1" kern="1200" dirty="0">
            <a:solidFill>
              <a:prstClr val="white"/>
            </a:solidFill>
            <a:latin typeface="Calibri" panose="020F0502020204030204"/>
            <a:ea typeface="+mn-ea"/>
            <a:cs typeface="+mn-cs"/>
          </a:endParaRPr>
        </a:p>
      </dsp:txBody>
      <dsp:txXfrm>
        <a:off x="9358019" y="2789068"/>
        <a:ext cx="899716" cy="725387"/>
      </dsp:txXfrm>
    </dsp:sp>
    <dsp:sp modelId="{375DA5F4-64DF-4496-9337-57E4688C6864}">
      <dsp:nvSpPr>
        <dsp:cNvPr id="0" name=""/>
        <dsp:cNvSpPr/>
      </dsp:nvSpPr>
      <dsp:spPr>
        <a:xfrm rot="19067533">
          <a:off x="10264114" y="2555856"/>
          <a:ext cx="143201" cy="234323"/>
        </a:xfrm>
        <a:prstGeom prst="rightArrow">
          <a:avLst>
            <a:gd name="adj1" fmla="val 60000"/>
            <a:gd name="adj2" fmla="val 50000"/>
          </a:avLst>
        </a:prstGeom>
        <a:solidFill>
          <a:schemeClr val="accent6">
            <a:shade val="90000"/>
            <a:hueOff val="379870"/>
            <a:satOff val="-15173"/>
            <a:lumOff val="3519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269683" y="2617152"/>
        <a:ext cx="100241" cy="140593"/>
      </dsp:txXfrm>
    </dsp:sp>
    <dsp:sp modelId="{964564C8-7BD7-40E0-85FC-9110E78D1E98}">
      <dsp:nvSpPr>
        <dsp:cNvPr id="0" name=""/>
        <dsp:cNvSpPr/>
      </dsp:nvSpPr>
      <dsp:spPr>
        <a:xfrm>
          <a:off x="10385121" y="1814457"/>
          <a:ext cx="944852" cy="770523"/>
        </a:xfrm>
        <a:prstGeom prst="roundRect">
          <a:avLst>
            <a:gd name="adj" fmla="val 10000"/>
          </a:avLst>
        </a:prstGeom>
        <a:solidFill>
          <a:srgbClr val="70AD47">
            <a:alpha val="90000"/>
            <a:hueOff val="0"/>
            <a:satOff val="0"/>
            <a:lumOff val="0"/>
            <a:alphaOff val="0"/>
          </a:srgbClr>
        </a:solidFill>
        <a:ln w="22225" cap="flat" cmpd="sng" algn="ctr">
          <a:solidFill>
            <a:scrgbClr r="0" g="0" b="0"/>
          </a:solidFill>
          <a:prstDash val="solid"/>
          <a:miter lim="800000"/>
        </a:ln>
        <a:effectLst>
          <a:outerShdw blurRad="215900" dist="38100" dir="18900000" algn="b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Permanencia de los CPHS</a:t>
          </a:r>
          <a:endParaRPr lang="es-CL" sz="1000" b="1" kern="1200" dirty="0">
            <a:solidFill>
              <a:prstClr val="white"/>
            </a:solidFill>
            <a:latin typeface="Calibri" panose="020F0502020204030204"/>
            <a:ea typeface="+mn-ea"/>
            <a:cs typeface="+mn-cs"/>
          </a:endParaRPr>
        </a:p>
      </dsp:txBody>
      <dsp:txXfrm>
        <a:off x="10407689" y="1837025"/>
        <a:ext cx="899716" cy="7253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4B8CF3-C5FF-4DF5-8F86-7569FCF15755}">
      <dsp:nvSpPr>
        <dsp:cNvPr id="0" name=""/>
        <dsp:cNvSpPr/>
      </dsp:nvSpPr>
      <dsp:spPr>
        <a:xfrm>
          <a:off x="4170" y="2777108"/>
          <a:ext cx="963499" cy="686493"/>
        </a:xfrm>
        <a:prstGeom prst="roundRect">
          <a:avLst>
            <a:gd name="adj" fmla="val 10000"/>
          </a:avLst>
        </a:prstGeom>
        <a:solidFill>
          <a:schemeClr val="accent6">
            <a:alpha val="90000"/>
            <a:hueOff val="0"/>
            <a:satOff val="0"/>
            <a:lumOff val="0"/>
            <a:alphaOff val="0"/>
          </a:schemeClr>
        </a:solidFill>
        <a:ln w="22225" cap="flat" cmpd="sng" algn="ctr">
          <a:solidFill>
            <a:scrgbClr r="0" g="0" b="0"/>
          </a:solidFill>
          <a:prstDash val="solid"/>
          <a:miter lim="800000"/>
        </a:ln>
        <a:effectLst>
          <a:outerShdw blurRad="215900" dist="38100" dir="18900000" algn="b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S" sz="1200" b="1" kern="1200" dirty="0"/>
            <a:t>Exigibilidad de los CPHS</a:t>
          </a:r>
          <a:endParaRPr lang="es-CL" sz="1200" b="1" kern="1200" dirty="0"/>
        </a:p>
      </dsp:txBody>
      <dsp:txXfrm>
        <a:off x="24277" y="2797215"/>
        <a:ext cx="923285" cy="646279"/>
      </dsp:txXfrm>
    </dsp:sp>
    <dsp:sp modelId="{5403F35C-F992-4FC0-AF85-1D92518D0AD4}">
      <dsp:nvSpPr>
        <dsp:cNvPr id="0" name=""/>
        <dsp:cNvSpPr/>
      </dsp:nvSpPr>
      <dsp:spPr>
        <a:xfrm rot="19459894">
          <a:off x="1013850" y="2560343"/>
          <a:ext cx="171714" cy="238947"/>
        </a:xfrm>
        <a:prstGeom prst="rightArrow">
          <a:avLst>
            <a:gd name="adj1" fmla="val 60000"/>
            <a:gd name="adj2" fmla="val 50000"/>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18682" y="2623151"/>
        <a:ext cx="120200" cy="143369"/>
      </dsp:txXfrm>
    </dsp:sp>
    <dsp:sp modelId="{22B7ECD6-A7B3-4269-AFCD-C2FC9DFF74A9}">
      <dsp:nvSpPr>
        <dsp:cNvPr id="0" name=""/>
        <dsp:cNvSpPr/>
      </dsp:nvSpPr>
      <dsp:spPr>
        <a:xfrm>
          <a:off x="1223848" y="1901699"/>
          <a:ext cx="963499" cy="686493"/>
        </a:xfrm>
        <a:prstGeom prst="roundRect">
          <a:avLst>
            <a:gd name="adj" fmla="val 10000"/>
          </a:avLst>
        </a:prstGeom>
        <a:solidFill>
          <a:schemeClr val="accent6">
            <a:alpha val="90000"/>
            <a:hueOff val="0"/>
            <a:satOff val="0"/>
            <a:lumOff val="0"/>
            <a:alphaOff val="-4444"/>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Composición del CPHS</a:t>
          </a:r>
          <a:endParaRPr lang="es-CL" sz="1000" b="1" kern="1200" dirty="0"/>
        </a:p>
      </dsp:txBody>
      <dsp:txXfrm>
        <a:off x="1243955" y="1921806"/>
        <a:ext cx="923285" cy="646279"/>
      </dsp:txXfrm>
    </dsp:sp>
    <dsp:sp modelId="{F2EB1922-A8CD-4912-9AC2-808A1CF3E095}">
      <dsp:nvSpPr>
        <dsp:cNvPr id="0" name=""/>
        <dsp:cNvSpPr/>
      </dsp:nvSpPr>
      <dsp:spPr>
        <a:xfrm rot="2551090">
          <a:off x="2131467" y="2625204"/>
          <a:ext cx="238292" cy="238947"/>
        </a:xfrm>
        <a:prstGeom prst="rightArrow">
          <a:avLst>
            <a:gd name="adj1" fmla="val 60000"/>
            <a:gd name="adj2" fmla="val 50000"/>
          </a:avLst>
        </a:prstGeom>
        <a:solidFill>
          <a:schemeClr val="accent6">
            <a:shade val="90000"/>
            <a:hueOff val="47484"/>
            <a:satOff val="-1897"/>
            <a:lumOff val="439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2140865" y="2648836"/>
        <a:ext cx="166804" cy="143369"/>
      </dsp:txXfrm>
    </dsp:sp>
    <dsp:sp modelId="{99FE8BAF-326F-4AFD-B320-5481352FDF21}">
      <dsp:nvSpPr>
        <dsp:cNvPr id="0" name=""/>
        <dsp:cNvSpPr/>
      </dsp:nvSpPr>
      <dsp:spPr>
        <a:xfrm>
          <a:off x="2303936" y="2892048"/>
          <a:ext cx="963499" cy="686493"/>
        </a:xfrm>
        <a:prstGeom prst="roundRect">
          <a:avLst>
            <a:gd name="adj" fmla="val 10000"/>
          </a:avLst>
        </a:prstGeom>
        <a:solidFill>
          <a:schemeClr val="accent6">
            <a:alpha val="90000"/>
            <a:hueOff val="0"/>
            <a:satOff val="0"/>
            <a:lumOff val="0"/>
            <a:alphaOff val="-8889"/>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Constitución del CPHS</a:t>
          </a:r>
          <a:endParaRPr lang="es-CL" sz="1000" b="1" kern="1200" dirty="0"/>
        </a:p>
      </dsp:txBody>
      <dsp:txXfrm>
        <a:off x="2324043" y="2912155"/>
        <a:ext cx="923285" cy="646279"/>
      </dsp:txXfrm>
    </dsp:sp>
    <dsp:sp modelId="{71496671-3639-4EBA-BF45-81A534DE2598}">
      <dsp:nvSpPr>
        <dsp:cNvPr id="0" name=""/>
        <dsp:cNvSpPr/>
      </dsp:nvSpPr>
      <dsp:spPr>
        <a:xfrm rot="19339195">
          <a:off x="3300996" y="2616088"/>
          <a:ext cx="263464" cy="238947"/>
        </a:xfrm>
        <a:prstGeom prst="rightArrow">
          <a:avLst>
            <a:gd name="adj1" fmla="val 60000"/>
            <a:gd name="adj2" fmla="val 50000"/>
          </a:avLst>
        </a:prstGeom>
        <a:solidFill>
          <a:schemeClr val="accent6">
            <a:shade val="90000"/>
            <a:hueOff val="94967"/>
            <a:satOff val="-3793"/>
            <a:lumOff val="879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3308471" y="2685785"/>
        <a:ext cx="191780" cy="143369"/>
      </dsp:txXfrm>
    </dsp:sp>
    <dsp:sp modelId="{074B5D84-0DF9-49A3-9083-5A91ACB8EB0D}">
      <dsp:nvSpPr>
        <dsp:cNvPr id="0" name=""/>
        <dsp:cNvSpPr/>
      </dsp:nvSpPr>
      <dsp:spPr>
        <a:xfrm>
          <a:off x="3542698" y="1901699"/>
          <a:ext cx="1050541" cy="686493"/>
        </a:xfrm>
        <a:prstGeom prst="roundRect">
          <a:avLst>
            <a:gd name="adj" fmla="val 10000"/>
          </a:avLst>
        </a:prstGeom>
        <a:solidFill>
          <a:schemeClr val="accent6">
            <a:alpha val="90000"/>
            <a:hueOff val="0"/>
            <a:satOff val="0"/>
            <a:lumOff val="0"/>
            <a:alphaOff val="-13333"/>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Facilidades             para el funcionamiento del CPHS</a:t>
          </a:r>
          <a:endParaRPr lang="es-CL" sz="1000" b="1" kern="1200" dirty="0"/>
        </a:p>
      </dsp:txBody>
      <dsp:txXfrm>
        <a:off x="3562805" y="1921806"/>
        <a:ext cx="1010327" cy="646279"/>
      </dsp:txXfrm>
    </dsp:sp>
    <dsp:sp modelId="{2B28A1EF-F801-40EA-B5F7-060FA584DA1E}">
      <dsp:nvSpPr>
        <dsp:cNvPr id="0" name=""/>
        <dsp:cNvSpPr/>
      </dsp:nvSpPr>
      <dsp:spPr>
        <a:xfrm rot="2319002">
          <a:off x="4559714" y="2615326"/>
          <a:ext cx="241573" cy="238947"/>
        </a:xfrm>
        <a:prstGeom prst="rightArrow">
          <a:avLst>
            <a:gd name="adj1" fmla="val 60000"/>
            <a:gd name="adj2" fmla="val 50000"/>
          </a:avLst>
        </a:prstGeom>
        <a:solidFill>
          <a:schemeClr val="accent6">
            <a:shade val="90000"/>
            <a:hueOff val="142451"/>
            <a:satOff val="-5690"/>
            <a:lumOff val="1319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4567564" y="2640729"/>
        <a:ext cx="169889" cy="143369"/>
      </dsp:txXfrm>
    </dsp:sp>
    <dsp:sp modelId="{0E792D0D-947B-4B55-863C-38A9A8568EC2}">
      <dsp:nvSpPr>
        <dsp:cNvPr id="0" name=""/>
        <dsp:cNvSpPr/>
      </dsp:nvSpPr>
      <dsp:spPr>
        <a:xfrm>
          <a:off x="4800604" y="2872867"/>
          <a:ext cx="963499" cy="686493"/>
        </a:xfrm>
        <a:prstGeom prst="roundRect">
          <a:avLst>
            <a:gd name="adj" fmla="val 10000"/>
          </a:avLst>
        </a:prstGeom>
        <a:solidFill>
          <a:schemeClr val="accent6">
            <a:alpha val="90000"/>
            <a:hueOff val="0"/>
            <a:satOff val="0"/>
            <a:lumOff val="0"/>
            <a:alphaOff val="-17778"/>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Reuniones del CPHS</a:t>
          </a:r>
          <a:endParaRPr lang="es-CL" sz="1000" b="1" kern="1200" dirty="0"/>
        </a:p>
      </dsp:txBody>
      <dsp:txXfrm>
        <a:off x="4820711" y="2892974"/>
        <a:ext cx="923285" cy="646279"/>
      </dsp:txXfrm>
    </dsp:sp>
    <dsp:sp modelId="{0C33813A-B558-4E31-88F2-07B927DA536F}">
      <dsp:nvSpPr>
        <dsp:cNvPr id="0" name=""/>
        <dsp:cNvSpPr/>
      </dsp:nvSpPr>
      <dsp:spPr>
        <a:xfrm rot="19227296">
          <a:off x="5745706" y="2635200"/>
          <a:ext cx="191045" cy="238947"/>
        </a:xfrm>
        <a:prstGeom prst="rightArrow">
          <a:avLst>
            <a:gd name="adj1" fmla="val 60000"/>
            <a:gd name="adj2" fmla="val 50000"/>
          </a:avLst>
        </a:prstGeom>
        <a:solidFill>
          <a:schemeClr val="accent6">
            <a:shade val="90000"/>
            <a:hueOff val="189935"/>
            <a:satOff val="-7587"/>
            <a:lumOff val="1759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5752265" y="2701234"/>
        <a:ext cx="133732" cy="143369"/>
      </dsp:txXfrm>
    </dsp:sp>
    <dsp:sp modelId="{B0D92A78-7CC3-49EF-AAA0-971C0E54FBD8}">
      <dsp:nvSpPr>
        <dsp:cNvPr id="0" name=""/>
        <dsp:cNvSpPr/>
      </dsp:nvSpPr>
      <dsp:spPr>
        <a:xfrm>
          <a:off x="5910015" y="1956873"/>
          <a:ext cx="963499" cy="686493"/>
        </a:xfrm>
        <a:prstGeom prst="roundRect">
          <a:avLst>
            <a:gd name="adj" fmla="val 10000"/>
          </a:avLst>
        </a:prstGeom>
        <a:solidFill>
          <a:schemeClr val="accent6">
            <a:alpha val="90000"/>
            <a:hueOff val="0"/>
            <a:satOff val="0"/>
            <a:lumOff val="0"/>
            <a:alphaOff val="-22222"/>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Vigencia en el CPHS</a:t>
          </a:r>
          <a:endParaRPr lang="es-CL" sz="1000" b="1" kern="1200" dirty="0"/>
        </a:p>
      </dsp:txBody>
      <dsp:txXfrm>
        <a:off x="5930122" y="1976980"/>
        <a:ext cx="923285" cy="646279"/>
      </dsp:txXfrm>
    </dsp:sp>
    <dsp:sp modelId="{5A250736-89CF-4ADD-A3F9-4F7644ECB83B}">
      <dsp:nvSpPr>
        <dsp:cNvPr id="0" name=""/>
        <dsp:cNvSpPr/>
      </dsp:nvSpPr>
      <dsp:spPr>
        <a:xfrm rot="2339363">
          <a:off x="6856593" y="2621594"/>
          <a:ext cx="159808" cy="238947"/>
        </a:xfrm>
        <a:prstGeom prst="rightArrow">
          <a:avLst>
            <a:gd name="adj1" fmla="val 60000"/>
            <a:gd name="adj2" fmla="val 50000"/>
          </a:avLst>
        </a:prstGeom>
        <a:solidFill>
          <a:schemeClr val="accent6">
            <a:shade val="90000"/>
            <a:hueOff val="237419"/>
            <a:satOff val="-9483"/>
            <a:lumOff val="219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6861932" y="2654301"/>
        <a:ext cx="111866" cy="143369"/>
      </dsp:txXfrm>
    </dsp:sp>
    <dsp:sp modelId="{C8F33333-5675-4624-A767-8001AB10B42C}">
      <dsp:nvSpPr>
        <dsp:cNvPr id="0" name=""/>
        <dsp:cNvSpPr/>
      </dsp:nvSpPr>
      <dsp:spPr>
        <a:xfrm>
          <a:off x="6992449" y="2833078"/>
          <a:ext cx="963499" cy="686493"/>
        </a:xfrm>
        <a:prstGeom prst="roundRect">
          <a:avLst>
            <a:gd name="adj" fmla="val 10000"/>
          </a:avLst>
        </a:prstGeom>
        <a:solidFill>
          <a:schemeClr val="accent6">
            <a:alpha val="90000"/>
            <a:hueOff val="0"/>
            <a:satOff val="0"/>
            <a:lumOff val="0"/>
            <a:alphaOff val="-2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Rol miembros suplentes</a:t>
          </a:r>
          <a:endParaRPr lang="es-CL" sz="1000" b="1" kern="1200" dirty="0"/>
        </a:p>
      </dsp:txBody>
      <dsp:txXfrm>
        <a:off x="7012556" y="2853185"/>
        <a:ext cx="923285" cy="646279"/>
      </dsp:txXfrm>
    </dsp:sp>
    <dsp:sp modelId="{99E727DC-99D3-4123-AF91-4F7F5A9D337A}">
      <dsp:nvSpPr>
        <dsp:cNvPr id="0" name=""/>
        <dsp:cNvSpPr/>
      </dsp:nvSpPr>
      <dsp:spPr>
        <a:xfrm rot="19345526">
          <a:off x="7964864" y="2615902"/>
          <a:ext cx="164887" cy="238947"/>
        </a:xfrm>
        <a:prstGeom prst="rightArrow">
          <a:avLst>
            <a:gd name="adj1" fmla="val 60000"/>
            <a:gd name="adj2" fmla="val 50000"/>
          </a:avLst>
        </a:prstGeom>
        <a:solidFill>
          <a:schemeClr val="accent6">
            <a:shade val="90000"/>
            <a:hueOff val="284902"/>
            <a:satOff val="-11380"/>
            <a:lumOff val="2639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7969995" y="2678773"/>
        <a:ext cx="115421" cy="143369"/>
      </dsp:txXfrm>
    </dsp:sp>
    <dsp:sp modelId="{1DF120CC-123A-484F-83D3-CCCCC04E4A18}">
      <dsp:nvSpPr>
        <dsp:cNvPr id="0" name=""/>
        <dsp:cNvSpPr/>
      </dsp:nvSpPr>
      <dsp:spPr>
        <a:xfrm>
          <a:off x="8131270" y="1956873"/>
          <a:ext cx="963499" cy="686493"/>
        </a:xfrm>
        <a:prstGeom prst="roundRect">
          <a:avLst>
            <a:gd name="adj" fmla="val 10000"/>
          </a:avLst>
        </a:prstGeom>
        <a:solidFill>
          <a:schemeClr val="accent6">
            <a:alpha val="90000"/>
            <a:hueOff val="0"/>
            <a:satOff val="0"/>
            <a:lumOff val="0"/>
            <a:alphaOff val="-31111"/>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Asistencia a los CPHS</a:t>
          </a:r>
          <a:endParaRPr lang="es-CL" sz="1000" b="1" kern="1200" dirty="0"/>
        </a:p>
      </dsp:txBody>
      <dsp:txXfrm>
        <a:off x="8151377" y="1976980"/>
        <a:ext cx="923285" cy="646279"/>
      </dsp:txXfrm>
    </dsp:sp>
    <dsp:sp modelId="{B0189A8E-437C-4BD5-AC8C-EB5E96A3433C}">
      <dsp:nvSpPr>
        <dsp:cNvPr id="0" name=""/>
        <dsp:cNvSpPr/>
      </dsp:nvSpPr>
      <dsp:spPr>
        <a:xfrm rot="2200775">
          <a:off x="9113939" y="2607180"/>
          <a:ext cx="143492" cy="238947"/>
        </a:xfrm>
        <a:prstGeom prst="rightArrow">
          <a:avLst>
            <a:gd name="adj1" fmla="val 60000"/>
            <a:gd name="adj2" fmla="val 50000"/>
          </a:avLst>
        </a:prstGeom>
        <a:solidFill>
          <a:schemeClr val="accent6">
            <a:shade val="90000"/>
            <a:hueOff val="332386"/>
            <a:satOff val="-13276"/>
            <a:lumOff val="3079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9118201" y="2642112"/>
        <a:ext cx="100444" cy="143369"/>
      </dsp:txXfrm>
    </dsp:sp>
    <dsp:sp modelId="{BFFD0A72-0897-42B1-A51E-7C70170BE75D}">
      <dsp:nvSpPr>
        <dsp:cNvPr id="0" name=""/>
        <dsp:cNvSpPr/>
      </dsp:nvSpPr>
      <dsp:spPr>
        <a:xfrm>
          <a:off x="9270087" y="2805090"/>
          <a:ext cx="963499" cy="686493"/>
        </a:xfrm>
        <a:prstGeom prst="roundRect">
          <a:avLst>
            <a:gd name="adj" fmla="val 10000"/>
          </a:avLst>
        </a:prstGeom>
        <a:solidFill>
          <a:schemeClr val="accent6">
            <a:alpha val="90000"/>
            <a:hueOff val="0"/>
            <a:satOff val="0"/>
            <a:lumOff val="0"/>
            <a:alphaOff val="-35556"/>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Funciones del CPHS</a:t>
          </a:r>
          <a:endParaRPr lang="es-CL" sz="1000" b="1" kern="1200" dirty="0"/>
        </a:p>
      </dsp:txBody>
      <dsp:txXfrm>
        <a:off x="9290194" y="2825197"/>
        <a:ext cx="923285" cy="646279"/>
      </dsp:txXfrm>
    </dsp:sp>
    <dsp:sp modelId="{375DA5F4-64DF-4496-9337-57E4688C6864}">
      <dsp:nvSpPr>
        <dsp:cNvPr id="0" name=""/>
        <dsp:cNvSpPr/>
      </dsp:nvSpPr>
      <dsp:spPr>
        <a:xfrm rot="19296316">
          <a:off x="10221087" y="2602328"/>
          <a:ext cx="138008" cy="238947"/>
        </a:xfrm>
        <a:prstGeom prst="rightArrow">
          <a:avLst>
            <a:gd name="adj1" fmla="val 60000"/>
            <a:gd name="adj2" fmla="val 50000"/>
          </a:avLst>
        </a:prstGeom>
        <a:solidFill>
          <a:schemeClr val="accent6">
            <a:shade val="90000"/>
            <a:hueOff val="379870"/>
            <a:satOff val="-15173"/>
            <a:lumOff val="3519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225564" y="2662974"/>
        <a:ext cx="96606" cy="143369"/>
      </dsp:txXfrm>
    </dsp:sp>
    <dsp:sp modelId="{964564C8-7BD7-40E0-85FC-9110E78D1E98}">
      <dsp:nvSpPr>
        <dsp:cNvPr id="0" name=""/>
        <dsp:cNvSpPr/>
      </dsp:nvSpPr>
      <dsp:spPr>
        <a:xfrm>
          <a:off x="10340473" y="1956873"/>
          <a:ext cx="963499" cy="686493"/>
        </a:xfrm>
        <a:prstGeom prst="roundRect">
          <a:avLst>
            <a:gd name="adj" fmla="val 10000"/>
          </a:avLst>
        </a:prstGeom>
        <a:solidFill>
          <a:schemeClr val="accent6">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Permanencia de los CPHS</a:t>
          </a:r>
          <a:endParaRPr lang="es-CL" sz="1000" b="1" kern="1200" dirty="0"/>
        </a:p>
      </dsp:txBody>
      <dsp:txXfrm>
        <a:off x="10360580" y="1976980"/>
        <a:ext cx="923285" cy="6462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4B8CF3-C5FF-4DF5-8F86-7569FCF15755}">
      <dsp:nvSpPr>
        <dsp:cNvPr id="0" name=""/>
        <dsp:cNvSpPr/>
      </dsp:nvSpPr>
      <dsp:spPr>
        <a:xfrm>
          <a:off x="4170" y="2777108"/>
          <a:ext cx="963499" cy="68649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Exigibilidad de los CPHS</a:t>
          </a:r>
          <a:endParaRPr lang="es-CL" sz="1000" b="1" kern="1200" dirty="0">
            <a:solidFill>
              <a:prstClr val="white"/>
            </a:solidFill>
            <a:latin typeface="Calibri" panose="020F0502020204030204"/>
            <a:ea typeface="+mn-ea"/>
            <a:cs typeface="+mn-cs"/>
          </a:endParaRPr>
        </a:p>
      </dsp:txBody>
      <dsp:txXfrm>
        <a:off x="24277" y="2797215"/>
        <a:ext cx="923285" cy="646279"/>
      </dsp:txXfrm>
    </dsp:sp>
    <dsp:sp modelId="{5403F35C-F992-4FC0-AF85-1D92518D0AD4}">
      <dsp:nvSpPr>
        <dsp:cNvPr id="0" name=""/>
        <dsp:cNvSpPr/>
      </dsp:nvSpPr>
      <dsp:spPr>
        <a:xfrm rot="19459894">
          <a:off x="1013850" y="2560343"/>
          <a:ext cx="171714" cy="238947"/>
        </a:xfrm>
        <a:prstGeom prst="rightArrow">
          <a:avLst>
            <a:gd name="adj1" fmla="val 60000"/>
            <a:gd name="adj2" fmla="val 50000"/>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18682" y="2623151"/>
        <a:ext cx="120200" cy="143369"/>
      </dsp:txXfrm>
    </dsp:sp>
    <dsp:sp modelId="{22B7ECD6-A7B3-4269-AFCD-C2FC9DFF74A9}">
      <dsp:nvSpPr>
        <dsp:cNvPr id="0" name=""/>
        <dsp:cNvSpPr/>
      </dsp:nvSpPr>
      <dsp:spPr>
        <a:xfrm>
          <a:off x="1223848" y="1901699"/>
          <a:ext cx="963499" cy="686493"/>
        </a:xfrm>
        <a:prstGeom prst="roundRect">
          <a:avLst>
            <a:gd name="adj" fmla="val 10000"/>
          </a:avLst>
        </a:prstGeom>
        <a:solidFill>
          <a:srgbClr val="70AD47">
            <a:alpha val="90000"/>
            <a:hueOff val="0"/>
            <a:satOff val="0"/>
            <a:lumOff val="0"/>
            <a:alphaOff val="0"/>
          </a:srgbClr>
        </a:solidFill>
        <a:ln w="22225" cap="flat" cmpd="sng" algn="ctr">
          <a:solidFill>
            <a:scrgbClr r="0" g="0" b="0"/>
          </a:solidFill>
          <a:prstDash val="solid"/>
          <a:miter lim="800000"/>
        </a:ln>
        <a:effectLst>
          <a:outerShdw blurRad="215900" dist="38100" dir="18900000" algn="b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S" sz="1200" b="1" kern="1200" dirty="0">
              <a:solidFill>
                <a:prstClr val="white"/>
              </a:solidFill>
              <a:latin typeface="Calibri" panose="020F0502020204030204"/>
              <a:ea typeface="+mn-ea"/>
              <a:cs typeface="+mn-cs"/>
            </a:rPr>
            <a:t>Composición del CPHS</a:t>
          </a:r>
          <a:endParaRPr lang="es-CL" sz="1200" b="1" kern="1200" dirty="0">
            <a:solidFill>
              <a:prstClr val="white"/>
            </a:solidFill>
            <a:latin typeface="Calibri" panose="020F0502020204030204"/>
            <a:ea typeface="+mn-ea"/>
            <a:cs typeface="+mn-cs"/>
          </a:endParaRPr>
        </a:p>
      </dsp:txBody>
      <dsp:txXfrm>
        <a:off x="1243955" y="1921806"/>
        <a:ext cx="923285" cy="646279"/>
      </dsp:txXfrm>
    </dsp:sp>
    <dsp:sp modelId="{F2EB1922-A8CD-4912-9AC2-808A1CF3E095}">
      <dsp:nvSpPr>
        <dsp:cNvPr id="0" name=""/>
        <dsp:cNvSpPr/>
      </dsp:nvSpPr>
      <dsp:spPr>
        <a:xfrm rot="2551090">
          <a:off x="2131467" y="2625204"/>
          <a:ext cx="238292" cy="238947"/>
        </a:xfrm>
        <a:prstGeom prst="rightArrow">
          <a:avLst>
            <a:gd name="adj1" fmla="val 60000"/>
            <a:gd name="adj2" fmla="val 50000"/>
          </a:avLst>
        </a:prstGeom>
        <a:solidFill>
          <a:schemeClr val="accent6">
            <a:shade val="90000"/>
            <a:hueOff val="47484"/>
            <a:satOff val="-1897"/>
            <a:lumOff val="439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2140865" y="2648836"/>
        <a:ext cx="166804" cy="143369"/>
      </dsp:txXfrm>
    </dsp:sp>
    <dsp:sp modelId="{99FE8BAF-326F-4AFD-B320-5481352FDF21}">
      <dsp:nvSpPr>
        <dsp:cNvPr id="0" name=""/>
        <dsp:cNvSpPr/>
      </dsp:nvSpPr>
      <dsp:spPr>
        <a:xfrm>
          <a:off x="2303936" y="2892048"/>
          <a:ext cx="963499" cy="686493"/>
        </a:xfrm>
        <a:prstGeom prst="roundRect">
          <a:avLst>
            <a:gd name="adj" fmla="val 10000"/>
          </a:avLst>
        </a:prstGeom>
        <a:solidFill>
          <a:schemeClr val="accent6">
            <a:alpha val="90000"/>
            <a:hueOff val="0"/>
            <a:satOff val="0"/>
            <a:lumOff val="0"/>
            <a:alphaOff val="-8889"/>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Constitución del CPHS</a:t>
          </a:r>
          <a:endParaRPr lang="es-CL" sz="1000" b="1" kern="1200" dirty="0"/>
        </a:p>
      </dsp:txBody>
      <dsp:txXfrm>
        <a:off x="2324043" y="2912155"/>
        <a:ext cx="923285" cy="646279"/>
      </dsp:txXfrm>
    </dsp:sp>
    <dsp:sp modelId="{71496671-3639-4EBA-BF45-81A534DE2598}">
      <dsp:nvSpPr>
        <dsp:cNvPr id="0" name=""/>
        <dsp:cNvSpPr/>
      </dsp:nvSpPr>
      <dsp:spPr>
        <a:xfrm rot="19339195">
          <a:off x="3300996" y="2616088"/>
          <a:ext cx="263464" cy="238947"/>
        </a:xfrm>
        <a:prstGeom prst="rightArrow">
          <a:avLst>
            <a:gd name="adj1" fmla="val 60000"/>
            <a:gd name="adj2" fmla="val 50000"/>
          </a:avLst>
        </a:prstGeom>
        <a:solidFill>
          <a:schemeClr val="accent6">
            <a:shade val="90000"/>
            <a:hueOff val="94967"/>
            <a:satOff val="-3793"/>
            <a:lumOff val="879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3308471" y="2685785"/>
        <a:ext cx="191780" cy="143369"/>
      </dsp:txXfrm>
    </dsp:sp>
    <dsp:sp modelId="{074B5D84-0DF9-49A3-9083-5A91ACB8EB0D}">
      <dsp:nvSpPr>
        <dsp:cNvPr id="0" name=""/>
        <dsp:cNvSpPr/>
      </dsp:nvSpPr>
      <dsp:spPr>
        <a:xfrm>
          <a:off x="3542698" y="1901699"/>
          <a:ext cx="1050541" cy="686493"/>
        </a:xfrm>
        <a:prstGeom prst="roundRect">
          <a:avLst>
            <a:gd name="adj" fmla="val 10000"/>
          </a:avLst>
        </a:prstGeom>
        <a:solidFill>
          <a:schemeClr val="accent6">
            <a:alpha val="90000"/>
            <a:hueOff val="0"/>
            <a:satOff val="0"/>
            <a:lumOff val="0"/>
            <a:alphaOff val="-13333"/>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Facilidades             para el funcionamiento del CPHS</a:t>
          </a:r>
          <a:endParaRPr lang="es-CL" sz="1000" b="1" kern="1200" dirty="0"/>
        </a:p>
      </dsp:txBody>
      <dsp:txXfrm>
        <a:off x="3562805" y="1921806"/>
        <a:ext cx="1010327" cy="646279"/>
      </dsp:txXfrm>
    </dsp:sp>
    <dsp:sp modelId="{2B28A1EF-F801-40EA-B5F7-060FA584DA1E}">
      <dsp:nvSpPr>
        <dsp:cNvPr id="0" name=""/>
        <dsp:cNvSpPr/>
      </dsp:nvSpPr>
      <dsp:spPr>
        <a:xfrm rot="2319002">
          <a:off x="4559714" y="2615326"/>
          <a:ext cx="241573" cy="238947"/>
        </a:xfrm>
        <a:prstGeom prst="rightArrow">
          <a:avLst>
            <a:gd name="adj1" fmla="val 60000"/>
            <a:gd name="adj2" fmla="val 50000"/>
          </a:avLst>
        </a:prstGeom>
        <a:solidFill>
          <a:schemeClr val="accent6">
            <a:shade val="90000"/>
            <a:hueOff val="142451"/>
            <a:satOff val="-5690"/>
            <a:lumOff val="1319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4567564" y="2640729"/>
        <a:ext cx="169889" cy="143369"/>
      </dsp:txXfrm>
    </dsp:sp>
    <dsp:sp modelId="{0E792D0D-947B-4B55-863C-38A9A8568EC2}">
      <dsp:nvSpPr>
        <dsp:cNvPr id="0" name=""/>
        <dsp:cNvSpPr/>
      </dsp:nvSpPr>
      <dsp:spPr>
        <a:xfrm>
          <a:off x="4800604" y="2872867"/>
          <a:ext cx="963499" cy="686493"/>
        </a:xfrm>
        <a:prstGeom prst="roundRect">
          <a:avLst>
            <a:gd name="adj" fmla="val 10000"/>
          </a:avLst>
        </a:prstGeom>
        <a:solidFill>
          <a:schemeClr val="accent6">
            <a:alpha val="90000"/>
            <a:hueOff val="0"/>
            <a:satOff val="0"/>
            <a:lumOff val="0"/>
            <a:alphaOff val="-17778"/>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Reuniones del CPHS</a:t>
          </a:r>
          <a:endParaRPr lang="es-CL" sz="1000" b="1" kern="1200" dirty="0"/>
        </a:p>
      </dsp:txBody>
      <dsp:txXfrm>
        <a:off x="4820711" y="2892974"/>
        <a:ext cx="923285" cy="646279"/>
      </dsp:txXfrm>
    </dsp:sp>
    <dsp:sp modelId="{0C33813A-B558-4E31-88F2-07B927DA536F}">
      <dsp:nvSpPr>
        <dsp:cNvPr id="0" name=""/>
        <dsp:cNvSpPr/>
      </dsp:nvSpPr>
      <dsp:spPr>
        <a:xfrm rot="19227296">
          <a:off x="5745706" y="2635200"/>
          <a:ext cx="191045" cy="238947"/>
        </a:xfrm>
        <a:prstGeom prst="rightArrow">
          <a:avLst>
            <a:gd name="adj1" fmla="val 60000"/>
            <a:gd name="adj2" fmla="val 50000"/>
          </a:avLst>
        </a:prstGeom>
        <a:solidFill>
          <a:schemeClr val="accent6">
            <a:shade val="90000"/>
            <a:hueOff val="189935"/>
            <a:satOff val="-7587"/>
            <a:lumOff val="1759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5752265" y="2701234"/>
        <a:ext cx="133732" cy="143369"/>
      </dsp:txXfrm>
    </dsp:sp>
    <dsp:sp modelId="{B0D92A78-7CC3-49EF-AAA0-971C0E54FBD8}">
      <dsp:nvSpPr>
        <dsp:cNvPr id="0" name=""/>
        <dsp:cNvSpPr/>
      </dsp:nvSpPr>
      <dsp:spPr>
        <a:xfrm>
          <a:off x="5910015" y="1956873"/>
          <a:ext cx="963499" cy="686493"/>
        </a:xfrm>
        <a:prstGeom prst="roundRect">
          <a:avLst>
            <a:gd name="adj" fmla="val 10000"/>
          </a:avLst>
        </a:prstGeom>
        <a:solidFill>
          <a:schemeClr val="accent6">
            <a:alpha val="90000"/>
            <a:hueOff val="0"/>
            <a:satOff val="0"/>
            <a:lumOff val="0"/>
            <a:alphaOff val="-22222"/>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Vigencia en el CPHS</a:t>
          </a:r>
          <a:endParaRPr lang="es-CL" sz="1000" b="1" kern="1200" dirty="0"/>
        </a:p>
      </dsp:txBody>
      <dsp:txXfrm>
        <a:off x="5930122" y="1976980"/>
        <a:ext cx="923285" cy="646279"/>
      </dsp:txXfrm>
    </dsp:sp>
    <dsp:sp modelId="{5A250736-89CF-4ADD-A3F9-4F7644ECB83B}">
      <dsp:nvSpPr>
        <dsp:cNvPr id="0" name=""/>
        <dsp:cNvSpPr/>
      </dsp:nvSpPr>
      <dsp:spPr>
        <a:xfrm rot="2339363">
          <a:off x="6856593" y="2621594"/>
          <a:ext cx="159808" cy="238947"/>
        </a:xfrm>
        <a:prstGeom prst="rightArrow">
          <a:avLst>
            <a:gd name="adj1" fmla="val 60000"/>
            <a:gd name="adj2" fmla="val 50000"/>
          </a:avLst>
        </a:prstGeom>
        <a:solidFill>
          <a:schemeClr val="accent6">
            <a:shade val="90000"/>
            <a:hueOff val="237419"/>
            <a:satOff val="-9483"/>
            <a:lumOff val="219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6861932" y="2654301"/>
        <a:ext cx="111866" cy="143369"/>
      </dsp:txXfrm>
    </dsp:sp>
    <dsp:sp modelId="{C8F33333-5675-4624-A767-8001AB10B42C}">
      <dsp:nvSpPr>
        <dsp:cNvPr id="0" name=""/>
        <dsp:cNvSpPr/>
      </dsp:nvSpPr>
      <dsp:spPr>
        <a:xfrm>
          <a:off x="6992449" y="2833078"/>
          <a:ext cx="963499" cy="686493"/>
        </a:xfrm>
        <a:prstGeom prst="roundRect">
          <a:avLst>
            <a:gd name="adj" fmla="val 10000"/>
          </a:avLst>
        </a:prstGeom>
        <a:solidFill>
          <a:schemeClr val="accent6">
            <a:alpha val="90000"/>
            <a:hueOff val="0"/>
            <a:satOff val="0"/>
            <a:lumOff val="0"/>
            <a:alphaOff val="-2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Rol miembros suplentes</a:t>
          </a:r>
          <a:endParaRPr lang="es-CL" sz="1000" b="1" kern="1200" dirty="0"/>
        </a:p>
      </dsp:txBody>
      <dsp:txXfrm>
        <a:off x="7012556" y="2853185"/>
        <a:ext cx="923285" cy="646279"/>
      </dsp:txXfrm>
    </dsp:sp>
    <dsp:sp modelId="{99E727DC-99D3-4123-AF91-4F7F5A9D337A}">
      <dsp:nvSpPr>
        <dsp:cNvPr id="0" name=""/>
        <dsp:cNvSpPr/>
      </dsp:nvSpPr>
      <dsp:spPr>
        <a:xfrm rot="19345526">
          <a:off x="7964864" y="2615902"/>
          <a:ext cx="164887" cy="238947"/>
        </a:xfrm>
        <a:prstGeom prst="rightArrow">
          <a:avLst>
            <a:gd name="adj1" fmla="val 60000"/>
            <a:gd name="adj2" fmla="val 50000"/>
          </a:avLst>
        </a:prstGeom>
        <a:solidFill>
          <a:schemeClr val="accent6">
            <a:shade val="90000"/>
            <a:hueOff val="284902"/>
            <a:satOff val="-11380"/>
            <a:lumOff val="2639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7969995" y="2678773"/>
        <a:ext cx="115421" cy="143369"/>
      </dsp:txXfrm>
    </dsp:sp>
    <dsp:sp modelId="{1DF120CC-123A-484F-83D3-CCCCC04E4A18}">
      <dsp:nvSpPr>
        <dsp:cNvPr id="0" name=""/>
        <dsp:cNvSpPr/>
      </dsp:nvSpPr>
      <dsp:spPr>
        <a:xfrm>
          <a:off x="8131270" y="1956873"/>
          <a:ext cx="963499" cy="686493"/>
        </a:xfrm>
        <a:prstGeom prst="roundRect">
          <a:avLst>
            <a:gd name="adj" fmla="val 10000"/>
          </a:avLst>
        </a:prstGeom>
        <a:solidFill>
          <a:schemeClr val="accent6">
            <a:alpha val="90000"/>
            <a:hueOff val="0"/>
            <a:satOff val="0"/>
            <a:lumOff val="0"/>
            <a:alphaOff val="-31111"/>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Asistencia a los CPHS</a:t>
          </a:r>
          <a:endParaRPr lang="es-CL" sz="1000" b="1" kern="1200" dirty="0"/>
        </a:p>
      </dsp:txBody>
      <dsp:txXfrm>
        <a:off x="8151377" y="1976980"/>
        <a:ext cx="923285" cy="646279"/>
      </dsp:txXfrm>
    </dsp:sp>
    <dsp:sp modelId="{B0189A8E-437C-4BD5-AC8C-EB5E96A3433C}">
      <dsp:nvSpPr>
        <dsp:cNvPr id="0" name=""/>
        <dsp:cNvSpPr/>
      </dsp:nvSpPr>
      <dsp:spPr>
        <a:xfrm rot="2200775">
          <a:off x="9113939" y="2607180"/>
          <a:ext cx="143492" cy="238947"/>
        </a:xfrm>
        <a:prstGeom prst="rightArrow">
          <a:avLst>
            <a:gd name="adj1" fmla="val 60000"/>
            <a:gd name="adj2" fmla="val 50000"/>
          </a:avLst>
        </a:prstGeom>
        <a:solidFill>
          <a:schemeClr val="accent6">
            <a:shade val="90000"/>
            <a:hueOff val="332386"/>
            <a:satOff val="-13276"/>
            <a:lumOff val="3079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9118201" y="2642112"/>
        <a:ext cx="100444" cy="143369"/>
      </dsp:txXfrm>
    </dsp:sp>
    <dsp:sp modelId="{BFFD0A72-0897-42B1-A51E-7C70170BE75D}">
      <dsp:nvSpPr>
        <dsp:cNvPr id="0" name=""/>
        <dsp:cNvSpPr/>
      </dsp:nvSpPr>
      <dsp:spPr>
        <a:xfrm>
          <a:off x="9270087" y="2805090"/>
          <a:ext cx="963499" cy="686493"/>
        </a:xfrm>
        <a:prstGeom prst="roundRect">
          <a:avLst>
            <a:gd name="adj" fmla="val 10000"/>
          </a:avLst>
        </a:prstGeom>
        <a:solidFill>
          <a:schemeClr val="accent6">
            <a:alpha val="90000"/>
            <a:hueOff val="0"/>
            <a:satOff val="0"/>
            <a:lumOff val="0"/>
            <a:alphaOff val="-35556"/>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Funciones del CPHS</a:t>
          </a:r>
          <a:endParaRPr lang="es-CL" sz="1000" b="1" kern="1200" dirty="0"/>
        </a:p>
      </dsp:txBody>
      <dsp:txXfrm>
        <a:off x="9290194" y="2825197"/>
        <a:ext cx="923285" cy="646279"/>
      </dsp:txXfrm>
    </dsp:sp>
    <dsp:sp modelId="{375DA5F4-64DF-4496-9337-57E4688C6864}">
      <dsp:nvSpPr>
        <dsp:cNvPr id="0" name=""/>
        <dsp:cNvSpPr/>
      </dsp:nvSpPr>
      <dsp:spPr>
        <a:xfrm rot="19296316">
          <a:off x="10221087" y="2602328"/>
          <a:ext cx="138008" cy="238947"/>
        </a:xfrm>
        <a:prstGeom prst="rightArrow">
          <a:avLst>
            <a:gd name="adj1" fmla="val 60000"/>
            <a:gd name="adj2" fmla="val 50000"/>
          </a:avLst>
        </a:prstGeom>
        <a:solidFill>
          <a:schemeClr val="accent6">
            <a:shade val="90000"/>
            <a:hueOff val="379870"/>
            <a:satOff val="-15173"/>
            <a:lumOff val="3519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225564" y="2662974"/>
        <a:ext cx="96606" cy="143369"/>
      </dsp:txXfrm>
    </dsp:sp>
    <dsp:sp modelId="{964564C8-7BD7-40E0-85FC-9110E78D1E98}">
      <dsp:nvSpPr>
        <dsp:cNvPr id="0" name=""/>
        <dsp:cNvSpPr/>
      </dsp:nvSpPr>
      <dsp:spPr>
        <a:xfrm>
          <a:off x="10340473" y="1956873"/>
          <a:ext cx="963499" cy="686493"/>
        </a:xfrm>
        <a:prstGeom prst="roundRect">
          <a:avLst>
            <a:gd name="adj" fmla="val 10000"/>
          </a:avLst>
        </a:prstGeom>
        <a:solidFill>
          <a:schemeClr val="accent6">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Permanencia de los CPHS</a:t>
          </a:r>
          <a:endParaRPr lang="es-CL" sz="1000" b="1" kern="1200" dirty="0"/>
        </a:p>
      </dsp:txBody>
      <dsp:txXfrm>
        <a:off x="10360580" y="1976980"/>
        <a:ext cx="923285" cy="64627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4B8CF3-C5FF-4DF5-8F86-7569FCF15755}">
      <dsp:nvSpPr>
        <dsp:cNvPr id="0" name=""/>
        <dsp:cNvSpPr/>
      </dsp:nvSpPr>
      <dsp:spPr>
        <a:xfrm>
          <a:off x="4170" y="2777108"/>
          <a:ext cx="963499" cy="68649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Exigibilidad de los CPHS</a:t>
          </a:r>
          <a:endParaRPr lang="es-CL" sz="1000" b="1" kern="1200" dirty="0">
            <a:solidFill>
              <a:prstClr val="white"/>
            </a:solidFill>
            <a:latin typeface="Calibri" panose="020F0502020204030204"/>
            <a:ea typeface="+mn-ea"/>
            <a:cs typeface="+mn-cs"/>
          </a:endParaRPr>
        </a:p>
      </dsp:txBody>
      <dsp:txXfrm>
        <a:off x="24277" y="2797215"/>
        <a:ext cx="923285" cy="646279"/>
      </dsp:txXfrm>
    </dsp:sp>
    <dsp:sp modelId="{5403F35C-F992-4FC0-AF85-1D92518D0AD4}">
      <dsp:nvSpPr>
        <dsp:cNvPr id="0" name=""/>
        <dsp:cNvSpPr/>
      </dsp:nvSpPr>
      <dsp:spPr>
        <a:xfrm rot="19459894">
          <a:off x="1013850" y="2560343"/>
          <a:ext cx="171714" cy="238947"/>
        </a:xfrm>
        <a:prstGeom prst="rightArrow">
          <a:avLst>
            <a:gd name="adj1" fmla="val 60000"/>
            <a:gd name="adj2" fmla="val 50000"/>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18682" y="2623151"/>
        <a:ext cx="120200" cy="143369"/>
      </dsp:txXfrm>
    </dsp:sp>
    <dsp:sp modelId="{22B7ECD6-A7B3-4269-AFCD-C2FC9DFF74A9}">
      <dsp:nvSpPr>
        <dsp:cNvPr id="0" name=""/>
        <dsp:cNvSpPr/>
      </dsp:nvSpPr>
      <dsp:spPr>
        <a:xfrm>
          <a:off x="1223848" y="1901699"/>
          <a:ext cx="963499" cy="68649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Composición del CPHS</a:t>
          </a:r>
          <a:endParaRPr lang="es-CL" sz="1000" b="1" kern="1200" dirty="0">
            <a:solidFill>
              <a:prstClr val="white"/>
            </a:solidFill>
            <a:latin typeface="Calibri" panose="020F0502020204030204"/>
            <a:ea typeface="+mn-ea"/>
            <a:cs typeface="+mn-cs"/>
          </a:endParaRPr>
        </a:p>
      </dsp:txBody>
      <dsp:txXfrm>
        <a:off x="1243955" y="1921806"/>
        <a:ext cx="923285" cy="646279"/>
      </dsp:txXfrm>
    </dsp:sp>
    <dsp:sp modelId="{F2EB1922-A8CD-4912-9AC2-808A1CF3E095}">
      <dsp:nvSpPr>
        <dsp:cNvPr id="0" name=""/>
        <dsp:cNvSpPr/>
      </dsp:nvSpPr>
      <dsp:spPr>
        <a:xfrm rot="2551090">
          <a:off x="2131467" y="2625204"/>
          <a:ext cx="238292" cy="238947"/>
        </a:xfrm>
        <a:prstGeom prst="rightArrow">
          <a:avLst>
            <a:gd name="adj1" fmla="val 60000"/>
            <a:gd name="adj2" fmla="val 50000"/>
          </a:avLst>
        </a:prstGeom>
        <a:solidFill>
          <a:schemeClr val="accent6">
            <a:shade val="90000"/>
            <a:hueOff val="47484"/>
            <a:satOff val="-1897"/>
            <a:lumOff val="439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2140865" y="2648836"/>
        <a:ext cx="166804" cy="143369"/>
      </dsp:txXfrm>
    </dsp:sp>
    <dsp:sp modelId="{99FE8BAF-326F-4AFD-B320-5481352FDF21}">
      <dsp:nvSpPr>
        <dsp:cNvPr id="0" name=""/>
        <dsp:cNvSpPr/>
      </dsp:nvSpPr>
      <dsp:spPr>
        <a:xfrm>
          <a:off x="2303936" y="2892048"/>
          <a:ext cx="963499" cy="686493"/>
        </a:xfrm>
        <a:prstGeom prst="roundRect">
          <a:avLst>
            <a:gd name="adj" fmla="val 10000"/>
          </a:avLst>
        </a:prstGeom>
        <a:solidFill>
          <a:srgbClr val="70AD47">
            <a:alpha val="90000"/>
            <a:hueOff val="0"/>
            <a:satOff val="0"/>
            <a:lumOff val="0"/>
            <a:alphaOff val="0"/>
          </a:srgbClr>
        </a:solidFill>
        <a:ln w="22225" cap="flat" cmpd="sng" algn="ctr">
          <a:solidFill>
            <a:scrgbClr r="0" g="0" b="0"/>
          </a:solidFill>
          <a:prstDash val="solid"/>
          <a:miter lim="800000"/>
        </a:ln>
        <a:effectLst>
          <a:outerShdw blurRad="215900" dist="38100" dir="18900000" algn="b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S" sz="1200" b="1" kern="1200" dirty="0">
              <a:solidFill>
                <a:prstClr val="white"/>
              </a:solidFill>
              <a:latin typeface="Calibri" panose="020F0502020204030204"/>
              <a:ea typeface="+mn-ea"/>
              <a:cs typeface="+mn-cs"/>
            </a:rPr>
            <a:t>Constitución</a:t>
          </a:r>
          <a:r>
            <a:rPr lang="es-ES" sz="1000" b="1" kern="1200" dirty="0"/>
            <a:t> del CPHS</a:t>
          </a:r>
          <a:endParaRPr lang="es-CL" sz="1000" b="1" kern="1200" dirty="0"/>
        </a:p>
      </dsp:txBody>
      <dsp:txXfrm>
        <a:off x="2324043" y="2912155"/>
        <a:ext cx="923285" cy="646279"/>
      </dsp:txXfrm>
    </dsp:sp>
    <dsp:sp modelId="{71496671-3639-4EBA-BF45-81A534DE2598}">
      <dsp:nvSpPr>
        <dsp:cNvPr id="0" name=""/>
        <dsp:cNvSpPr/>
      </dsp:nvSpPr>
      <dsp:spPr>
        <a:xfrm rot="19339195">
          <a:off x="3300996" y="2616088"/>
          <a:ext cx="263464" cy="238947"/>
        </a:xfrm>
        <a:prstGeom prst="rightArrow">
          <a:avLst>
            <a:gd name="adj1" fmla="val 60000"/>
            <a:gd name="adj2" fmla="val 50000"/>
          </a:avLst>
        </a:prstGeom>
        <a:solidFill>
          <a:schemeClr val="accent6">
            <a:shade val="90000"/>
            <a:hueOff val="94967"/>
            <a:satOff val="-3793"/>
            <a:lumOff val="879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3308471" y="2685785"/>
        <a:ext cx="191780" cy="143369"/>
      </dsp:txXfrm>
    </dsp:sp>
    <dsp:sp modelId="{074B5D84-0DF9-49A3-9083-5A91ACB8EB0D}">
      <dsp:nvSpPr>
        <dsp:cNvPr id="0" name=""/>
        <dsp:cNvSpPr/>
      </dsp:nvSpPr>
      <dsp:spPr>
        <a:xfrm>
          <a:off x="3542698" y="1901699"/>
          <a:ext cx="1050541" cy="686493"/>
        </a:xfrm>
        <a:prstGeom prst="roundRect">
          <a:avLst>
            <a:gd name="adj" fmla="val 10000"/>
          </a:avLst>
        </a:prstGeom>
        <a:solidFill>
          <a:schemeClr val="accent6">
            <a:alpha val="90000"/>
            <a:hueOff val="0"/>
            <a:satOff val="0"/>
            <a:lumOff val="0"/>
            <a:alphaOff val="-13333"/>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Facilidades             para el funcionamiento del CPHS</a:t>
          </a:r>
          <a:endParaRPr lang="es-CL" sz="1000" b="1" kern="1200" dirty="0"/>
        </a:p>
      </dsp:txBody>
      <dsp:txXfrm>
        <a:off x="3562805" y="1921806"/>
        <a:ext cx="1010327" cy="646279"/>
      </dsp:txXfrm>
    </dsp:sp>
    <dsp:sp modelId="{2B28A1EF-F801-40EA-B5F7-060FA584DA1E}">
      <dsp:nvSpPr>
        <dsp:cNvPr id="0" name=""/>
        <dsp:cNvSpPr/>
      </dsp:nvSpPr>
      <dsp:spPr>
        <a:xfrm rot="2319002">
          <a:off x="4559714" y="2615326"/>
          <a:ext cx="241573" cy="238947"/>
        </a:xfrm>
        <a:prstGeom prst="rightArrow">
          <a:avLst>
            <a:gd name="adj1" fmla="val 60000"/>
            <a:gd name="adj2" fmla="val 50000"/>
          </a:avLst>
        </a:prstGeom>
        <a:solidFill>
          <a:schemeClr val="accent6">
            <a:shade val="90000"/>
            <a:hueOff val="142451"/>
            <a:satOff val="-5690"/>
            <a:lumOff val="1319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4567564" y="2640729"/>
        <a:ext cx="169889" cy="143369"/>
      </dsp:txXfrm>
    </dsp:sp>
    <dsp:sp modelId="{0E792D0D-947B-4B55-863C-38A9A8568EC2}">
      <dsp:nvSpPr>
        <dsp:cNvPr id="0" name=""/>
        <dsp:cNvSpPr/>
      </dsp:nvSpPr>
      <dsp:spPr>
        <a:xfrm>
          <a:off x="4800604" y="2872867"/>
          <a:ext cx="963499" cy="686493"/>
        </a:xfrm>
        <a:prstGeom prst="roundRect">
          <a:avLst>
            <a:gd name="adj" fmla="val 10000"/>
          </a:avLst>
        </a:prstGeom>
        <a:solidFill>
          <a:schemeClr val="accent6">
            <a:alpha val="90000"/>
            <a:hueOff val="0"/>
            <a:satOff val="0"/>
            <a:lumOff val="0"/>
            <a:alphaOff val="-17778"/>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Reuniones del CPHS</a:t>
          </a:r>
          <a:endParaRPr lang="es-CL" sz="1000" b="1" kern="1200" dirty="0"/>
        </a:p>
      </dsp:txBody>
      <dsp:txXfrm>
        <a:off x="4820711" y="2892974"/>
        <a:ext cx="923285" cy="646279"/>
      </dsp:txXfrm>
    </dsp:sp>
    <dsp:sp modelId="{0C33813A-B558-4E31-88F2-07B927DA536F}">
      <dsp:nvSpPr>
        <dsp:cNvPr id="0" name=""/>
        <dsp:cNvSpPr/>
      </dsp:nvSpPr>
      <dsp:spPr>
        <a:xfrm rot="19227296">
          <a:off x="5745706" y="2635200"/>
          <a:ext cx="191045" cy="238947"/>
        </a:xfrm>
        <a:prstGeom prst="rightArrow">
          <a:avLst>
            <a:gd name="adj1" fmla="val 60000"/>
            <a:gd name="adj2" fmla="val 50000"/>
          </a:avLst>
        </a:prstGeom>
        <a:solidFill>
          <a:schemeClr val="accent6">
            <a:shade val="90000"/>
            <a:hueOff val="189935"/>
            <a:satOff val="-7587"/>
            <a:lumOff val="1759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5752265" y="2701234"/>
        <a:ext cx="133732" cy="143369"/>
      </dsp:txXfrm>
    </dsp:sp>
    <dsp:sp modelId="{B0D92A78-7CC3-49EF-AAA0-971C0E54FBD8}">
      <dsp:nvSpPr>
        <dsp:cNvPr id="0" name=""/>
        <dsp:cNvSpPr/>
      </dsp:nvSpPr>
      <dsp:spPr>
        <a:xfrm>
          <a:off x="5910015" y="1956873"/>
          <a:ext cx="963499" cy="686493"/>
        </a:xfrm>
        <a:prstGeom prst="roundRect">
          <a:avLst>
            <a:gd name="adj" fmla="val 10000"/>
          </a:avLst>
        </a:prstGeom>
        <a:solidFill>
          <a:schemeClr val="accent6">
            <a:alpha val="90000"/>
            <a:hueOff val="0"/>
            <a:satOff val="0"/>
            <a:lumOff val="0"/>
            <a:alphaOff val="-22222"/>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Vigencia en el CPHS</a:t>
          </a:r>
          <a:endParaRPr lang="es-CL" sz="1000" b="1" kern="1200" dirty="0"/>
        </a:p>
      </dsp:txBody>
      <dsp:txXfrm>
        <a:off x="5930122" y="1976980"/>
        <a:ext cx="923285" cy="646279"/>
      </dsp:txXfrm>
    </dsp:sp>
    <dsp:sp modelId="{5A250736-89CF-4ADD-A3F9-4F7644ECB83B}">
      <dsp:nvSpPr>
        <dsp:cNvPr id="0" name=""/>
        <dsp:cNvSpPr/>
      </dsp:nvSpPr>
      <dsp:spPr>
        <a:xfrm rot="2339363">
          <a:off x="6856593" y="2621594"/>
          <a:ext cx="159808" cy="238947"/>
        </a:xfrm>
        <a:prstGeom prst="rightArrow">
          <a:avLst>
            <a:gd name="adj1" fmla="val 60000"/>
            <a:gd name="adj2" fmla="val 50000"/>
          </a:avLst>
        </a:prstGeom>
        <a:solidFill>
          <a:schemeClr val="accent6">
            <a:shade val="90000"/>
            <a:hueOff val="237419"/>
            <a:satOff val="-9483"/>
            <a:lumOff val="219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6861932" y="2654301"/>
        <a:ext cx="111866" cy="143369"/>
      </dsp:txXfrm>
    </dsp:sp>
    <dsp:sp modelId="{C8F33333-5675-4624-A767-8001AB10B42C}">
      <dsp:nvSpPr>
        <dsp:cNvPr id="0" name=""/>
        <dsp:cNvSpPr/>
      </dsp:nvSpPr>
      <dsp:spPr>
        <a:xfrm>
          <a:off x="6992449" y="2833078"/>
          <a:ext cx="963499" cy="686493"/>
        </a:xfrm>
        <a:prstGeom prst="roundRect">
          <a:avLst>
            <a:gd name="adj" fmla="val 10000"/>
          </a:avLst>
        </a:prstGeom>
        <a:solidFill>
          <a:schemeClr val="accent6">
            <a:alpha val="90000"/>
            <a:hueOff val="0"/>
            <a:satOff val="0"/>
            <a:lumOff val="0"/>
            <a:alphaOff val="-2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Rol miembros suplentes</a:t>
          </a:r>
          <a:endParaRPr lang="es-CL" sz="1000" b="1" kern="1200" dirty="0"/>
        </a:p>
      </dsp:txBody>
      <dsp:txXfrm>
        <a:off x="7012556" y="2853185"/>
        <a:ext cx="923285" cy="646279"/>
      </dsp:txXfrm>
    </dsp:sp>
    <dsp:sp modelId="{99E727DC-99D3-4123-AF91-4F7F5A9D337A}">
      <dsp:nvSpPr>
        <dsp:cNvPr id="0" name=""/>
        <dsp:cNvSpPr/>
      </dsp:nvSpPr>
      <dsp:spPr>
        <a:xfrm rot="19345526">
          <a:off x="7964864" y="2615902"/>
          <a:ext cx="164887" cy="238947"/>
        </a:xfrm>
        <a:prstGeom prst="rightArrow">
          <a:avLst>
            <a:gd name="adj1" fmla="val 60000"/>
            <a:gd name="adj2" fmla="val 50000"/>
          </a:avLst>
        </a:prstGeom>
        <a:solidFill>
          <a:schemeClr val="accent6">
            <a:shade val="90000"/>
            <a:hueOff val="284902"/>
            <a:satOff val="-11380"/>
            <a:lumOff val="2639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7969995" y="2678773"/>
        <a:ext cx="115421" cy="143369"/>
      </dsp:txXfrm>
    </dsp:sp>
    <dsp:sp modelId="{1DF120CC-123A-484F-83D3-CCCCC04E4A18}">
      <dsp:nvSpPr>
        <dsp:cNvPr id="0" name=""/>
        <dsp:cNvSpPr/>
      </dsp:nvSpPr>
      <dsp:spPr>
        <a:xfrm>
          <a:off x="8131270" y="1956873"/>
          <a:ext cx="963499" cy="686493"/>
        </a:xfrm>
        <a:prstGeom prst="roundRect">
          <a:avLst>
            <a:gd name="adj" fmla="val 10000"/>
          </a:avLst>
        </a:prstGeom>
        <a:solidFill>
          <a:schemeClr val="accent6">
            <a:alpha val="90000"/>
            <a:hueOff val="0"/>
            <a:satOff val="0"/>
            <a:lumOff val="0"/>
            <a:alphaOff val="-31111"/>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Asistencia a los CPHS</a:t>
          </a:r>
          <a:endParaRPr lang="es-CL" sz="1000" b="1" kern="1200" dirty="0"/>
        </a:p>
      </dsp:txBody>
      <dsp:txXfrm>
        <a:off x="8151377" y="1976980"/>
        <a:ext cx="923285" cy="646279"/>
      </dsp:txXfrm>
    </dsp:sp>
    <dsp:sp modelId="{B0189A8E-437C-4BD5-AC8C-EB5E96A3433C}">
      <dsp:nvSpPr>
        <dsp:cNvPr id="0" name=""/>
        <dsp:cNvSpPr/>
      </dsp:nvSpPr>
      <dsp:spPr>
        <a:xfrm rot="2200775">
          <a:off x="9113939" y="2607180"/>
          <a:ext cx="143492" cy="238947"/>
        </a:xfrm>
        <a:prstGeom prst="rightArrow">
          <a:avLst>
            <a:gd name="adj1" fmla="val 60000"/>
            <a:gd name="adj2" fmla="val 50000"/>
          </a:avLst>
        </a:prstGeom>
        <a:solidFill>
          <a:schemeClr val="accent6">
            <a:shade val="90000"/>
            <a:hueOff val="332386"/>
            <a:satOff val="-13276"/>
            <a:lumOff val="3079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9118201" y="2642112"/>
        <a:ext cx="100444" cy="143369"/>
      </dsp:txXfrm>
    </dsp:sp>
    <dsp:sp modelId="{BFFD0A72-0897-42B1-A51E-7C70170BE75D}">
      <dsp:nvSpPr>
        <dsp:cNvPr id="0" name=""/>
        <dsp:cNvSpPr/>
      </dsp:nvSpPr>
      <dsp:spPr>
        <a:xfrm>
          <a:off x="9270087" y="2805090"/>
          <a:ext cx="963499" cy="686493"/>
        </a:xfrm>
        <a:prstGeom prst="roundRect">
          <a:avLst>
            <a:gd name="adj" fmla="val 10000"/>
          </a:avLst>
        </a:prstGeom>
        <a:solidFill>
          <a:schemeClr val="accent6">
            <a:alpha val="90000"/>
            <a:hueOff val="0"/>
            <a:satOff val="0"/>
            <a:lumOff val="0"/>
            <a:alphaOff val="-35556"/>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Funciones del CPHS</a:t>
          </a:r>
          <a:endParaRPr lang="es-CL" sz="1000" b="1" kern="1200" dirty="0"/>
        </a:p>
      </dsp:txBody>
      <dsp:txXfrm>
        <a:off x="9290194" y="2825197"/>
        <a:ext cx="923285" cy="646279"/>
      </dsp:txXfrm>
    </dsp:sp>
    <dsp:sp modelId="{375DA5F4-64DF-4496-9337-57E4688C6864}">
      <dsp:nvSpPr>
        <dsp:cNvPr id="0" name=""/>
        <dsp:cNvSpPr/>
      </dsp:nvSpPr>
      <dsp:spPr>
        <a:xfrm rot="19296316">
          <a:off x="10221087" y="2602328"/>
          <a:ext cx="138008" cy="238947"/>
        </a:xfrm>
        <a:prstGeom prst="rightArrow">
          <a:avLst>
            <a:gd name="adj1" fmla="val 60000"/>
            <a:gd name="adj2" fmla="val 50000"/>
          </a:avLst>
        </a:prstGeom>
        <a:solidFill>
          <a:schemeClr val="accent6">
            <a:shade val="90000"/>
            <a:hueOff val="379870"/>
            <a:satOff val="-15173"/>
            <a:lumOff val="3519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225564" y="2662974"/>
        <a:ext cx="96606" cy="143369"/>
      </dsp:txXfrm>
    </dsp:sp>
    <dsp:sp modelId="{964564C8-7BD7-40E0-85FC-9110E78D1E98}">
      <dsp:nvSpPr>
        <dsp:cNvPr id="0" name=""/>
        <dsp:cNvSpPr/>
      </dsp:nvSpPr>
      <dsp:spPr>
        <a:xfrm>
          <a:off x="10340473" y="1956873"/>
          <a:ext cx="963499" cy="686493"/>
        </a:xfrm>
        <a:prstGeom prst="roundRect">
          <a:avLst>
            <a:gd name="adj" fmla="val 10000"/>
          </a:avLst>
        </a:prstGeom>
        <a:solidFill>
          <a:schemeClr val="accent6">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Permanencia de los CPHS</a:t>
          </a:r>
          <a:endParaRPr lang="es-CL" sz="1000" b="1" kern="1200" dirty="0"/>
        </a:p>
      </dsp:txBody>
      <dsp:txXfrm>
        <a:off x="10360580" y="1976980"/>
        <a:ext cx="923285" cy="64627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4B8CF3-C5FF-4DF5-8F86-7569FCF15755}">
      <dsp:nvSpPr>
        <dsp:cNvPr id="0" name=""/>
        <dsp:cNvSpPr/>
      </dsp:nvSpPr>
      <dsp:spPr>
        <a:xfrm>
          <a:off x="10611" y="2752409"/>
          <a:ext cx="962558" cy="735891"/>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Exigibilidad de los CPHS</a:t>
          </a:r>
          <a:endParaRPr lang="es-CL" sz="1000" b="1" kern="1200" dirty="0">
            <a:solidFill>
              <a:prstClr val="white"/>
            </a:solidFill>
            <a:latin typeface="Calibri" panose="020F0502020204030204"/>
            <a:ea typeface="+mn-ea"/>
            <a:cs typeface="+mn-cs"/>
          </a:endParaRPr>
        </a:p>
      </dsp:txBody>
      <dsp:txXfrm>
        <a:off x="32165" y="2773963"/>
        <a:ext cx="919450" cy="692783"/>
      </dsp:txXfrm>
    </dsp:sp>
    <dsp:sp modelId="{5403F35C-F992-4FC0-AF85-1D92518D0AD4}">
      <dsp:nvSpPr>
        <dsp:cNvPr id="0" name=""/>
        <dsp:cNvSpPr/>
      </dsp:nvSpPr>
      <dsp:spPr>
        <a:xfrm rot="19343929">
          <a:off x="1017125" y="2528760"/>
          <a:ext cx="175904" cy="238714"/>
        </a:xfrm>
        <a:prstGeom prst="rightArrow">
          <a:avLst>
            <a:gd name="adj1" fmla="val 60000"/>
            <a:gd name="adj2" fmla="val 50000"/>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22606" y="2592602"/>
        <a:ext cx="123133" cy="143228"/>
      </dsp:txXfrm>
    </dsp:sp>
    <dsp:sp modelId="{22B7ECD6-A7B3-4269-AFCD-C2FC9DFF74A9}">
      <dsp:nvSpPr>
        <dsp:cNvPr id="0" name=""/>
        <dsp:cNvSpPr/>
      </dsp:nvSpPr>
      <dsp:spPr>
        <a:xfrm>
          <a:off x="1229098" y="1814008"/>
          <a:ext cx="962558" cy="735891"/>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Composición del CPHS</a:t>
          </a:r>
          <a:endParaRPr lang="es-CL" sz="1000" b="1" kern="1200" dirty="0">
            <a:solidFill>
              <a:prstClr val="white"/>
            </a:solidFill>
            <a:latin typeface="Calibri" panose="020F0502020204030204"/>
            <a:ea typeface="+mn-ea"/>
            <a:cs typeface="+mn-cs"/>
          </a:endParaRPr>
        </a:p>
      </dsp:txBody>
      <dsp:txXfrm>
        <a:off x="1250652" y="1835562"/>
        <a:ext cx="919450" cy="692783"/>
      </dsp:txXfrm>
    </dsp:sp>
    <dsp:sp modelId="{F2EB1922-A8CD-4912-9AC2-808A1CF3E095}">
      <dsp:nvSpPr>
        <dsp:cNvPr id="0" name=""/>
        <dsp:cNvSpPr/>
      </dsp:nvSpPr>
      <dsp:spPr>
        <a:xfrm rot="2672022">
          <a:off x="2131785" y="2598288"/>
          <a:ext cx="246149" cy="238714"/>
        </a:xfrm>
        <a:prstGeom prst="rightArrow">
          <a:avLst>
            <a:gd name="adj1" fmla="val 60000"/>
            <a:gd name="adj2" fmla="val 50000"/>
          </a:avLst>
        </a:prstGeom>
        <a:solidFill>
          <a:schemeClr val="accent6">
            <a:shade val="90000"/>
            <a:hueOff val="47484"/>
            <a:satOff val="-1897"/>
            <a:lumOff val="439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2142067" y="2620919"/>
        <a:ext cx="174535" cy="143228"/>
      </dsp:txXfrm>
    </dsp:sp>
    <dsp:sp modelId="{99FE8BAF-326F-4AFD-B320-5481352FDF21}">
      <dsp:nvSpPr>
        <dsp:cNvPr id="0" name=""/>
        <dsp:cNvSpPr/>
      </dsp:nvSpPr>
      <dsp:spPr>
        <a:xfrm>
          <a:off x="2308131" y="2875620"/>
          <a:ext cx="962558" cy="735891"/>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533400">
            <a:lnSpc>
              <a:spcPct val="90000"/>
            </a:lnSpc>
            <a:spcBef>
              <a:spcPct val="0"/>
            </a:spcBef>
            <a:spcAft>
              <a:spcPct val="35000"/>
            </a:spcAft>
            <a:buNone/>
          </a:pPr>
          <a:r>
            <a:rPr lang="es-ES" sz="1200" b="1" kern="1200" dirty="0">
              <a:solidFill>
                <a:prstClr val="white"/>
              </a:solidFill>
              <a:latin typeface="Calibri" panose="020F0502020204030204"/>
              <a:ea typeface="+mn-ea"/>
              <a:cs typeface="+mn-cs"/>
            </a:rPr>
            <a:t>Constitución</a:t>
          </a:r>
          <a:r>
            <a:rPr lang="es-ES" sz="1000" b="1" kern="1200" dirty="0"/>
            <a:t> del CPHS</a:t>
          </a:r>
          <a:endParaRPr lang="es-CL" sz="1000" b="1" kern="1200" dirty="0"/>
        </a:p>
      </dsp:txBody>
      <dsp:txXfrm>
        <a:off x="2329685" y="2897174"/>
        <a:ext cx="919450" cy="692783"/>
      </dsp:txXfrm>
    </dsp:sp>
    <dsp:sp modelId="{71496671-3639-4EBA-BF45-81A534DE2598}">
      <dsp:nvSpPr>
        <dsp:cNvPr id="0" name=""/>
        <dsp:cNvSpPr/>
      </dsp:nvSpPr>
      <dsp:spPr>
        <a:xfrm rot="19221053">
          <a:off x="3300548" y="2588516"/>
          <a:ext cx="270546" cy="238714"/>
        </a:xfrm>
        <a:prstGeom prst="rightArrow">
          <a:avLst>
            <a:gd name="adj1" fmla="val 60000"/>
            <a:gd name="adj2" fmla="val 50000"/>
          </a:avLst>
        </a:prstGeom>
        <a:solidFill>
          <a:schemeClr val="accent6">
            <a:shade val="90000"/>
            <a:hueOff val="94967"/>
            <a:satOff val="-3793"/>
            <a:lumOff val="879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3308785" y="2659107"/>
        <a:ext cx="198932" cy="143228"/>
      </dsp:txXfrm>
    </dsp:sp>
    <dsp:sp modelId="{074B5D84-0DF9-49A3-9083-5A91ACB8EB0D}">
      <dsp:nvSpPr>
        <dsp:cNvPr id="0" name=""/>
        <dsp:cNvSpPr/>
      </dsp:nvSpPr>
      <dsp:spPr>
        <a:xfrm>
          <a:off x="3545683" y="1814008"/>
          <a:ext cx="1049515" cy="735891"/>
        </a:xfrm>
        <a:prstGeom prst="roundRect">
          <a:avLst>
            <a:gd name="adj" fmla="val 10000"/>
          </a:avLst>
        </a:prstGeom>
        <a:solidFill>
          <a:srgbClr val="70AD47">
            <a:alpha val="90000"/>
            <a:hueOff val="0"/>
            <a:satOff val="0"/>
            <a:lumOff val="0"/>
            <a:alphaOff val="0"/>
          </a:srgbClr>
        </a:solidFill>
        <a:ln w="22225" cap="flat" cmpd="sng" algn="ctr">
          <a:solidFill>
            <a:scrgbClr r="0" g="0" b="0"/>
          </a:solidFill>
          <a:prstDash val="solid"/>
          <a:miter lim="800000"/>
        </a:ln>
        <a:effectLst>
          <a:outerShdw blurRad="215900" dist="38100" dir="18900000" algn="b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444500">
            <a:lnSpc>
              <a:spcPct val="90000"/>
            </a:lnSpc>
            <a:spcBef>
              <a:spcPct val="0"/>
            </a:spcBef>
            <a:spcAft>
              <a:spcPct val="35000"/>
            </a:spcAft>
            <a:buNone/>
          </a:pPr>
          <a:r>
            <a:rPr lang="es-ES" sz="1000" b="1" kern="1200" dirty="0"/>
            <a:t>Facilidades             para el funcionamiento del CPHS</a:t>
          </a:r>
          <a:endParaRPr lang="es-CL" sz="1000" b="1" kern="1200" dirty="0"/>
        </a:p>
      </dsp:txBody>
      <dsp:txXfrm>
        <a:off x="3567237" y="1835562"/>
        <a:ext cx="1006407" cy="692783"/>
      </dsp:txXfrm>
    </dsp:sp>
    <dsp:sp modelId="{2B28A1EF-F801-40EA-B5F7-060FA584DA1E}">
      <dsp:nvSpPr>
        <dsp:cNvPr id="0" name=""/>
        <dsp:cNvSpPr/>
      </dsp:nvSpPr>
      <dsp:spPr>
        <a:xfrm rot="2437981">
          <a:off x="4558195" y="2587699"/>
          <a:ext cx="248359" cy="238714"/>
        </a:xfrm>
        <a:prstGeom prst="rightArrow">
          <a:avLst>
            <a:gd name="adj1" fmla="val 60000"/>
            <a:gd name="adj2" fmla="val 50000"/>
          </a:avLst>
        </a:prstGeom>
        <a:solidFill>
          <a:schemeClr val="accent6">
            <a:shade val="90000"/>
            <a:hueOff val="142451"/>
            <a:satOff val="-5690"/>
            <a:lumOff val="1319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4566828" y="2612124"/>
        <a:ext cx="176745" cy="143228"/>
      </dsp:txXfrm>
    </dsp:sp>
    <dsp:sp modelId="{0E792D0D-947B-4B55-863C-38A9A8568EC2}">
      <dsp:nvSpPr>
        <dsp:cNvPr id="0" name=""/>
        <dsp:cNvSpPr/>
      </dsp:nvSpPr>
      <dsp:spPr>
        <a:xfrm>
          <a:off x="4802360" y="2855059"/>
          <a:ext cx="962558" cy="735891"/>
        </a:xfrm>
        <a:prstGeom prst="roundRect">
          <a:avLst>
            <a:gd name="adj" fmla="val 10000"/>
          </a:avLst>
        </a:prstGeom>
        <a:solidFill>
          <a:schemeClr val="accent6">
            <a:alpha val="90000"/>
            <a:hueOff val="0"/>
            <a:satOff val="0"/>
            <a:lumOff val="0"/>
            <a:alphaOff val="-17778"/>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Reuniones del CPHS</a:t>
          </a:r>
          <a:endParaRPr lang="es-CL" sz="1000" b="1" kern="1200" dirty="0"/>
        </a:p>
      </dsp:txBody>
      <dsp:txXfrm>
        <a:off x="4823914" y="2876613"/>
        <a:ext cx="919450" cy="692783"/>
      </dsp:txXfrm>
    </dsp:sp>
    <dsp:sp modelId="{0C33813A-B558-4E31-88F2-07B927DA536F}">
      <dsp:nvSpPr>
        <dsp:cNvPr id="0" name=""/>
        <dsp:cNvSpPr/>
      </dsp:nvSpPr>
      <dsp:spPr>
        <a:xfrm rot="19107668">
          <a:off x="5743656" y="2609003"/>
          <a:ext cx="196626" cy="238714"/>
        </a:xfrm>
        <a:prstGeom prst="rightArrow">
          <a:avLst>
            <a:gd name="adj1" fmla="val 60000"/>
            <a:gd name="adj2" fmla="val 50000"/>
          </a:avLst>
        </a:prstGeom>
        <a:solidFill>
          <a:schemeClr val="accent6">
            <a:shade val="90000"/>
            <a:hueOff val="189935"/>
            <a:satOff val="-7587"/>
            <a:lumOff val="1759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5751074" y="2676304"/>
        <a:ext cx="137638" cy="143228"/>
      </dsp:txXfrm>
    </dsp:sp>
    <dsp:sp modelId="{B0D92A78-7CC3-49EF-AAA0-971C0E54FBD8}">
      <dsp:nvSpPr>
        <dsp:cNvPr id="0" name=""/>
        <dsp:cNvSpPr/>
      </dsp:nvSpPr>
      <dsp:spPr>
        <a:xfrm>
          <a:off x="5910688" y="1873152"/>
          <a:ext cx="962558" cy="735891"/>
        </a:xfrm>
        <a:prstGeom prst="roundRect">
          <a:avLst>
            <a:gd name="adj" fmla="val 10000"/>
          </a:avLst>
        </a:prstGeom>
        <a:solidFill>
          <a:schemeClr val="accent6">
            <a:alpha val="90000"/>
            <a:hueOff val="0"/>
            <a:satOff val="0"/>
            <a:lumOff val="0"/>
            <a:alphaOff val="-22222"/>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Vigencia en el CPHS</a:t>
          </a:r>
          <a:endParaRPr lang="es-CL" sz="1000" b="1" kern="1200" dirty="0"/>
        </a:p>
      </dsp:txBody>
      <dsp:txXfrm>
        <a:off x="5932242" y="1894706"/>
        <a:ext cx="919450" cy="692783"/>
      </dsp:txXfrm>
    </dsp:sp>
    <dsp:sp modelId="{5A250736-89CF-4ADD-A3F9-4F7644ECB83B}">
      <dsp:nvSpPr>
        <dsp:cNvPr id="0" name=""/>
        <dsp:cNvSpPr/>
      </dsp:nvSpPr>
      <dsp:spPr>
        <a:xfrm rot="2458603">
          <a:off x="6853985" y="2594418"/>
          <a:ext cx="164364" cy="238714"/>
        </a:xfrm>
        <a:prstGeom prst="rightArrow">
          <a:avLst>
            <a:gd name="adj1" fmla="val 60000"/>
            <a:gd name="adj2" fmla="val 50000"/>
          </a:avLst>
        </a:prstGeom>
        <a:solidFill>
          <a:schemeClr val="accent6">
            <a:shade val="90000"/>
            <a:hueOff val="237419"/>
            <a:satOff val="-9483"/>
            <a:lumOff val="219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6860026" y="2625994"/>
        <a:ext cx="115055" cy="143228"/>
      </dsp:txXfrm>
    </dsp:sp>
    <dsp:sp modelId="{C8F33333-5675-4624-A767-8001AB10B42C}">
      <dsp:nvSpPr>
        <dsp:cNvPr id="0" name=""/>
        <dsp:cNvSpPr/>
      </dsp:nvSpPr>
      <dsp:spPr>
        <a:xfrm>
          <a:off x="6992065" y="2812407"/>
          <a:ext cx="962558" cy="735891"/>
        </a:xfrm>
        <a:prstGeom prst="roundRect">
          <a:avLst>
            <a:gd name="adj" fmla="val 10000"/>
          </a:avLst>
        </a:prstGeom>
        <a:solidFill>
          <a:schemeClr val="accent6">
            <a:alpha val="90000"/>
            <a:hueOff val="0"/>
            <a:satOff val="0"/>
            <a:lumOff val="0"/>
            <a:alphaOff val="-2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Rol miembros suplentes</a:t>
          </a:r>
          <a:endParaRPr lang="es-CL" sz="1000" b="1" kern="1200" dirty="0"/>
        </a:p>
      </dsp:txBody>
      <dsp:txXfrm>
        <a:off x="7013619" y="2833961"/>
        <a:ext cx="919450" cy="692783"/>
      </dsp:txXfrm>
    </dsp:sp>
    <dsp:sp modelId="{99E727DC-99D3-4123-AF91-4F7F5A9D337A}">
      <dsp:nvSpPr>
        <dsp:cNvPr id="0" name=""/>
        <dsp:cNvSpPr/>
      </dsp:nvSpPr>
      <dsp:spPr>
        <a:xfrm rot="19227483">
          <a:off x="7961244" y="2588317"/>
          <a:ext cx="169298" cy="238714"/>
        </a:xfrm>
        <a:prstGeom prst="rightArrow">
          <a:avLst>
            <a:gd name="adj1" fmla="val 60000"/>
            <a:gd name="adj2" fmla="val 50000"/>
          </a:avLst>
        </a:prstGeom>
        <a:solidFill>
          <a:schemeClr val="accent6">
            <a:shade val="90000"/>
            <a:hueOff val="284902"/>
            <a:satOff val="-11380"/>
            <a:lumOff val="2639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7967055" y="2652227"/>
        <a:ext cx="118509" cy="143228"/>
      </dsp:txXfrm>
    </dsp:sp>
    <dsp:sp modelId="{1DF120CC-123A-484F-83D3-CCCCC04E4A18}">
      <dsp:nvSpPr>
        <dsp:cNvPr id="0" name=""/>
        <dsp:cNvSpPr/>
      </dsp:nvSpPr>
      <dsp:spPr>
        <a:xfrm>
          <a:off x="8129774" y="1873152"/>
          <a:ext cx="962558" cy="735891"/>
        </a:xfrm>
        <a:prstGeom prst="roundRect">
          <a:avLst>
            <a:gd name="adj" fmla="val 10000"/>
          </a:avLst>
        </a:prstGeom>
        <a:solidFill>
          <a:schemeClr val="accent6">
            <a:alpha val="90000"/>
            <a:hueOff val="0"/>
            <a:satOff val="0"/>
            <a:lumOff val="0"/>
            <a:alphaOff val="-31111"/>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Asistencia a los CPHS</a:t>
          </a:r>
          <a:endParaRPr lang="es-CL" sz="1000" b="1" kern="1200" dirty="0"/>
        </a:p>
      </dsp:txBody>
      <dsp:txXfrm>
        <a:off x="8151328" y="1894706"/>
        <a:ext cx="919450" cy="692783"/>
      </dsp:txXfrm>
    </dsp:sp>
    <dsp:sp modelId="{B0189A8E-437C-4BD5-AC8C-EB5E96A3433C}">
      <dsp:nvSpPr>
        <dsp:cNvPr id="0" name=""/>
        <dsp:cNvSpPr/>
      </dsp:nvSpPr>
      <dsp:spPr>
        <a:xfrm rot="2317908">
          <a:off x="9109574" y="2578967"/>
          <a:ext cx="147172" cy="238714"/>
        </a:xfrm>
        <a:prstGeom prst="rightArrow">
          <a:avLst>
            <a:gd name="adj1" fmla="val 60000"/>
            <a:gd name="adj2" fmla="val 50000"/>
          </a:avLst>
        </a:prstGeom>
        <a:solidFill>
          <a:schemeClr val="accent6">
            <a:shade val="90000"/>
            <a:hueOff val="332386"/>
            <a:satOff val="-13276"/>
            <a:lumOff val="3079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9114405" y="2612928"/>
        <a:ext cx="103020" cy="143228"/>
      </dsp:txXfrm>
    </dsp:sp>
    <dsp:sp modelId="{BFFD0A72-0897-42B1-A51E-7C70170BE75D}">
      <dsp:nvSpPr>
        <dsp:cNvPr id="0" name=""/>
        <dsp:cNvSpPr/>
      </dsp:nvSpPr>
      <dsp:spPr>
        <a:xfrm>
          <a:off x="9267479" y="2782404"/>
          <a:ext cx="962558" cy="735891"/>
        </a:xfrm>
        <a:prstGeom prst="roundRect">
          <a:avLst>
            <a:gd name="adj" fmla="val 10000"/>
          </a:avLst>
        </a:prstGeom>
        <a:solidFill>
          <a:schemeClr val="accent6">
            <a:alpha val="90000"/>
            <a:hueOff val="0"/>
            <a:satOff val="0"/>
            <a:lumOff val="0"/>
            <a:alphaOff val="-35556"/>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Funciones del CPHS</a:t>
          </a:r>
          <a:endParaRPr lang="es-CL" sz="1000" b="1" kern="1200" dirty="0"/>
        </a:p>
      </dsp:txBody>
      <dsp:txXfrm>
        <a:off x="9289033" y="2803958"/>
        <a:ext cx="919450" cy="692783"/>
      </dsp:txXfrm>
    </dsp:sp>
    <dsp:sp modelId="{375DA5F4-64DF-4496-9337-57E4688C6864}">
      <dsp:nvSpPr>
        <dsp:cNvPr id="0" name=""/>
        <dsp:cNvSpPr/>
      </dsp:nvSpPr>
      <dsp:spPr>
        <a:xfrm rot="19177544">
          <a:off x="10215567" y="2573766"/>
          <a:ext cx="141841" cy="238714"/>
        </a:xfrm>
        <a:prstGeom prst="rightArrow">
          <a:avLst>
            <a:gd name="adj1" fmla="val 60000"/>
            <a:gd name="adj2" fmla="val 50000"/>
          </a:avLst>
        </a:prstGeom>
        <a:solidFill>
          <a:schemeClr val="accent6">
            <a:shade val="90000"/>
            <a:hueOff val="379870"/>
            <a:satOff val="-15173"/>
            <a:lumOff val="3519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220634" y="2635291"/>
        <a:ext cx="99289" cy="143228"/>
      </dsp:txXfrm>
    </dsp:sp>
    <dsp:sp modelId="{964564C8-7BD7-40E0-85FC-9110E78D1E98}">
      <dsp:nvSpPr>
        <dsp:cNvPr id="0" name=""/>
        <dsp:cNvSpPr/>
      </dsp:nvSpPr>
      <dsp:spPr>
        <a:xfrm>
          <a:off x="10336820" y="1873152"/>
          <a:ext cx="962558" cy="735891"/>
        </a:xfrm>
        <a:prstGeom prst="roundRect">
          <a:avLst>
            <a:gd name="adj" fmla="val 10000"/>
          </a:avLst>
        </a:prstGeom>
        <a:solidFill>
          <a:schemeClr val="accent6">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Permanencia de los CPHS</a:t>
          </a:r>
          <a:endParaRPr lang="es-CL" sz="1000" b="1" kern="1200" dirty="0"/>
        </a:p>
      </dsp:txBody>
      <dsp:txXfrm>
        <a:off x="10358374" y="1894706"/>
        <a:ext cx="919450" cy="69278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4B8CF3-C5FF-4DF5-8F86-7569FCF15755}">
      <dsp:nvSpPr>
        <dsp:cNvPr id="0" name=""/>
        <dsp:cNvSpPr/>
      </dsp:nvSpPr>
      <dsp:spPr>
        <a:xfrm>
          <a:off x="14221" y="2734603"/>
          <a:ext cx="946461" cy="77150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Exigibilidad de los CPHS</a:t>
          </a:r>
          <a:endParaRPr lang="es-CL" sz="1000" b="1" kern="1200" dirty="0">
            <a:solidFill>
              <a:prstClr val="white"/>
            </a:solidFill>
            <a:latin typeface="Calibri" panose="020F0502020204030204"/>
            <a:ea typeface="+mn-ea"/>
            <a:cs typeface="+mn-cs"/>
          </a:endParaRPr>
        </a:p>
      </dsp:txBody>
      <dsp:txXfrm>
        <a:off x="36818" y="2757200"/>
        <a:ext cx="901267" cy="726309"/>
      </dsp:txXfrm>
    </dsp:sp>
    <dsp:sp modelId="{5403F35C-F992-4FC0-AF85-1D92518D0AD4}">
      <dsp:nvSpPr>
        <dsp:cNvPr id="0" name=""/>
        <dsp:cNvSpPr/>
      </dsp:nvSpPr>
      <dsp:spPr>
        <a:xfrm rot="19236558">
          <a:off x="1001729" y="2507902"/>
          <a:ext cx="177313" cy="234722"/>
        </a:xfrm>
        <a:prstGeom prst="rightArrow">
          <a:avLst>
            <a:gd name="adj1" fmla="val 60000"/>
            <a:gd name="adj2" fmla="val 50000"/>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07771" y="2571725"/>
        <a:ext cx="124119" cy="140834"/>
      </dsp:txXfrm>
    </dsp:sp>
    <dsp:sp modelId="{22B7ECD6-A7B3-4269-AFCD-C2FC9DFF74A9}">
      <dsp:nvSpPr>
        <dsp:cNvPr id="0" name=""/>
        <dsp:cNvSpPr/>
      </dsp:nvSpPr>
      <dsp:spPr>
        <a:xfrm>
          <a:off x="1212332" y="1750790"/>
          <a:ext cx="946461" cy="77150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Composición del CPHS</a:t>
          </a:r>
          <a:endParaRPr lang="es-CL" sz="1000" b="1" kern="1200" dirty="0">
            <a:solidFill>
              <a:prstClr val="white"/>
            </a:solidFill>
            <a:latin typeface="Calibri" panose="020F0502020204030204"/>
            <a:ea typeface="+mn-ea"/>
            <a:cs typeface="+mn-cs"/>
          </a:endParaRPr>
        </a:p>
      </dsp:txBody>
      <dsp:txXfrm>
        <a:off x="1234929" y="1773387"/>
        <a:ext cx="901267" cy="726309"/>
      </dsp:txXfrm>
    </dsp:sp>
    <dsp:sp modelId="{F2EB1922-A8CD-4912-9AC2-808A1CF3E095}">
      <dsp:nvSpPr>
        <dsp:cNvPr id="0" name=""/>
        <dsp:cNvSpPr/>
      </dsp:nvSpPr>
      <dsp:spPr>
        <a:xfrm rot="2782208">
          <a:off x="2095918" y="2580796"/>
          <a:ext cx="250045" cy="234722"/>
        </a:xfrm>
        <a:prstGeom prst="rightArrow">
          <a:avLst>
            <a:gd name="adj1" fmla="val 60000"/>
            <a:gd name="adj2" fmla="val 50000"/>
          </a:avLst>
        </a:prstGeom>
        <a:solidFill>
          <a:schemeClr val="accent6">
            <a:shade val="90000"/>
            <a:hueOff val="47484"/>
            <a:satOff val="-1897"/>
            <a:lumOff val="439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2106833" y="2602256"/>
        <a:ext cx="179628" cy="140834"/>
      </dsp:txXfrm>
    </dsp:sp>
    <dsp:sp modelId="{99FE8BAF-326F-4AFD-B320-5481352FDF21}">
      <dsp:nvSpPr>
        <dsp:cNvPr id="0" name=""/>
        <dsp:cNvSpPr/>
      </dsp:nvSpPr>
      <dsp:spPr>
        <a:xfrm>
          <a:off x="2273321" y="2863776"/>
          <a:ext cx="946461" cy="77150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533400">
            <a:lnSpc>
              <a:spcPct val="90000"/>
            </a:lnSpc>
            <a:spcBef>
              <a:spcPct val="0"/>
            </a:spcBef>
            <a:spcAft>
              <a:spcPct val="35000"/>
            </a:spcAft>
            <a:buNone/>
          </a:pPr>
          <a:r>
            <a:rPr lang="es-ES" sz="1200" b="1" kern="1200" dirty="0">
              <a:solidFill>
                <a:prstClr val="white"/>
              </a:solidFill>
              <a:latin typeface="Calibri" panose="020F0502020204030204"/>
              <a:ea typeface="+mn-ea"/>
              <a:cs typeface="+mn-cs"/>
            </a:rPr>
            <a:t>Constitución</a:t>
          </a:r>
          <a:r>
            <a:rPr lang="es-ES" sz="1000" b="1" kern="1200" dirty="0"/>
            <a:t> del CPHS</a:t>
          </a:r>
          <a:endParaRPr lang="es-CL" sz="1000" b="1" kern="1200" dirty="0"/>
        </a:p>
      </dsp:txBody>
      <dsp:txXfrm>
        <a:off x="2295918" y="2886373"/>
        <a:ext cx="901267" cy="726309"/>
      </dsp:txXfrm>
    </dsp:sp>
    <dsp:sp modelId="{71496671-3639-4EBA-BF45-81A534DE2598}">
      <dsp:nvSpPr>
        <dsp:cNvPr id="0" name=""/>
        <dsp:cNvSpPr/>
      </dsp:nvSpPr>
      <dsp:spPr>
        <a:xfrm rot="19249879">
          <a:off x="3292428" y="2570660"/>
          <a:ext cx="286737" cy="234722"/>
        </a:xfrm>
        <a:prstGeom prst="rightArrow">
          <a:avLst>
            <a:gd name="adj1" fmla="val 60000"/>
            <a:gd name="adj2" fmla="val 50000"/>
          </a:avLst>
        </a:prstGeom>
        <a:solidFill>
          <a:schemeClr val="accent6">
            <a:shade val="90000"/>
            <a:hueOff val="94967"/>
            <a:satOff val="-3793"/>
            <a:lumOff val="879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3300340" y="2639842"/>
        <a:ext cx="216320" cy="140834"/>
      </dsp:txXfrm>
    </dsp:sp>
    <dsp:sp modelId="{074B5D84-0DF9-49A3-9083-5A91ACB8EB0D}">
      <dsp:nvSpPr>
        <dsp:cNvPr id="0" name=""/>
        <dsp:cNvSpPr/>
      </dsp:nvSpPr>
      <dsp:spPr>
        <a:xfrm>
          <a:off x="3490178" y="1750790"/>
          <a:ext cx="1245108" cy="77150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Facilidades             para el </a:t>
          </a:r>
          <a:r>
            <a:rPr lang="es-ES" sz="1200" b="1" kern="1200" dirty="0">
              <a:solidFill>
                <a:prstClr val="white"/>
              </a:solidFill>
              <a:latin typeface="Calibri" panose="020F0502020204030204"/>
              <a:ea typeface="+mn-ea"/>
              <a:cs typeface="+mn-cs"/>
            </a:rPr>
            <a:t>funcionamiento</a:t>
          </a:r>
          <a:r>
            <a:rPr lang="es-ES" sz="1000" b="1" kern="1200" dirty="0"/>
            <a:t> del CPHS</a:t>
          </a:r>
          <a:endParaRPr lang="es-CL" sz="1000" b="1" kern="1200" dirty="0"/>
        </a:p>
      </dsp:txBody>
      <dsp:txXfrm>
        <a:off x="3512775" y="1773387"/>
        <a:ext cx="1199914" cy="726309"/>
      </dsp:txXfrm>
    </dsp:sp>
    <dsp:sp modelId="{2B28A1EF-F801-40EA-B5F7-060FA584DA1E}">
      <dsp:nvSpPr>
        <dsp:cNvPr id="0" name=""/>
        <dsp:cNvSpPr/>
      </dsp:nvSpPr>
      <dsp:spPr>
        <a:xfrm rot="2401606">
          <a:off x="4636366" y="2569694"/>
          <a:ext cx="263643" cy="234722"/>
        </a:xfrm>
        <a:prstGeom prst="rightArrow">
          <a:avLst>
            <a:gd name="adj1" fmla="val 60000"/>
            <a:gd name="adj2" fmla="val 50000"/>
          </a:avLst>
        </a:prstGeom>
        <a:solidFill>
          <a:schemeClr val="accent6">
            <a:shade val="90000"/>
            <a:hueOff val="142451"/>
            <a:satOff val="-5690"/>
            <a:lumOff val="1319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4644614" y="2593994"/>
        <a:ext cx="193226" cy="140834"/>
      </dsp:txXfrm>
    </dsp:sp>
    <dsp:sp modelId="{0E792D0D-947B-4B55-863C-38A9A8568EC2}">
      <dsp:nvSpPr>
        <dsp:cNvPr id="0" name=""/>
        <dsp:cNvSpPr/>
      </dsp:nvSpPr>
      <dsp:spPr>
        <a:xfrm>
          <a:off x="4938984" y="2842220"/>
          <a:ext cx="946461" cy="77150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Reuniones del CPHS</a:t>
          </a:r>
          <a:endParaRPr lang="es-CL" sz="1000" b="1" kern="1200" dirty="0">
            <a:solidFill>
              <a:prstClr val="white"/>
            </a:solidFill>
            <a:latin typeface="Calibri" panose="020F0502020204030204"/>
            <a:ea typeface="+mn-ea"/>
            <a:cs typeface="+mn-cs"/>
          </a:endParaRPr>
        </a:p>
      </dsp:txBody>
      <dsp:txXfrm>
        <a:off x="4961581" y="2864817"/>
        <a:ext cx="901267" cy="726309"/>
      </dsp:txXfrm>
    </dsp:sp>
    <dsp:sp modelId="{0C33813A-B558-4E31-88F2-07B927DA536F}">
      <dsp:nvSpPr>
        <dsp:cNvPr id="0" name=""/>
        <dsp:cNvSpPr/>
      </dsp:nvSpPr>
      <dsp:spPr>
        <a:xfrm rot="18997903">
          <a:off x="5861673" y="2592029"/>
          <a:ext cx="199069" cy="234722"/>
        </a:xfrm>
        <a:prstGeom prst="rightArrow">
          <a:avLst>
            <a:gd name="adj1" fmla="val 60000"/>
            <a:gd name="adj2" fmla="val 50000"/>
          </a:avLst>
        </a:prstGeom>
        <a:solidFill>
          <a:schemeClr val="accent6">
            <a:shade val="90000"/>
            <a:hueOff val="189935"/>
            <a:satOff val="-7587"/>
            <a:lumOff val="1759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5869826" y="2659478"/>
        <a:ext cx="139348" cy="140834"/>
      </dsp:txXfrm>
    </dsp:sp>
    <dsp:sp modelId="{B0D92A78-7CC3-49EF-AAA0-971C0E54FBD8}">
      <dsp:nvSpPr>
        <dsp:cNvPr id="0" name=""/>
        <dsp:cNvSpPr/>
      </dsp:nvSpPr>
      <dsp:spPr>
        <a:xfrm>
          <a:off x="6028778" y="1812795"/>
          <a:ext cx="946461" cy="771503"/>
        </a:xfrm>
        <a:prstGeom prst="roundRect">
          <a:avLst>
            <a:gd name="adj" fmla="val 10000"/>
          </a:avLst>
        </a:prstGeom>
        <a:solidFill>
          <a:srgbClr val="70AD47">
            <a:alpha val="90000"/>
            <a:hueOff val="0"/>
            <a:satOff val="0"/>
            <a:lumOff val="0"/>
            <a:alphaOff val="0"/>
          </a:srgbClr>
        </a:solidFill>
        <a:ln w="22225" cap="flat" cmpd="sng" algn="ctr">
          <a:solidFill>
            <a:scrgbClr r="0" g="0" b="0"/>
          </a:solidFill>
          <a:prstDash val="solid"/>
          <a:miter lim="800000"/>
        </a:ln>
        <a:effectLst>
          <a:outerShdw blurRad="215900" dist="38100" dir="18900000" algn="b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444500">
            <a:lnSpc>
              <a:spcPct val="90000"/>
            </a:lnSpc>
            <a:spcBef>
              <a:spcPct val="0"/>
            </a:spcBef>
            <a:spcAft>
              <a:spcPct val="35000"/>
            </a:spcAft>
            <a:buNone/>
          </a:pPr>
          <a:r>
            <a:rPr lang="es-ES" sz="1000" b="1" kern="1200" dirty="0"/>
            <a:t>Vigencia en el CPHS</a:t>
          </a:r>
          <a:endParaRPr lang="es-CL" sz="1000" b="1" kern="1200" dirty="0"/>
        </a:p>
      </dsp:txBody>
      <dsp:txXfrm>
        <a:off x="6051375" y="1835392"/>
        <a:ext cx="901267" cy="726309"/>
      </dsp:txXfrm>
    </dsp:sp>
    <dsp:sp modelId="{5A250736-89CF-4ADD-A3F9-4F7644ECB83B}">
      <dsp:nvSpPr>
        <dsp:cNvPr id="0" name=""/>
        <dsp:cNvSpPr/>
      </dsp:nvSpPr>
      <dsp:spPr>
        <a:xfrm rot="2568154">
          <a:off x="6953958" y="2576738"/>
          <a:ext cx="166303" cy="234722"/>
        </a:xfrm>
        <a:prstGeom prst="rightArrow">
          <a:avLst>
            <a:gd name="adj1" fmla="val 60000"/>
            <a:gd name="adj2" fmla="val 50000"/>
          </a:avLst>
        </a:prstGeom>
        <a:solidFill>
          <a:schemeClr val="accent6">
            <a:shade val="90000"/>
            <a:hueOff val="237419"/>
            <a:satOff val="-9483"/>
            <a:lumOff val="219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6960601" y="2606732"/>
        <a:ext cx="116412" cy="140834"/>
      </dsp:txXfrm>
    </dsp:sp>
    <dsp:sp modelId="{C8F33333-5675-4624-A767-8001AB10B42C}">
      <dsp:nvSpPr>
        <dsp:cNvPr id="0" name=""/>
        <dsp:cNvSpPr/>
      </dsp:nvSpPr>
      <dsp:spPr>
        <a:xfrm>
          <a:off x="7092072" y="2797504"/>
          <a:ext cx="946461" cy="771503"/>
        </a:xfrm>
        <a:prstGeom prst="roundRect">
          <a:avLst>
            <a:gd name="adj" fmla="val 10000"/>
          </a:avLst>
        </a:prstGeom>
        <a:solidFill>
          <a:schemeClr val="accent6">
            <a:alpha val="90000"/>
            <a:hueOff val="0"/>
            <a:satOff val="0"/>
            <a:lumOff val="0"/>
            <a:alphaOff val="-2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Rol miembros suplentes</a:t>
          </a:r>
          <a:endParaRPr lang="es-CL" sz="1000" b="1" kern="1200" dirty="0"/>
        </a:p>
      </dsp:txBody>
      <dsp:txXfrm>
        <a:off x="7114669" y="2820101"/>
        <a:ext cx="901267" cy="726309"/>
      </dsp:txXfrm>
    </dsp:sp>
    <dsp:sp modelId="{99E727DC-99D3-4123-AF91-4F7F5A9D337A}">
      <dsp:nvSpPr>
        <dsp:cNvPr id="0" name=""/>
        <dsp:cNvSpPr/>
      </dsp:nvSpPr>
      <dsp:spPr>
        <a:xfrm rot="19118671">
          <a:off x="8042767" y="2570342"/>
          <a:ext cx="171021" cy="234722"/>
        </a:xfrm>
        <a:prstGeom prst="rightArrow">
          <a:avLst>
            <a:gd name="adj1" fmla="val 60000"/>
            <a:gd name="adj2" fmla="val 50000"/>
          </a:avLst>
        </a:prstGeom>
        <a:solidFill>
          <a:schemeClr val="accent6">
            <a:shade val="90000"/>
            <a:hueOff val="284902"/>
            <a:satOff val="-11380"/>
            <a:lumOff val="2639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8049164" y="2634236"/>
        <a:ext cx="119715" cy="140834"/>
      </dsp:txXfrm>
    </dsp:sp>
    <dsp:sp modelId="{1DF120CC-123A-484F-83D3-CCCCC04E4A18}">
      <dsp:nvSpPr>
        <dsp:cNvPr id="0" name=""/>
        <dsp:cNvSpPr/>
      </dsp:nvSpPr>
      <dsp:spPr>
        <a:xfrm>
          <a:off x="8210756" y="1812795"/>
          <a:ext cx="946461" cy="771503"/>
        </a:xfrm>
        <a:prstGeom prst="roundRect">
          <a:avLst>
            <a:gd name="adj" fmla="val 10000"/>
          </a:avLst>
        </a:prstGeom>
        <a:solidFill>
          <a:schemeClr val="accent6">
            <a:alpha val="90000"/>
            <a:hueOff val="0"/>
            <a:satOff val="0"/>
            <a:lumOff val="0"/>
            <a:alphaOff val="-31111"/>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Asistencia a los CPHS</a:t>
          </a:r>
          <a:endParaRPr lang="es-CL" sz="1000" b="1" kern="1200" dirty="0"/>
        </a:p>
      </dsp:txBody>
      <dsp:txXfrm>
        <a:off x="8233353" y="1835392"/>
        <a:ext cx="901267" cy="726309"/>
      </dsp:txXfrm>
    </dsp:sp>
    <dsp:sp modelId="{B0189A8E-437C-4BD5-AC8C-EB5E96A3433C}">
      <dsp:nvSpPr>
        <dsp:cNvPr id="0" name=""/>
        <dsp:cNvSpPr/>
      </dsp:nvSpPr>
      <dsp:spPr>
        <a:xfrm rot="2426107">
          <a:off x="9172266" y="2560539"/>
          <a:ext cx="148519" cy="234722"/>
        </a:xfrm>
        <a:prstGeom prst="rightArrow">
          <a:avLst>
            <a:gd name="adj1" fmla="val 60000"/>
            <a:gd name="adj2" fmla="val 50000"/>
          </a:avLst>
        </a:prstGeom>
        <a:solidFill>
          <a:schemeClr val="accent6">
            <a:shade val="90000"/>
            <a:hueOff val="332386"/>
            <a:satOff val="-13276"/>
            <a:lumOff val="3079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9177587" y="2593034"/>
        <a:ext cx="103963" cy="140834"/>
      </dsp:txXfrm>
    </dsp:sp>
    <dsp:sp modelId="{BFFD0A72-0897-42B1-A51E-7C70170BE75D}">
      <dsp:nvSpPr>
        <dsp:cNvPr id="0" name=""/>
        <dsp:cNvSpPr/>
      </dsp:nvSpPr>
      <dsp:spPr>
        <a:xfrm>
          <a:off x="9329436" y="2766050"/>
          <a:ext cx="946461" cy="771503"/>
        </a:xfrm>
        <a:prstGeom prst="roundRect">
          <a:avLst>
            <a:gd name="adj" fmla="val 10000"/>
          </a:avLst>
        </a:prstGeom>
        <a:solidFill>
          <a:schemeClr val="accent6">
            <a:alpha val="90000"/>
            <a:hueOff val="0"/>
            <a:satOff val="0"/>
            <a:lumOff val="0"/>
            <a:alphaOff val="-35556"/>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Funciones del CPHS</a:t>
          </a:r>
          <a:endParaRPr lang="es-CL" sz="1000" b="1" kern="1200" dirty="0"/>
        </a:p>
      </dsp:txBody>
      <dsp:txXfrm>
        <a:off x="9352033" y="2788647"/>
        <a:ext cx="901267" cy="726309"/>
      </dsp:txXfrm>
    </dsp:sp>
    <dsp:sp modelId="{375DA5F4-64DF-4496-9337-57E4688C6864}">
      <dsp:nvSpPr>
        <dsp:cNvPr id="0" name=""/>
        <dsp:cNvSpPr/>
      </dsp:nvSpPr>
      <dsp:spPr>
        <a:xfrm rot="19068269">
          <a:off x="10259695" y="2555087"/>
          <a:ext cx="143417" cy="234722"/>
        </a:xfrm>
        <a:prstGeom prst="rightArrow">
          <a:avLst>
            <a:gd name="adj1" fmla="val 60000"/>
            <a:gd name="adj2" fmla="val 50000"/>
          </a:avLst>
        </a:prstGeom>
        <a:solidFill>
          <a:schemeClr val="accent6">
            <a:shade val="90000"/>
            <a:hueOff val="379870"/>
            <a:satOff val="-15173"/>
            <a:lumOff val="3519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265270" y="2616480"/>
        <a:ext cx="100392" cy="140834"/>
      </dsp:txXfrm>
    </dsp:sp>
    <dsp:sp modelId="{964564C8-7BD7-40E0-85FC-9110E78D1E98}">
      <dsp:nvSpPr>
        <dsp:cNvPr id="0" name=""/>
        <dsp:cNvSpPr/>
      </dsp:nvSpPr>
      <dsp:spPr>
        <a:xfrm>
          <a:off x="10380894" y="1812795"/>
          <a:ext cx="946461" cy="771503"/>
        </a:xfrm>
        <a:prstGeom prst="roundRect">
          <a:avLst>
            <a:gd name="adj" fmla="val 10000"/>
          </a:avLst>
        </a:prstGeom>
        <a:solidFill>
          <a:schemeClr val="accent6">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Permanencia de los CPHS</a:t>
          </a:r>
          <a:endParaRPr lang="es-CL" sz="1000" b="1" kern="1200" dirty="0"/>
        </a:p>
      </dsp:txBody>
      <dsp:txXfrm>
        <a:off x="10403491" y="1835392"/>
        <a:ext cx="901267" cy="72630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4B8CF3-C5FF-4DF5-8F86-7569FCF15755}">
      <dsp:nvSpPr>
        <dsp:cNvPr id="0" name=""/>
        <dsp:cNvSpPr/>
      </dsp:nvSpPr>
      <dsp:spPr>
        <a:xfrm>
          <a:off x="14762" y="2735093"/>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Exigibilidad de los CPHS</a:t>
          </a:r>
          <a:endParaRPr lang="es-CL" sz="1000" b="1" kern="1200" dirty="0">
            <a:solidFill>
              <a:prstClr val="white"/>
            </a:solidFill>
            <a:latin typeface="Calibri" panose="020F0502020204030204"/>
            <a:ea typeface="+mn-ea"/>
            <a:cs typeface="+mn-cs"/>
          </a:endParaRPr>
        </a:p>
      </dsp:txBody>
      <dsp:txXfrm>
        <a:off x="37330" y="2757661"/>
        <a:ext cx="899716" cy="725387"/>
      </dsp:txXfrm>
    </dsp:sp>
    <dsp:sp modelId="{5403F35C-F992-4FC0-AF85-1D92518D0AD4}">
      <dsp:nvSpPr>
        <dsp:cNvPr id="0" name=""/>
        <dsp:cNvSpPr/>
      </dsp:nvSpPr>
      <dsp:spPr>
        <a:xfrm rot="19235832">
          <a:off x="1000575" y="2508731"/>
          <a:ext cx="177043" cy="234323"/>
        </a:xfrm>
        <a:prstGeom prst="rightArrow">
          <a:avLst>
            <a:gd name="adj1" fmla="val 60000"/>
            <a:gd name="adj2" fmla="val 50000"/>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06611" y="2572453"/>
        <a:ext cx="123930" cy="140593"/>
      </dsp:txXfrm>
    </dsp:sp>
    <dsp:sp modelId="{22B7ECD6-A7B3-4269-AFCD-C2FC9DFF74A9}">
      <dsp:nvSpPr>
        <dsp:cNvPr id="0" name=""/>
        <dsp:cNvSpPr/>
      </dsp:nvSpPr>
      <dsp:spPr>
        <a:xfrm>
          <a:off x="1210836" y="1752530"/>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Composición del CPHS</a:t>
          </a:r>
          <a:endParaRPr lang="es-CL" sz="1000" b="1" kern="1200" dirty="0">
            <a:solidFill>
              <a:prstClr val="white"/>
            </a:solidFill>
            <a:latin typeface="Calibri" panose="020F0502020204030204"/>
            <a:ea typeface="+mn-ea"/>
            <a:cs typeface="+mn-cs"/>
          </a:endParaRPr>
        </a:p>
      </dsp:txBody>
      <dsp:txXfrm>
        <a:off x="1233404" y="1775098"/>
        <a:ext cx="899716" cy="725387"/>
      </dsp:txXfrm>
    </dsp:sp>
    <dsp:sp modelId="{F2EB1922-A8CD-4912-9AC2-808A1CF3E095}">
      <dsp:nvSpPr>
        <dsp:cNvPr id="0" name=""/>
        <dsp:cNvSpPr/>
      </dsp:nvSpPr>
      <dsp:spPr>
        <a:xfrm rot="2782947">
          <a:off x="2092891" y="2581532"/>
          <a:ext cx="249676" cy="234323"/>
        </a:xfrm>
        <a:prstGeom prst="rightArrow">
          <a:avLst>
            <a:gd name="adj1" fmla="val 60000"/>
            <a:gd name="adj2" fmla="val 50000"/>
          </a:avLst>
        </a:prstGeom>
        <a:solidFill>
          <a:schemeClr val="accent6">
            <a:shade val="90000"/>
            <a:hueOff val="47484"/>
            <a:satOff val="-1897"/>
            <a:lumOff val="439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2103793" y="2602951"/>
        <a:ext cx="179379" cy="140593"/>
      </dsp:txXfrm>
    </dsp:sp>
    <dsp:sp modelId="{99FE8BAF-326F-4AFD-B320-5481352FDF21}">
      <dsp:nvSpPr>
        <dsp:cNvPr id="0" name=""/>
        <dsp:cNvSpPr/>
      </dsp:nvSpPr>
      <dsp:spPr>
        <a:xfrm>
          <a:off x="2270021" y="2864102"/>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533400">
            <a:lnSpc>
              <a:spcPct val="90000"/>
            </a:lnSpc>
            <a:spcBef>
              <a:spcPct val="0"/>
            </a:spcBef>
            <a:spcAft>
              <a:spcPct val="35000"/>
            </a:spcAft>
            <a:buNone/>
          </a:pPr>
          <a:r>
            <a:rPr lang="es-ES" sz="1200" b="1" kern="1200" dirty="0">
              <a:solidFill>
                <a:prstClr val="white"/>
              </a:solidFill>
              <a:latin typeface="Calibri" panose="020F0502020204030204"/>
              <a:ea typeface="+mn-ea"/>
              <a:cs typeface="+mn-cs"/>
            </a:rPr>
            <a:t>Constitución</a:t>
          </a:r>
          <a:r>
            <a:rPr lang="es-ES" sz="1000" b="1" kern="1200" dirty="0"/>
            <a:t> del CPHS</a:t>
          </a:r>
          <a:endParaRPr lang="es-CL" sz="1000" b="1" kern="1200" dirty="0"/>
        </a:p>
      </dsp:txBody>
      <dsp:txXfrm>
        <a:off x="2292589" y="2886670"/>
        <a:ext cx="899716" cy="725387"/>
      </dsp:txXfrm>
    </dsp:sp>
    <dsp:sp modelId="{71496671-3639-4EBA-BF45-81A534DE2598}">
      <dsp:nvSpPr>
        <dsp:cNvPr id="0" name=""/>
        <dsp:cNvSpPr/>
      </dsp:nvSpPr>
      <dsp:spPr>
        <a:xfrm rot="19262248">
          <a:off x="3289024" y="2572857"/>
          <a:ext cx="290161" cy="234323"/>
        </a:xfrm>
        <a:prstGeom prst="rightArrow">
          <a:avLst>
            <a:gd name="adj1" fmla="val 60000"/>
            <a:gd name="adj2" fmla="val 50000"/>
          </a:avLst>
        </a:prstGeom>
        <a:solidFill>
          <a:schemeClr val="accent6">
            <a:shade val="90000"/>
            <a:hueOff val="94967"/>
            <a:satOff val="-3793"/>
            <a:lumOff val="879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3296843" y="2641824"/>
        <a:ext cx="219864" cy="140593"/>
      </dsp:txXfrm>
    </dsp:sp>
    <dsp:sp modelId="{074B5D84-0DF9-49A3-9083-5A91ACB8EB0D}">
      <dsp:nvSpPr>
        <dsp:cNvPr id="0" name=""/>
        <dsp:cNvSpPr/>
      </dsp:nvSpPr>
      <dsp:spPr>
        <a:xfrm>
          <a:off x="3484808" y="1752530"/>
          <a:ext cx="1264306"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Facilidades             para el </a:t>
          </a:r>
          <a:r>
            <a:rPr lang="es-ES" sz="1200" b="1" kern="1200" dirty="0">
              <a:solidFill>
                <a:prstClr val="white"/>
              </a:solidFill>
              <a:latin typeface="Calibri" panose="020F0502020204030204"/>
              <a:ea typeface="+mn-ea"/>
              <a:cs typeface="+mn-cs"/>
            </a:rPr>
            <a:t>funcionamiento</a:t>
          </a:r>
          <a:r>
            <a:rPr lang="es-ES" sz="1000" b="1" kern="1200" dirty="0"/>
            <a:t> del CPHS</a:t>
          </a:r>
          <a:endParaRPr lang="es-CL" sz="1000" b="1" kern="1200" dirty="0"/>
        </a:p>
      </dsp:txBody>
      <dsp:txXfrm>
        <a:off x="3507376" y="1775098"/>
        <a:ext cx="1219170" cy="725387"/>
      </dsp:txXfrm>
    </dsp:sp>
    <dsp:sp modelId="{2B28A1EF-F801-40EA-B5F7-060FA584DA1E}">
      <dsp:nvSpPr>
        <dsp:cNvPr id="0" name=""/>
        <dsp:cNvSpPr/>
      </dsp:nvSpPr>
      <dsp:spPr>
        <a:xfrm rot="2388492">
          <a:off x="4644422" y="2570445"/>
          <a:ext cx="264512" cy="234323"/>
        </a:xfrm>
        <a:prstGeom prst="rightArrow">
          <a:avLst>
            <a:gd name="adj1" fmla="val 60000"/>
            <a:gd name="adj2" fmla="val 50000"/>
          </a:avLst>
        </a:prstGeom>
        <a:solidFill>
          <a:schemeClr val="accent6">
            <a:shade val="90000"/>
            <a:hueOff val="142451"/>
            <a:satOff val="-5690"/>
            <a:lumOff val="1319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4652570" y="2594807"/>
        <a:ext cx="194215" cy="140593"/>
      </dsp:txXfrm>
    </dsp:sp>
    <dsp:sp modelId="{0E792D0D-947B-4B55-863C-38A9A8568EC2}">
      <dsp:nvSpPr>
        <dsp:cNvPr id="0" name=""/>
        <dsp:cNvSpPr/>
      </dsp:nvSpPr>
      <dsp:spPr>
        <a:xfrm>
          <a:off x="4952466" y="2842574"/>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Reuniones del CPHS</a:t>
          </a:r>
          <a:endParaRPr lang="es-CL" sz="1000" b="1" kern="1200" dirty="0"/>
        </a:p>
      </dsp:txBody>
      <dsp:txXfrm>
        <a:off x="4975034" y="2865142"/>
        <a:ext cx="899716" cy="725387"/>
      </dsp:txXfrm>
    </dsp:sp>
    <dsp:sp modelId="{0C33813A-B558-4E31-88F2-07B927DA536F}">
      <dsp:nvSpPr>
        <dsp:cNvPr id="0" name=""/>
        <dsp:cNvSpPr/>
      </dsp:nvSpPr>
      <dsp:spPr>
        <a:xfrm rot="18997164">
          <a:off x="5873566" y="2592751"/>
          <a:ext cx="198771" cy="234323"/>
        </a:xfrm>
        <a:prstGeom prst="rightArrow">
          <a:avLst>
            <a:gd name="adj1" fmla="val 60000"/>
            <a:gd name="adj2" fmla="val 50000"/>
          </a:avLst>
        </a:prstGeom>
        <a:solidFill>
          <a:schemeClr val="accent6">
            <a:shade val="90000"/>
            <a:hueOff val="189935"/>
            <a:satOff val="-7587"/>
            <a:lumOff val="1759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5881711" y="2660095"/>
        <a:ext cx="139140" cy="140593"/>
      </dsp:txXfrm>
    </dsp:sp>
    <dsp:sp modelId="{B0D92A78-7CC3-49EF-AAA0-971C0E54FBD8}">
      <dsp:nvSpPr>
        <dsp:cNvPr id="0" name=""/>
        <dsp:cNvSpPr/>
      </dsp:nvSpPr>
      <dsp:spPr>
        <a:xfrm>
          <a:off x="6040407" y="1814457"/>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Vigencia en el CPHS</a:t>
          </a:r>
          <a:endParaRPr lang="es-CL" sz="1000" b="1" kern="1200" dirty="0">
            <a:solidFill>
              <a:prstClr val="white"/>
            </a:solidFill>
            <a:latin typeface="Calibri" panose="020F0502020204030204"/>
            <a:ea typeface="+mn-ea"/>
            <a:cs typeface="+mn-cs"/>
          </a:endParaRPr>
        </a:p>
      </dsp:txBody>
      <dsp:txXfrm>
        <a:off x="6062975" y="1837025"/>
        <a:ext cx="899716" cy="725387"/>
      </dsp:txXfrm>
    </dsp:sp>
    <dsp:sp modelId="{5A250736-89CF-4ADD-A3F9-4F7644ECB83B}">
      <dsp:nvSpPr>
        <dsp:cNvPr id="0" name=""/>
        <dsp:cNvSpPr/>
      </dsp:nvSpPr>
      <dsp:spPr>
        <a:xfrm rot="2568892">
          <a:off x="6963996" y="2577479"/>
          <a:ext cx="166053" cy="234323"/>
        </a:xfrm>
        <a:prstGeom prst="rightArrow">
          <a:avLst>
            <a:gd name="adj1" fmla="val 60000"/>
            <a:gd name="adj2" fmla="val 50000"/>
          </a:avLst>
        </a:prstGeom>
        <a:solidFill>
          <a:schemeClr val="accent6">
            <a:shade val="90000"/>
            <a:hueOff val="237419"/>
            <a:satOff val="-9483"/>
            <a:lumOff val="219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6970633" y="2607416"/>
        <a:ext cx="116237" cy="140593"/>
      </dsp:txXfrm>
    </dsp:sp>
    <dsp:sp modelId="{C8F33333-5675-4624-A767-8001AB10B42C}">
      <dsp:nvSpPr>
        <dsp:cNvPr id="0" name=""/>
        <dsp:cNvSpPr/>
      </dsp:nvSpPr>
      <dsp:spPr>
        <a:xfrm>
          <a:off x="7101892" y="2797914"/>
          <a:ext cx="944852" cy="770523"/>
        </a:xfrm>
        <a:prstGeom prst="roundRect">
          <a:avLst>
            <a:gd name="adj" fmla="val 10000"/>
          </a:avLst>
        </a:prstGeom>
        <a:solidFill>
          <a:srgbClr val="70AD47">
            <a:alpha val="90000"/>
            <a:hueOff val="0"/>
            <a:satOff val="0"/>
            <a:lumOff val="0"/>
            <a:alphaOff val="0"/>
          </a:srgbClr>
        </a:solidFill>
        <a:ln w="22225" cap="flat" cmpd="sng" algn="ctr">
          <a:solidFill>
            <a:scrgbClr r="0" g="0" b="0"/>
          </a:solidFill>
          <a:prstDash val="solid"/>
          <a:miter lim="800000"/>
        </a:ln>
        <a:effectLst>
          <a:outerShdw blurRad="215900" dist="38100" dir="18900000" algn="b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444500">
            <a:lnSpc>
              <a:spcPct val="90000"/>
            </a:lnSpc>
            <a:spcBef>
              <a:spcPct val="0"/>
            </a:spcBef>
            <a:spcAft>
              <a:spcPct val="35000"/>
            </a:spcAft>
            <a:buNone/>
          </a:pPr>
          <a:r>
            <a:rPr lang="es-ES" sz="1000" b="1" kern="1200" dirty="0"/>
            <a:t>Rol miembros </a:t>
          </a:r>
          <a:r>
            <a:rPr lang="es-ES" sz="1000" b="1" kern="1200" dirty="0">
              <a:solidFill>
                <a:prstClr val="white"/>
              </a:solidFill>
              <a:latin typeface="Calibri" panose="020F0502020204030204"/>
              <a:ea typeface="+mn-ea"/>
              <a:cs typeface="+mn-cs"/>
            </a:rPr>
            <a:t>suplentes</a:t>
          </a:r>
          <a:endParaRPr lang="es-CL" sz="1000" b="1" kern="1200" dirty="0">
            <a:solidFill>
              <a:prstClr val="white"/>
            </a:solidFill>
            <a:latin typeface="Calibri" panose="020F0502020204030204"/>
            <a:ea typeface="+mn-ea"/>
            <a:cs typeface="+mn-cs"/>
          </a:endParaRPr>
        </a:p>
      </dsp:txBody>
      <dsp:txXfrm>
        <a:off x="7124460" y="2820482"/>
        <a:ext cx="899716" cy="725387"/>
      </dsp:txXfrm>
    </dsp:sp>
    <dsp:sp modelId="{99E727DC-99D3-4123-AF91-4F7F5A9D337A}">
      <dsp:nvSpPr>
        <dsp:cNvPr id="0" name=""/>
        <dsp:cNvSpPr/>
      </dsp:nvSpPr>
      <dsp:spPr>
        <a:xfrm rot="19117937">
          <a:off x="8050954" y="2571091"/>
          <a:ext cx="170762" cy="234323"/>
        </a:xfrm>
        <a:prstGeom prst="rightArrow">
          <a:avLst>
            <a:gd name="adj1" fmla="val 60000"/>
            <a:gd name="adj2" fmla="val 50000"/>
          </a:avLst>
        </a:prstGeom>
        <a:solidFill>
          <a:schemeClr val="accent6">
            <a:shade val="90000"/>
            <a:hueOff val="284902"/>
            <a:satOff val="-11380"/>
            <a:lumOff val="2639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8057345" y="2634884"/>
        <a:ext cx="119533" cy="140593"/>
      </dsp:txXfrm>
    </dsp:sp>
    <dsp:sp modelId="{1DF120CC-123A-484F-83D3-CCCCC04E4A18}">
      <dsp:nvSpPr>
        <dsp:cNvPr id="0" name=""/>
        <dsp:cNvSpPr/>
      </dsp:nvSpPr>
      <dsp:spPr>
        <a:xfrm>
          <a:off x="8218673" y="1814457"/>
          <a:ext cx="944852" cy="770523"/>
        </a:xfrm>
        <a:prstGeom prst="roundRect">
          <a:avLst>
            <a:gd name="adj" fmla="val 10000"/>
          </a:avLst>
        </a:prstGeom>
        <a:solidFill>
          <a:schemeClr val="accent6">
            <a:alpha val="90000"/>
            <a:hueOff val="0"/>
            <a:satOff val="0"/>
            <a:lumOff val="0"/>
            <a:alphaOff val="-31111"/>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Asistencia a los CPHS</a:t>
          </a:r>
          <a:endParaRPr lang="es-CL" sz="1000" b="1" kern="1200" dirty="0"/>
        </a:p>
      </dsp:txBody>
      <dsp:txXfrm>
        <a:off x="8241241" y="1837025"/>
        <a:ext cx="899716" cy="725387"/>
      </dsp:txXfrm>
    </dsp:sp>
    <dsp:sp modelId="{B0189A8E-437C-4BD5-AC8C-EB5E96A3433C}">
      <dsp:nvSpPr>
        <dsp:cNvPr id="0" name=""/>
        <dsp:cNvSpPr/>
      </dsp:nvSpPr>
      <dsp:spPr>
        <a:xfrm rot="2426838">
          <a:off x="9178535" y="2561301"/>
          <a:ext cx="148294" cy="234323"/>
        </a:xfrm>
        <a:prstGeom prst="rightArrow">
          <a:avLst>
            <a:gd name="adj1" fmla="val 60000"/>
            <a:gd name="adj2" fmla="val 50000"/>
          </a:avLst>
        </a:prstGeom>
        <a:solidFill>
          <a:schemeClr val="accent6">
            <a:shade val="90000"/>
            <a:hueOff val="332386"/>
            <a:satOff val="-13276"/>
            <a:lumOff val="3079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9183851" y="2593735"/>
        <a:ext cx="103806" cy="140593"/>
      </dsp:txXfrm>
    </dsp:sp>
    <dsp:sp modelId="{BFFD0A72-0897-42B1-A51E-7C70170BE75D}">
      <dsp:nvSpPr>
        <dsp:cNvPr id="0" name=""/>
        <dsp:cNvSpPr/>
      </dsp:nvSpPr>
      <dsp:spPr>
        <a:xfrm>
          <a:off x="9335451" y="2766500"/>
          <a:ext cx="944852" cy="770523"/>
        </a:xfrm>
        <a:prstGeom prst="roundRect">
          <a:avLst>
            <a:gd name="adj" fmla="val 10000"/>
          </a:avLst>
        </a:prstGeom>
        <a:solidFill>
          <a:schemeClr val="accent6">
            <a:alpha val="90000"/>
            <a:hueOff val="0"/>
            <a:satOff val="0"/>
            <a:lumOff val="0"/>
            <a:alphaOff val="-35556"/>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Funciones del CPHS</a:t>
          </a:r>
          <a:endParaRPr lang="es-CL" sz="1000" b="1" kern="1200" dirty="0"/>
        </a:p>
      </dsp:txBody>
      <dsp:txXfrm>
        <a:off x="9358019" y="2789068"/>
        <a:ext cx="899716" cy="725387"/>
      </dsp:txXfrm>
    </dsp:sp>
    <dsp:sp modelId="{375DA5F4-64DF-4496-9337-57E4688C6864}">
      <dsp:nvSpPr>
        <dsp:cNvPr id="0" name=""/>
        <dsp:cNvSpPr/>
      </dsp:nvSpPr>
      <dsp:spPr>
        <a:xfrm rot="19067533">
          <a:off x="10264114" y="2555856"/>
          <a:ext cx="143201" cy="234323"/>
        </a:xfrm>
        <a:prstGeom prst="rightArrow">
          <a:avLst>
            <a:gd name="adj1" fmla="val 60000"/>
            <a:gd name="adj2" fmla="val 50000"/>
          </a:avLst>
        </a:prstGeom>
        <a:solidFill>
          <a:schemeClr val="accent6">
            <a:shade val="90000"/>
            <a:hueOff val="379870"/>
            <a:satOff val="-15173"/>
            <a:lumOff val="3519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269683" y="2617152"/>
        <a:ext cx="100241" cy="140593"/>
      </dsp:txXfrm>
    </dsp:sp>
    <dsp:sp modelId="{964564C8-7BD7-40E0-85FC-9110E78D1E98}">
      <dsp:nvSpPr>
        <dsp:cNvPr id="0" name=""/>
        <dsp:cNvSpPr/>
      </dsp:nvSpPr>
      <dsp:spPr>
        <a:xfrm>
          <a:off x="10385121" y="1814457"/>
          <a:ext cx="944852" cy="770523"/>
        </a:xfrm>
        <a:prstGeom prst="roundRect">
          <a:avLst>
            <a:gd name="adj" fmla="val 10000"/>
          </a:avLst>
        </a:prstGeom>
        <a:solidFill>
          <a:schemeClr val="accent6">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Permanencia de los CPHS</a:t>
          </a:r>
          <a:endParaRPr lang="es-CL" sz="1000" b="1" kern="1200" dirty="0"/>
        </a:p>
      </dsp:txBody>
      <dsp:txXfrm>
        <a:off x="10407689" y="1837025"/>
        <a:ext cx="899716" cy="72538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4B8CF3-C5FF-4DF5-8F86-7569FCF15755}">
      <dsp:nvSpPr>
        <dsp:cNvPr id="0" name=""/>
        <dsp:cNvSpPr/>
      </dsp:nvSpPr>
      <dsp:spPr>
        <a:xfrm>
          <a:off x="14762" y="2735093"/>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Exigibilidad de los CPHS</a:t>
          </a:r>
          <a:endParaRPr lang="es-CL" sz="1000" b="1" kern="1200" dirty="0">
            <a:solidFill>
              <a:prstClr val="white"/>
            </a:solidFill>
            <a:latin typeface="Calibri" panose="020F0502020204030204"/>
            <a:ea typeface="+mn-ea"/>
            <a:cs typeface="+mn-cs"/>
          </a:endParaRPr>
        </a:p>
      </dsp:txBody>
      <dsp:txXfrm>
        <a:off x="37330" y="2757661"/>
        <a:ext cx="899716" cy="725387"/>
      </dsp:txXfrm>
    </dsp:sp>
    <dsp:sp modelId="{5403F35C-F992-4FC0-AF85-1D92518D0AD4}">
      <dsp:nvSpPr>
        <dsp:cNvPr id="0" name=""/>
        <dsp:cNvSpPr/>
      </dsp:nvSpPr>
      <dsp:spPr>
        <a:xfrm rot="19235832">
          <a:off x="1000575" y="2508731"/>
          <a:ext cx="177043" cy="234323"/>
        </a:xfrm>
        <a:prstGeom prst="rightArrow">
          <a:avLst>
            <a:gd name="adj1" fmla="val 60000"/>
            <a:gd name="adj2" fmla="val 50000"/>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06611" y="2572453"/>
        <a:ext cx="123930" cy="140593"/>
      </dsp:txXfrm>
    </dsp:sp>
    <dsp:sp modelId="{22B7ECD6-A7B3-4269-AFCD-C2FC9DFF74A9}">
      <dsp:nvSpPr>
        <dsp:cNvPr id="0" name=""/>
        <dsp:cNvSpPr/>
      </dsp:nvSpPr>
      <dsp:spPr>
        <a:xfrm>
          <a:off x="1210836" y="1752530"/>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Composición del CPHS</a:t>
          </a:r>
          <a:endParaRPr lang="es-CL" sz="1000" b="1" kern="1200" dirty="0">
            <a:solidFill>
              <a:prstClr val="white"/>
            </a:solidFill>
            <a:latin typeface="Calibri" panose="020F0502020204030204"/>
            <a:ea typeface="+mn-ea"/>
            <a:cs typeface="+mn-cs"/>
          </a:endParaRPr>
        </a:p>
      </dsp:txBody>
      <dsp:txXfrm>
        <a:off x="1233404" y="1775098"/>
        <a:ext cx="899716" cy="725387"/>
      </dsp:txXfrm>
    </dsp:sp>
    <dsp:sp modelId="{F2EB1922-A8CD-4912-9AC2-808A1CF3E095}">
      <dsp:nvSpPr>
        <dsp:cNvPr id="0" name=""/>
        <dsp:cNvSpPr/>
      </dsp:nvSpPr>
      <dsp:spPr>
        <a:xfrm rot="2782947">
          <a:off x="2092891" y="2581532"/>
          <a:ext cx="249676" cy="234323"/>
        </a:xfrm>
        <a:prstGeom prst="rightArrow">
          <a:avLst>
            <a:gd name="adj1" fmla="val 60000"/>
            <a:gd name="adj2" fmla="val 50000"/>
          </a:avLst>
        </a:prstGeom>
        <a:solidFill>
          <a:schemeClr val="accent6">
            <a:shade val="90000"/>
            <a:hueOff val="47484"/>
            <a:satOff val="-1897"/>
            <a:lumOff val="439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2103793" y="2602951"/>
        <a:ext cx="179379" cy="140593"/>
      </dsp:txXfrm>
    </dsp:sp>
    <dsp:sp modelId="{99FE8BAF-326F-4AFD-B320-5481352FDF21}">
      <dsp:nvSpPr>
        <dsp:cNvPr id="0" name=""/>
        <dsp:cNvSpPr/>
      </dsp:nvSpPr>
      <dsp:spPr>
        <a:xfrm>
          <a:off x="2270021" y="2864102"/>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533400">
            <a:lnSpc>
              <a:spcPct val="90000"/>
            </a:lnSpc>
            <a:spcBef>
              <a:spcPct val="0"/>
            </a:spcBef>
            <a:spcAft>
              <a:spcPct val="35000"/>
            </a:spcAft>
            <a:buNone/>
          </a:pPr>
          <a:r>
            <a:rPr lang="es-ES" sz="1200" b="1" kern="1200" dirty="0">
              <a:solidFill>
                <a:prstClr val="white"/>
              </a:solidFill>
              <a:latin typeface="Calibri" panose="020F0502020204030204"/>
              <a:ea typeface="+mn-ea"/>
              <a:cs typeface="+mn-cs"/>
            </a:rPr>
            <a:t>Constitución</a:t>
          </a:r>
          <a:r>
            <a:rPr lang="es-ES" sz="1000" b="1" kern="1200" dirty="0"/>
            <a:t> del CPHS</a:t>
          </a:r>
          <a:endParaRPr lang="es-CL" sz="1000" b="1" kern="1200" dirty="0"/>
        </a:p>
      </dsp:txBody>
      <dsp:txXfrm>
        <a:off x="2292589" y="2886670"/>
        <a:ext cx="899716" cy="725387"/>
      </dsp:txXfrm>
    </dsp:sp>
    <dsp:sp modelId="{71496671-3639-4EBA-BF45-81A534DE2598}">
      <dsp:nvSpPr>
        <dsp:cNvPr id="0" name=""/>
        <dsp:cNvSpPr/>
      </dsp:nvSpPr>
      <dsp:spPr>
        <a:xfrm rot="19262248">
          <a:off x="3289024" y="2572857"/>
          <a:ext cx="290161" cy="234323"/>
        </a:xfrm>
        <a:prstGeom prst="rightArrow">
          <a:avLst>
            <a:gd name="adj1" fmla="val 60000"/>
            <a:gd name="adj2" fmla="val 50000"/>
          </a:avLst>
        </a:prstGeom>
        <a:solidFill>
          <a:schemeClr val="accent6">
            <a:shade val="90000"/>
            <a:hueOff val="94967"/>
            <a:satOff val="-3793"/>
            <a:lumOff val="879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3296843" y="2641824"/>
        <a:ext cx="219864" cy="140593"/>
      </dsp:txXfrm>
    </dsp:sp>
    <dsp:sp modelId="{074B5D84-0DF9-49A3-9083-5A91ACB8EB0D}">
      <dsp:nvSpPr>
        <dsp:cNvPr id="0" name=""/>
        <dsp:cNvSpPr/>
      </dsp:nvSpPr>
      <dsp:spPr>
        <a:xfrm>
          <a:off x="3484808" y="1752530"/>
          <a:ext cx="1264306"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Facilidades             para el </a:t>
          </a:r>
          <a:r>
            <a:rPr lang="es-ES" sz="1200" b="1" kern="1200" dirty="0">
              <a:solidFill>
                <a:prstClr val="white"/>
              </a:solidFill>
              <a:latin typeface="Calibri" panose="020F0502020204030204"/>
              <a:ea typeface="+mn-ea"/>
              <a:cs typeface="+mn-cs"/>
            </a:rPr>
            <a:t>funcionamiento</a:t>
          </a:r>
          <a:r>
            <a:rPr lang="es-ES" sz="1000" b="1" kern="1200" dirty="0"/>
            <a:t> del CPHS</a:t>
          </a:r>
          <a:endParaRPr lang="es-CL" sz="1000" b="1" kern="1200" dirty="0"/>
        </a:p>
      </dsp:txBody>
      <dsp:txXfrm>
        <a:off x="3507376" y="1775098"/>
        <a:ext cx="1219170" cy="725387"/>
      </dsp:txXfrm>
    </dsp:sp>
    <dsp:sp modelId="{2B28A1EF-F801-40EA-B5F7-060FA584DA1E}">
      <dsp:nvSpPr>
        <dsp:cNvPr id="0" name=""/>
        <dsp:cNvSpPr/>
      </dsp:nvSpPr>
      <dsp:spPr>
        <a:xfrm rot="2388492">
          <a:off x="4644422" y="2570445"/>
          <a:ext cx="264512" cy="234323"/>
        </a:xfrm>
        <a:prstGeom prst="rightArrow">
          <a:avLst>
            <a:gd name="adj1" fmla="val 60000"/>
            <a:gd name="adj2" fmla="val 50000"/>
          </a:avLst>
        </a:prstGeom>
        <a:solidFill>
          <a:schemeClr val="accent6">
            <a:shade val="90000"/>
            <a:hueOff val="142451"/>
            <a:satOff val="-5690"/>
            <a:lumOff val="1319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4652570" y="2594807"/>
        <a:ext cx="194215" cy="140593"/>
      </dsp:txXfrm>
    </dsp:sp>
    <dsp:sp modelId="{0E792D0D-947B-4B55-863C-38A9A8568EC2}">
      <dsp:nvSpPr>
        <dsp:cNvPr id="0" name=""/>
        <dsp:cNvSpPr/>
      </dsp:nvSpPr>
      <dsp:spPr>
        <a:xfrm>
          <a:off x="4952466" y="2842574"/>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Reuniones del CPHS</a:t>
          </a:r>
          <a:endParaRPr lang="es-CL" sz="1000" b="1" kern="1200" dirty="0"/>
        </a:p>
      </dsp:txBody>
      <dsp:txXfrm>
        <a:off x="4975034" y="2865142"/>
        <a:ext cx="899716" cy="725387"/>
      </dsp:txXfrm>
    </dsp:sp>
    <dsp:sp modelId="{0C33813A-B558-4E31-88F2-07B927DA536F}">
      <dsp:nvSpPr>
        <dsp:cNvPr id="0" name=""/>
        <dsp:cNvSpPr/>
      </dsp:nvSpPr>
      <dsp:spPr>
        <a:xfrm rot="18997164">
          <a:off x="5873566" y="2592751"/>
          <a:ext cx="198771" cy="234323"/>
        </a:xfrm>
        <a:prstGeom prst="rightArrow">
          <a:avLst>
            <a:gd name="adj1" fmla="val 60000"/>
            <a:gd name="adj2" fmla="val 50000"/>
          </a:avLst>
        </a:prstGeom>
        <a:solidFill>
          <a:schemeClr val="accent6">
            <a:shade val="90000"/>
            <a:hueOff val="189935"/>
            <a:satOff val="-7587"/>
            <a:lumOff val="1759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5881711" y="2660095"/>
        <a:ext cx="139140" cy="140593"/>
      </dsp:txXfrm>
    </dsp:sp>
    <dsp:sp modelId="{B0D92A78-7CC3-49EF-AAA0-971C0E54FBD8}">
      <dsp:nvSpPr>
        <dsp:cNvPr id="0" name=""/>
        <dsp:cNvSpPr/>
      </dsp:nvSpPr>
      <dsp:spPr>
        <a:xfrm>
          <a:off x="6040407" y="1814457"/>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Vigencia en el CPHS</a:t>
          </a:r>
          <a:endParaRPr lang="es-CL" sz="1000" b="1" kern="1200" dirty="0">
            <a:solidFill>
              <a:prstClr val="white"/>
            </a:solidFill>
            <a:latin typeface="Calibri" panose="020F0502020204030204"/>
            <a:ea typeface="+mn-ea"/>
            <a:cs typeface="+mn-cs"/>
          </a:endParaRPr>
        </a:p>
      </dsp:txBody>
      <dsp:txXfrm>
        <a:off x="6062975" y="1837025"/>
        <a:ext cx="899716" cy="725387"/>
      </dsp:txXfrm>
    </dsp:sp>
    <dsp:sp modelId="{5A250736-89CF-4ADD-A3F9-4F7644ECB83B}">
      <dsp:nvSpPr>
        <dsp:cNvPr id="0" name=""/>
        <dsp:cNvSpPr/>
      </dsp:nvSpPr>
      <dsp:spPr>
        <a:xfrm rot="2568892">
          <a:off x="6963996" y="2577479"/>
          <a:ext cx="166053" cy="234323"/>
        </a:xfrm>
        <a:prstGeom prst="rightArrow">
          <a:avLst>
            <a:gd name="adj1" fmla="val 60000"/>
            <a:gd name="adj2" fmla="val 50000"/>
          </a:avLst>
        </a:prstGeom>
        <a:solidFill>
          <a:schemeClr val="accent6">
            <a:shade val="90000"/>
            <a:hueOff val="237419"/>
            <a:satOff val="-9483"/>
            <a:lumOff val="219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6970633" y="2607416"/>
        <a:ext cx="116237" cy="140593"/>
      </dsp:txXfrm>
    </dsp:sp>
    <dsp:sp modelId="{C8F33333-5675-4624-A767-8001AB10B42C}">
      <dsp:nvSpPr>
        <dsp:cNvPr id="0" name=""/>
        <dsp:cNvSpPr/>
      </dsp:nvSpPr>
      <dsp:spPr>
        <a:xfrm>
          <a:off x="7101892" y="2797914"/>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Rol miembros suplentes</a:t>
          </a:r>
          <a:endParaRPr lang="es-CL" sz="1000" b="1" kern="1200" dirty="0">
            <a:solidFill>
              <a:prstClr val="white"/>
            </a:solidFill>
            <a:latin typeface="Calibri" panose="020F0502020204030204"/>
            <a:ea typeface="+mn-ea"/>
            <a:cs typeface="+mn-cs"/>
          </a:endParaRPr>
        </a:p>
      </dsp:txBody>
      <dsp:txXfrm>
        <a:off x="7124460" y="2820482"/>
        <a:ext cx="899716" cy="725387"/>
      </dsp:txXfrm>
    </dsp:sp>
    <dsp:sp modelId="{99E727DC-99D3-4123-AF91-4F7F5A9D337A}">
      <dsp:nvSpPr>
        <dsp:cNvPr id="0" name=""/>
        <dsp:cNvSpPr/>
      </dsp:nvSpPr>
      <dsp:spPr>
        <a:xfrm rot="19117937">
          <a:off x="8050954" y="2571091"/>
          <a:ext cx="170762" cy="234323"/>
        </a:xfrm>
        <a:prstGeom prst="rightArrow">
          <a:avLst>
            <a:gd name="adj1" fmla="val 60000"/>
            <a:gd name="adj2" fmla="val 50000"/>
          </a:avLst>
        </a:prstGeom>
        <a:solidFill>
          <a:schemeClr val="accent6">
            <a:shade val="90000"/>
            <a:hueOff val="284902"/>
            <a:satOff val="-11380"/>
            <a:lumOff val="2639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8057345" y="2634884"/>
        <a:ext cx="119533" cy="140593"/>
      </dsp:txXfrm>
    </dsp:sp>
    <dsp:sp modelId="{1DF120CC-123A-484F-83D3-CCCCC04E4A18}">
      <dsp:nvSpPr>
        <dsp:cNvPr id="0" name=""/>
        <dsp:cNvSpPr/>
      </dsp:nvSpPr>
      <dsp:spPr>
        <a:xfrm>
          <a:off x="8218673" y="1814457"/>
          <a:ext cx="944852" cy="770523"/>
        </a:xfrm>
        <a:prstGeom prst="roundRect">
          <a:avLst>
            <a:gd name="adj" fmla="val 10000"/>
          </a:avLst>
        </a:prstGeom>
        <a:solidFill>
          <a:srgbClr val="70AD47">
            <a:alpha val="90000"/>
            <a:hueOff val="0"/>
            <a:satOff val="0"/>
            <a:lumOff val="0"/>
            <a:alphaOff val="0"/>
          </a:srgbClr>
        </a:solidFill>
        <a:ln w="22225" cap="flat" cmpd="sng" algn="ctr">
          <a:solidFill>
            <a:scrgbClr r="0" g="0" b="0"/>
          </a:solidFill>
          <a:prstDash val="solid"/>
          <a:miter lim="800000"/>
        </a:ln>
        <a:effectLst>
          <a:outerShdw blurRad="215900" dist="38100" dir="18900000" algn="b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Asistencia a los CPHS</a:t>
          </a:r>
          <a:endParaRPr lang="es-CL" sz="1000" b="1" kern="1200" dirty="0">
            <a:solidFill>
              <a:prstClr val="white"/>
            </a:solidFill>
            <a:latin typeface="Calibri" panose="020F0502020204030204"/>
            <a:ea typeface="+mn-ea"/>
            <a:cs typeface="+mn-cs"/>
          </a:endParaRPr>
        </a:p>
      </dsp:txBody>
      <dsp:txXfrm>
        <a:off x="8241241" y="1837025"/>
        <a:ext cx="899716" cy="725387"/>
      </dsp:txXfrm>
    </dsp:sp>
    <dsp:sp modelId="{B0189A8E-437C-4BD5-AC8C-EB5E96A3433C}">
      <dsp:nvSpPr>
        <dsp:cNvPr id="0" name=""/>
        <dsp:cNvSpPr/>
      </dsp:nvSpPr>
      <dsp:spPr>
        <a:xfrm rot="2426838">
          <a:off x="9178535" y="2561301"/>
          <a:ext cx="148294" cy="234323"/>
        </a:xfrm>
        <a:prstGeom prst="rightArrow">
          <a:avLst>
            <a:gd name="adj1" fmla="val 60000"/>
            <a:gd name="adj2" fmla="val 50000"/>
          </a:avLst>
        </a:prstGeom>
        <a:solidFill>
          <a:schemeClr val="accent6">
            <a:shade val="90000"/>
            <a:hueOff val="332386"/>
            <a:satOff val="-13276"/>
            <a:lumOff val="3079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9183851" y="2593735"/>
        <a:ext cx="103806" cy="140593"/>
      </dsp:txXfrm>
    </dsp:sp>
    <dsp:sp modelId="{BFFD0A72-0897-42B1-A51E-7C70170BE75D}">
      <dsp:nvSpPr>
        <dsp:cNvPr id="0" name=""/>
        <dsp:cNvSpPr/>
      </dsp:nvSpPr>
      <dsp:spPr>
        <a:xfrm>
          <a:off x="9335451" y="2766500"/>
          <a:ext cx="944852" cy="770523"/>
        </a:xfrm>
        <a:prstGeom prst="roundRect">
          <a:avLst>
            <a:gd name="adj" fmla="val 10000"/>
          </a:avLst>
        </a:prstGeom>
        <a:solidFill>
          <a:schemeClr val="accent6">
            <a:alpha val="90000"/>
            <a:hueOff val="0"/>
            <a:satOff val="0"/>
            <a:lumOff val="0"/>
            <a:alphaOff val="-35556"/>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Funciones del CPHS</a:t>
          </a:r>
          <a:endParaRPr lang="es-CL" sz="1000" b="1" kern="1200" dirty="0"/>
        </a:p>
      </dsp:txBody>
      <dsp:txXfrm>
        <a:off x="9358019" y="2789068"/>
        <a:ext cx="899716" cy="725387"/>
      </dsp:txXfrm>
    </dsp:sp>
    <dsp:sp modelId="{375DA5F4-64DF-4496-9337-57E4688C6864}">
      <dsp:nvSpPr>
        <dsp:cNvPr id="0" name=""/>
        <dsp:cNvSpPr/>
      </dsp:nvSpPr>
      <dsp:spPr>
        <a:xfrm rot="19067533">
          <a:off x="10264114" y="2555856"/>
          <a:ext cx="143201" cy="234323"/>
        </a:xfrm>
        <a:prstGeom prst="rightArrow">
          <a:avLst>
            <a:gd name="adj1" fmla="val 60000"/>
            <a:gd name="adj2" fmla="val 50000"/>
          </a:avLst>
        </a:prstGeom>
        <a:solidFill>
          <a:schemeClr val="accent6">
            <a:shade val="90000"/>
            <a:hueOff val="379870"/>
            <a:satOff val="-15173"/>
            <a:lumOff val="3519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269683" y="2617152"/>
        <a:ext cx="100241" cy="140593"/>
      </dsp:txXfrm>
    </dsp:sp>
    <dsp:sp modelId="{964564C8-7BD7-40E0-85FC-9110E78D1E98}">
      <dsp:nvSpPr>
        <dsp:cNvPr id="0" name=""/>
        <dsp:cNvSpPr/>
      </dsp:nvSpPr>
      <dsp:spPr>
        <a:xfrm>
          <a:off x="10385121" y="1814457"/>
          <a:ext cx="944852" cy="770523"/>
        </a:xfrm>
        <a:prstGeom prst="roundRect">
          <a:avLst>
            <a:gd name="adj" fmla="val 10000"/>
          </a:avLst>
        </a:prstGeom>
        <a:solidFill>
          <a:schemeClr val="accent6">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Permanencia de los CPHS</a:t>
          </a:r>
          <a:endParaRPr lang="es-CL" sz="1000" b="1" kern="1200" dirty="0"/>
        </a:p>
      </dsp:txBody>
      <dsp:txXfrm>
        <a:off x="10407689" y="1837025"/>
        <a:ext cx="899716" cy="72538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4B8CF3-C5FF-4DF5-8F86-7569FCF15755}">
      <dsp:nvSpPr>
        <dsp:cNvPr id="0" name=""/>
        <dsp:cNvSpPr/>
      </dsp:nvSpPr>
      <dsp:spPr>
        <a:xfrm>
          <a:off x="14762" y="2735093"/>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Exigibilidad de los CPHS</a:t>
          </a:r>
          <a:endParaRPr lang="es-CL" sz="1000" b="1" kern="1200" dirty="0">
            <a:solidFill>
              <a:prstClr val="white"/>
            </a:solidFill>
            <a:latin typeface="Calibri" panose="020F0502020204030204"/>
            <a:ea typeface="+mn-ea"/>
            <a:cs typeface="+mn-cs"/>
          </a:endParaRPr>
        </a:p>
      </dsp:txBody>
      <dsp:txXfrm>
        <a:off x="37330" y="2757661"/>
        <a:ext cx="899716" cy="725387"/>
      </dsp:txXfrm>
    </dsp:sp>
    <dsp:sp modelId="{5403F35C-F992-4FC0-AF85-1D92518D0AD4}">
      <dsp:nvSpPr>
        <dsp:cNvPr id="0" name=""/>
        <dsp:cNvSpPr/>
      </dsp:nvSpPr>
      <dsp:spPr>
        <a:xfrm rot="19235832">
          <a:off x="1000575" y="2508731"/>
          <a:ext cx="177043" cy="234323"/>
        </a:xfrm>
        <a:prstGeom prst="rightArrow">
          <a:avLst>
            <a:gd name="adj1" fmla="val 60000"/>
            <a:gd name="adj2" fmla="val 50000"/>
          </a:avLst>
        </a:prstGeom>
        <a:solidFill>
          <a:schemeClr val="accent6">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06611" y="2572453"/>
        <a:ext cx="123930" cy="140593"/>
      </dsp:txXfrm>
    </dsp:sp>
    <dsp:sp modelId="{22B7ECD6-A7B3-4269-AFCD-C2FC9DFF74A9}">
      <dsp:nvSpPr>
        <dsp:cNvPr id="0" name=""/>
        <dsp:cNvSpPr/>
      </dsp:nvSpPr>
      <dsp:spPr>
        <a:xfrm>
          <a:off x="1210836" y="1752530"/>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Composición del CPHS</a:t>
          </a:r>
          <a:endParaRPr lang="es-CL" sz="1000" b="1" kern="1200" dirty="0">
            <a:solidFill>
              <a:prstClr val="white"/>
            </a:solidFill>
            <a:latin typeface="Calibri" panose="020F0502020204030204"/>
            <a:ea typeface="+mn-ea"/>
            <a:cs typeface="+mn-cs"/>
          </a:endParaRPr>
        </a:p>
      </dsp:txBody>
      <dsp:txXfrm>
        <a:off x="1233404" y="1775098"/>
        <a:ext cx="899716" cy="725387"/>
      </dsp:txXfrm>
    </dsp:sp>
    <dsp:sp modelId="{F2EB1922-A8CD-4912-9AC2-808A1CF3E095}">
      <dsp:nvSpPr>
        <dsp:cNvPr id="0" name=""/>
        <dsp:cNvSpPr/>
      </dsp:nvSpPr>
      <dsp:spPr>
        <a:xfrm rot="2782947">
          <a:off x="2092891" y="2581532"/>
          <a:ext cx="249676" cy="234323"/>
        </a:xfrm>
        <a:prstGeom prst="rightArrow">
          <a:avLst>
            <a:gd name="adj1" fmla="val 60000"/>
            <a:gd name="adj2" fmla="val 50000"/>
          </a:avLst>
        </a:prstGeom>
        <a:solidFill>
          <a:schemeClr val="accent6">
            <a:shade val="90000"/>
            <a:hueOff val="47484"/>
            <a:satOff val="-1897"/>
            <a:lumOff val="439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2103793" y="2602951"/>
        <a:ext cx="179379" cy="140593"/>
      </dsp:txXfrm>
    </dsp:sp>
    <dsp:sp modelId="{99FE8BAF-326F-4AFD-B320-5481352FDF21}">
      <dsp:nvSpPr>
        <dsp:cNvPr id="0" name=""/>
        <dsp:cNvSpPr/>
      </dsp:nvSpPr>
      <dsp:spPr>
        <a:xfrm>
          <a:off x="2270021" y="2864102"/>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533400">
            <a:lnSpc>
              <a:spcPct val="90000"/>
            </a:lnSpc>
            <a:spcBef>
              <a:spcPct val="0"/>
            </a:spcBef>
            <a:spcAft>
              <a:spcPct val="35000"/>
            </a:spcAft>
            <a:buNone/>
          </a:pPr>
          <a:r>
            <a:rPr lang="es-ES" sz="1200" b="1" kern="1200" dirty="0">
              <a:solidFill>
                <a:prstClr val="white"/>
              </a:solidFill>
              <a:latin typeface="Calibri" panose="020F0502020204030204"/>
              <a:ea typeface="+mn-ea"/>
              <a:cs typeface="+mn-cs"/>
            </a:rPr>
            <a:t>Constitución</a:t>
          </a:r>
          <a:r>
            <a:rPr lang="es-ES" sz="1000" b="1" kern="1200" dirty="0"/>
            <a:t> del CPHS</a:t>
          </a:r>
          <a:endParaRPr lang="es-CL" sz="1000" b="1" kern="1200" dirty="0"/>
        </a:p>
      </dsp:txBody>
      <dsp:txXfrm>
        <a:off x="2292589" y="2886670"/>
        <a:ext cx="899716" cy="725387"/>
      </dsp:txXfrm>
    </dsp:sp>
    <dsp:sp modelId="{71496671-3639-4EBA-BF45-81A534DE2598}">
      <dsp:nvSpPr>
        <dsp:cNvPr id="0" name=""/>
        <dsp:cNvSpPr/>
      </dsp:nvSpPr>
      <dsp:spPr>
        <a:xfrm rot="19262248">
          <a:off x="3289024" y="2572857"/>
          <a:ext cx="290161" cy="234323"/>
        </a:xfrm>
        <a:prstGeom prst="rightArrow">
          <a:avLst>
            <a:gd name="adj1" fmla="val 60000"/>
            <a:gd name="adj2" fmla="val 50000"/>
          </a:avLst>
        </a:prstGeom>
        <a:solidFill>
          <a:schemeClr val="accent6">
            <a:shade val="90000"/>
            <a:hueOff val="94967"/>
            <a:satOff val="-3793"/>
            <a:lumOff val="879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3296843" y="2641824"/>
        <a:ext cx="219864" cy="140593"/>
      </dsp:txXfrm>
    </dsp:sp>
    <dsp:sp modelId="{074B5D84-0DF9-49A3-9083-5A91ACB8EB0D}">
      <dsp:nvSpPr>
        <dsp:cNvPr id="0" name=""/>
        <dsp:cNvSpPr/>
      </dsp:nvSpPr>
      <dsp:spPr>
        <a:xfrm>
          <a:off x="3484808" y="1752530"/>
          <a:ext cx="1264306"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Facilidades             para el </a:t>
          </a:r>
          <a:r>
            <a:rPr lang="es-ES" sz="1200" b="1" kern="1200" dirty="0">
              <a:solidFill>
                <a:prstClr val="white"/>
              </a:solidFill>
              <a:latin typeface="Calibri" panose="020F0502020204030204"/>
              <a:ea typeface="+mn-ea"/>
              <a:cs typeface="+mn-cs"/>
            </a:rPr>
            <a:t>funcionamiento</a:t>
          </a:r>
          <a:r>
            <a:rPr lang="es-ES" sz="1000" b="1" kern="1200" dirty="0"/>
            <a:t> del CPHS</a:t>
          </a:r>
          <a:endParaRPr lang="es-CL" sz="1000" b="1" kern="1200" dirty="0"/>
        </a:p>
      </dsp:txBody>
      <dsp:txXfrm>
        <a:off x="3507376" y="1775098"/>
        <a:ext cx="1219170" cy="725387"/>
      </dsp:txXfrm>
    </dsp:sp>
    <dsp:sp modelId="{2B28A1EF-F801-40EA-B5F7-060FA584DA1E}">
      <dsp:nvSpPr>
        <dsp:cNvPr id="0" name=""/>
        <dsp:cNvSpPr/>
      </dsp:nvSpPr>
      <dsp:spPr>
        <a:xfrm rot="2381808">
          <a:off x="4643534" y="2562445"/>
          <a:ext cx="252241" cy="234323"/>
        </a:xfrm>
        <a:prstGeom prst="rightArrow">
          <a:avLst>
            <a:gd name="adj1" fmla="val 60000"/>
            <a:gd name="adj2" fmla="val 50000"/>
          </a:avLst>
        </a:prstGeom>
        <a:solidFill>
          <a:schemeClr val="accent6">
            <a:shade val="90000"/>
            <a:hueOff val="142451"/>
            <a:satOff val="-5690"/>
            <a:lumOff val="1319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4651638" y="2586860"/>
        <a:ext cx="181944" cy="140593"/>
      </dsp:txXfrm>
    </dsp:sp>
    <dsp:sp modelId="{0E792D0D-947B-4B55-863C-38A9A8568EC2}">
      <dsp:nvSpPr>
        <dsp:cNvPr id="0" name=""/>
        <dsp:cNvSpPr/>
      </dsp:nvSpPr>
      <dsp:spPr>
        <a:xfrm>
          <a:off x="4938936" y="2827040"/>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Reuniones del CPHS</a:t>
          </a:r>
          <a:endParaRPr lang="es-CL" sz="1000" b="1" kern="1200" dirty="0"/>
        </a:p>
      </dsp:txBody>
      <dsp:txXfrm>
        <a:off x="4961504" y="2849608"/>
        <a:ext cx="899716" cy="725387"/>
      </dsp:txXfrm>
    </dsp:sp>
    <dsp:sp modelId="{0C33813A-B558-4E31-88F2-07B927DA536F}">
      <dsp:nvSpPr>
        <dsp:cNvPr id="0" name=""/>
        <dsp:cNvSpPr/>
      </dsp:nvSpPr>
      <dsp:spPr>
        <a:xfrm rot="19044459">
          <a:off x="5871266" y="2585217"/>
          <a:ext cx="189562" cy="234323"/>
        </a:xfrm>
        <a:prstGeom prst="rightArrow">
          <a:avLst>
            <a:gd name="adj1" fmla="val 60000"/>
            <a:gd name="adj2" fmla="val 50000"/>
          </a:avLst>
        </a:prstGeom>
        <a:solidFill>
          <a:schemeClr val="accent6">
            <a:shade val="90000"/>
            <a:hueOff val="189935"/>
            <a:satOff val="-7587"/>
            <a:lumOff val="1759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5878767" y="2651326"/>
        <a:ext cx="132693" cy="140593"/>
      </dsp:txXfrm>
    </dsp:sp>
    <dsp:sp modelId="{B0D92A78-7CC3-49EF-AAA0-971C0E54FBD8}">
      <dsp:nvSpPr>
        <dsp:cNvPr id="0" name=""/>
        <dsp:cNvSpPr/>
      </dsp:nvSpPr>
      <dsp:spPr>
        <a:xfrm>
          <a:off x="6040407" y="1814457"/>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Vigencia en el CPHS</a:t>
          </a:r>
          <a:endParaRPr lang="es-CL" sz="1000" b="1" kern="1200" dirty="0">
            <a:solidFill>
              <a:prstClr val="white"/>
            </a:solidFill>
            <a:latin typeface="Calibri" panose="020F0502020204030204"/>
            <a:ea typeface="+mn-ea"/>
            <a:cs typeface="+mn-cs"/>
          </a:endParaRPr>
        </a:p>
      </dsp:txBody>
      <dsp:txXfrm>
        <a:off x="6062975" y="1837025"/>
        <a:ext cx="899716" cy="725387"/>
      </dsp:txXfrm>
    </dsp:sp>
    <dsp:sp modelId="{5A250736-89CF-4ADD-A3F9-4F7644ECB83B}">
      <dsp:nvSpPr>
        <dsp:cNvPr id="0" name=""/>
        <dsp:cNvSpPr/>
      </dsp:nvSpPr>
      <dsp:spPr>
        <a:xfrm rot="2568892">
          <a:off x="6963996" y="2577479"/>
          <a:ext cx="166053" cy="234323"/>
        </a:xfrm>
        <a:prstGeom prst="rightArrow">
          <a:avLst>
            <a:gd name="adj1" fmla="val 60000"/>
            <a:gd name="adj2" fmla="val 50000"/>
          </a:avLst>
        </a:prstGeom>
        <a:solidFill>
          <a:schemeClr val="accent6">
            <a:shade val="90000"/>
            <a:hueOff val="237419"/>
            <a:satOff val="-9483"/>
            <a:lumOff val="219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6970633" y="2607416"/>
        <a:ext cx="116237" cy="140593"/>
      </dsp:txXfrm>
    </dsp:sp>
    <dsp:sp modelId="{C8F33333-5675-4624-A767-8001AB10B42C}">
      <dsp:nvSpPr>
        <dsp:cNvPr id="0" name=""/>
        <dsp:cNvSpPr/>
      </dsp:nvSpPr>
      <dsp:spPr>
        <a:xfrm>
          <a:off x="7101892" y="2797914"/>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Rol miembros suplentes</a:t>
          </a:r>
          <a:endParaRPr lang="es-CL" sz="1000" b="1" kern="1200" dirty="0">
            <a:solidFill>
              <a:prstClr val="white"/>
            </a:solidFill>
            <a:latin typeface="Calibri" panose="020F0502020204030204"/>
            <a:ea typeface="+mn-ea"/>
            <a:cs typeface="+mn-cs"/>
          </a:endParaRPr>
        </a:p>
      </dsp:txBody>
      <dsp:txXfrm>
        <a:off x="7124460" y="2820482"/>
        <a:ext cx="899716" cy="725387"/>
      </dsp:txXfrm>
    </dsp:sp>
    <dsp:sp modelId="{99E727DC-99D3-4123-AF91-4F7F5A9D337A}">
      <dsp:nvSpPr>
        <dsp:cNvPr id="0" name=""/>
        <dsp:cNvSpPr/>
      </dsp:nvSpPr>
      <dsp:spPr>
        <a:xfrm rot="19117937">
          <a:off x="8050954" y="2571091"/>
          <a:ext cx="170762" cy="234323"/>
        </a:xfrm>
        <a:prstGeom prst="rightArrow">
          <a:avLst>
            <a:gd name="adj1" fmla="val 60000"/>
            <a:gd name="adj2" fmla="val 50000"/>
          </a:avLst>
        </a:prstGeom>
        <a:solidFill>
          <a:schemeClr val="accent6">
            <a:shade val="90000"/>
            <a:hueOff val="284902"/>
            <a:satOff val="-11380"/>
            <a:lumOff val="2639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8057345" y="2634884"/>
        <a:ext cx="119533" cy="140593"/>
      </dsp:txXfrm>
    </dsp:sp>
    <dsp:sp modelId="{1DF120CC-123A-484F-83D3-CCCCC04E4A18}">
      <dsp:nvSpPr>
        <dsp:cNvPr id="0" name=""/>
        <dsp:cNvSpPr/>
      </dsp:nvSpPr>
      <dsp:spPr>
        <a:xfrm>
          <a:off x="8218673" y="1814457"/>
          <a:ext cx="944852" cy="770523"/>
        </a:xfrm>
        <a:prstGeom prst="roundRect">
          <a:avLst>
            <a:gd name="adj" fmla="val 10000"/>
          </a:avLst>
        </a:prstGeom>
        <a:solidFill>
          <a:srgbClr val="70AD47">
            <a:alpha val="90000"/>
            <a:hueOff val="0"/>
            <a:satOff val="0"/>
            <a:lumOff val="0"/>
            <a:alphaOff val="-8889"/>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Asistencia a los CPHS</a:t>
          </a:r>
          <a:endParaRPr lang="es-CL" sz="1000" b="1" kern="1200" dirty="0">
            <a:solidFill>
              <a:prstClr val="white"/>
            </a:solidFill>
            <a:latin typeface="Calibri" panose="020F0502020204030204"/>
            <a:ea typeface="+mn-ea"/>
            <a:cs typeface="+mn-cs"/>
          </a:endParaRPr>
        </a:p>
      </dsp:txBody>
      <dsp:txXfrm>
        <a:off x="8241241" y="1837025"/>
        <a:ext cx="899716" cy="725387"/>
      </dsp:txXfrm>
    </dsp:sp>
    <dsp:sp modelId="{B0189A8E-437C-4BD5-AC8C-EB5E96A3433C}">
      <dsp:nvSpPr>
        <dsp:cNvPr id="0" name=""/>
        <dsp:cNvSpPr/>
      </dsp:nvSpPr>
      <dsp:spPr>
        <a:xfrm rot="2426838">
          <a:off x="9178535" y="2561301"/>
          <a:ext cx="148294" cy="234323"/>
        </a:xfrm>
        <a:prstGeom prst="rightArrow">
          <a:avLst>
            <a:gd name="adj1" fmla="val 60000"/>
            <a:gd name="adj2" fmla="val 50000"/>
          </a:avLst>
        </a:prstGeom>
        <a:solidFill>
          <a:schemeClr val="accent6">
            <a:shade val="90000"/>
            <a:hueOff val="332386"/>
            <a:satOff val="-13276"/>
            <a:lumOff val="3079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9183851" y="2593735"/>
        <a:ext cx="103806" cy="140593"/>
      </dsp:txXfrm>
    </dsp:sp>
    <dsp:sp modelId="{BFFD0A72-0897-42B1-A51E-7C70170BE75D}">
      <dsp:nvSpPr>
        <dsp:cNvPr id="0" name=""/>
        <dsp:cNvSpPr/>
      </dsp:nvSpPr>
      <dsp:spPr>
        <a:xfrm>
          <a:off x="9335451" y="2766500"/>
          <a:ext cx="944852" cy="770523"/>
        </a:xfrm>
        <a:prstGeom prst="roundRect">
          <a:avLst>
            <a:gd name="adj" fmla="val 10000"/>
          </a:avLst>
        </a:prstGeom>
        <a:solidFill>
          <a:srgbClr val="70AD47">
            <a:alpha val="90000"/>
            <a:hueOff val="0"/>
            <a:satOff val="0"/>
            <a:lumOff val="0"/>
            <a:alphaOff val="0"/>
          </a:srgbClr>
        </a:solidFill>
        <a:ln w="22225" cap="flat" cmpd="sng" algn="ctr">
          <a:solidFill>
            <a:scrgbClr r="0" g="0" b="0"/>
          </a:solidFill>
          <a:prstDash val="solid"/>
          <a:miter lim="800000"/>
        </a:ln>
        <a:effectLst>
          <a:outerShdw blurRad="215900" dist="38100" dir="18900000" algn="b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444500">
            <a:lnSpc>
              <a:spcPct val="90000"/>
            </a:lnSpc>
            <a:spcBef>
              <a:spcPct val="0"/>
            </a:spcBef>
            <a:spcAft>
              <a:spcPct val="35000"/>
            </a:spcAft>
            <a:buNone/>
          </a:pPr>
          <a:r>
            <a:rPr lang="es-ES" sz="1000" b="1" kern="1200" dirty="0">
              <a:solidFill>
                <a:prstClr val="white"/>
              </a:solidFill>
              <a:latin typeface="Calibri" panose="020F0502020204030204"/>
              <a:ea typeface="+mn-ea"/>
              <a:cs typeface="+mn-cs"/>
            </a:rPr>
            <a:t>Funciones del CPHS</a:t>
          </a:r>
          <a:endParaRPr lang="es-CL" sz="1000" b="1" kern="1200" dirty="0">
            <a:solidFill>
              <a:prstClr val="white"/>
            </a:solidFill>
            <a:latin typeface="Calibri" panose="020F0502020204030204"/>
            <a:ea typeface="+mn-ea"/>
            <a:cs typeface="+mn-cs"/>
          </a:endParaRPr>
        </a:p>
      </dsp:txBody>
      <dsp:txXfrm>
        <a:off x="9358019" y="2789068"/>
        <a:ext cx="899716" cy="725387"/>
      </dsp:txXfrm>
    </dsp:sp>
    <dsp:sp modelId="{375DA5F4-64DF-4496-9337-57E4688C6864}">
      <dsp:nvSpPr>
        <dsp:cNvPr id="0" name=""/>
        <dsp:cNvSpPr/>
      </dsp:nvSpPr>
      <dsp:spPr>
        <a:xfrm rot="19067533">
          <a:off x="10264114" y="2555856"/>
          <a:ext cx="143201" cy="234323"/>
        </a:xfrm>
        <a:prstGeom prst="rightArrow">
          <a:avLst>
            <a:gd name="adj1" fmla="val 60000"/>
            <a:gd name="adj2" fmla="val 50000"/>
          </a:avLst>
        </a:prstGeom>
        <a:solidFill>
          <a:schemeClr val="accent6">
            <a:shade val="90000"/>
            <a:hueOff val="379870"/>
            <a:satOff val="-15173"/>
            <a:lumOff val="3519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CL" sz="1000" b="1" kern="1200"/>
        </a:p>
      </dsp:txBody>
      <dsp:txXfrm>
        <a:off x="10269683" y="2617152"/>
        <a:ext cx="100241" cy="140593"/>
      </dsp:txXfrm>
    </dsp:sp>
    <dsp:sp modelId="{964564C8-7BD7-40E0-85FC-9110E78D1E98}">
      <dsp:nvSpPr>
        <dsp:cNvPr id="0" name=""/>
        <dsp:cNvSpPr/>
      </dsp:nvSpPr>
      <dsp:spPr>
        <a:xfrm>
          <a:off x="10385121" y="1814457"/>
          <a:ext cx="944852" cy="770523"/>
        </a:xfrm>
        <a:prstGeom prst="roundRect">
          <a:avLst>
            <a:gd name="adj" fmla="val 10000"/>
          </a:avLst>
        </a:prstGeom>
        <a:solidFill>
          <a:schemeClr val="accent6">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s-ES" sz="1000" b="1" kern="1200" dirty="0"/>
            <a:t>Permanencia de los CPHS</a:t>
          </a:r>
          <a:endParaRPr lang="es-CL" sz="1000" b="1" kern="1200" dirty="0"/>
        </a:p>
      </dsp:txBody>
      <dsp:txXfrm>
        <a:off x="10407689" y="1837025"/>
        <a:ext cx="899716" cy="725387"/>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37D6C4-7B50-EE45-A5E9-373109E349E7}" type="datetimeFigureOut">
              <a:rPr lang="es-CL" smtClean="0"/>
              <a:t>11-09-2024</a:t>
            </a:fld>
            <a:endParaRPr lang="es-CL"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es-ES"/>
              <a:t>Editar los estilos de texto del patrón
Segundo nivel
Tercer nivel
Cuarto nivel
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D58279-F962-9F43-9CA6-37831926ED97}" type="slidenum">
              <a:rPr lang="es-CL" smtClean="0"/>
              <a:t>‹Nº›</a:t>
            </a:fld>
            <a:endParaRPr lang="es-CL" dirty="0"/>
          </a:p>
        </p:txBody>
      </p:sp>
    </p:spTree>
    <p:extLst>
      <p:ext uri="{BB962C8B-B14F-4D97-AF65-F5344CB8AC3E}">
        <p14:creationId xmlns:p14="http://schemas.microsoft.com/office/powerpoint/2010/main" val="3758090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23D58279-F962-9F43-9CA6-37831926ED97}" type="slidenum">
              <a:rPr lang="es-CL" smtClean="0"/>
              <a:t>10</a:t>
            </a:fld>
            <a:endParaRPr lang="es-CL" dirty="0"/>
          </a:p>
        </p:txBody>
      </p:sp>
    </p:spTree>
    <p:extLst>
      <p:ext uri="{BB962C8B-B14F-4D97-AF65-F5344CB8AC3E}">
        <p14:creationId xmlns:p14="http://schemas.microsoft.com/office/powerpoint/2010/main" val="42272146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23D58279-F962-9F43-9CA6-37831926ED97}" type="slidenum">
              <a:rPr lang="es-CL" smtClean="0"/>
              <a:t>19</a:t>
            </a:fld>
            <a:endParaRPr lang="es-CL" dirty="0"/>
          </a:p>
        </p:txBody>
      </p:sp>
    </p:spTree>
    <p:extLst>
      <p:ext uri="{BB962C8B-B14F-4D97-AF65-F5344CB8AC3E}">
        <p14:creationId xmlns:p14="http://schemas.microsoft.com/office/powerpoint/2010/main" val="41264979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23D58279-F962-9F43-9CA6-37831926ED97}" type="slidenum">
              <a:rPr lang="es-CL" smtClean="0"/>
              <a:t>20</a:t>
            </a:fld>
            <a:endParaRPr lang="es-CL" dirty="0"/>
          </a:p>
        </p:txBody>
      </p:sp>
    </p:spTree>
    <p:extLst>
      <p:ext uri="{BB962C8B-B14F-4D97-AF65-F5344CB8AC3E}">
        <p14:creationId xmlns:p14="http://schemas.microsoft.com/office/powerpoint/2010/main" val="3103017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23D58279-F962-9F43-9CA6-37831926ED97}" type="slidenum">
              <a:rPr lang="es-CL" smtClean="0"/>
              <a:t>21</a:t>
            </a:fld>
            <a:endParaRPr lang="es-CL" dirty="0"/>
          </a:p>
        </p:txBody>
      </p:sp>
    </p:spTree>
    <p:extLst>
      <p:ext uri="{BB962C8B-B14F-4D97-AF65-F5344CB8AC3E}">
        <p14:creationId xmlns:p14="http://schemas.microsoft.com/office/powerpoint/2010/main" val="28139365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23D58279-F962-9F43-9CA6-37831926ED97}" type="slidenum">
              <a:rPr lang="es-CL" smtClean="0"/>
              <a:t>22</a:t>
            </a:fld>
            <a:endParaRPr lang="es-CL" dirty="0"/>
          </a:p>
        </p:txBody>
      </p:sp>
    </p:spTree>
    <p:extLst>
      <p:ext uri="{BB962C8B-B14F-4D97-AF65-F5344CB8AC3E}">
        <p14:creationId xmlns:p14="http://schemas.microsoft.com/office/powerpoint/2010/main" val="931957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24</a:t>
            </a:fld>
            <a:endParaRPr lang="es-CL" dirty="0"/>
          </a:p>
        </p:txBody>
      </p:sp>
    </p:spTree>
    <p:extLst>
      <p:ext uri="{BB962C8B-B14F-4D97-AF65-F5344CB8AC3E}">
        <p14:creationId xmlns:p14="http://schemas.microsoft.com/office/powerpoint/2010/main" val="23489228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25</a:t>
            </a:fld>
            <a:endParaRPr lang="es-CL" dirty="0"/>
          </a:p>
        </p:txBody>
      </p:sp>
    </p:spTree>
    <p:extLst>
      <p:ext uri="{BB962C8B-B14F-4D97-AF65-F5344CB8AC3E}">
        <p14:creationId xmlns:p14="http://schemas.microsoft.com/office/powerpoint/2010/main" val="2335078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26</a:t>
            </a:fld>
            <a:endParaRPr lang="es-CL" dirty="0"/>
          </a:p>
        </p:txBody>
      </p:sp>
    </p:spTree>
    <p:extLst>
      <p:ext uri="{BB962C8B-B14F-4D97-AF65-F5344CB8AC3E}">
        <p14:creationId xmlns:p14="http://schemas.microsoft.com/office/powerpoint/2010/main" val="21124602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27</a:t>
            </a:fld>
            <a:endParaRPr lang="es-CL" dirty="0"/>
          </a:p>
        </p:txBody>
      </p:sp>
    </p:spTree>
    <p:extLst>
      <p:ext uri="{BB962C8B-B14F-4D97-AF65-F5344CB8AC3E}">
        <p14:creationId xmlns:p14="http://schemas.microsoft.com/office/powerpoint/2010/main" val="14635992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28</a:t>
            </a:fld>
            <a:endParaRPr lang="es-CL" dirty="0"/>
          </a:p>
        </p:txBody>
      </p:sp>
    </p:spTree>
    <p:extLst>
      <p:ext uri="{BB962C8B-B14F-4D97-AF65-F5344CB8AC3E}">
        <p14:creationId xmlns:p14="http://schemas.microsoft.com/office/powerpoint/2010/main" val="20693456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29</a:t>
            </a:fld>
            <a:endParaRPr lang="es-CL" dirty="0"/>
          </a:p>
        </p:txBody>
      </p:sp>
    </p:spTree>
    <p:extLst>
      <p:ext uri="{BB962C8B-B14F-4D97-AF65-F5344CB8AC3E}">
        <p14:creationId xmlns:p14="http://schemas.microsoft.com/office/powerpoint/2010/main" val="2945437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23D58279-F962-9F43-9CA6-37831926ED97}" type="slidenum">
              <a:rPr lang="es-CL" smtClean="0"/>
              <a:t>11</a:t>
            </a:fld>
            <a:endParaRPr lang="es-CL" dirty="0"/>
          </a:p>
        </p:txBody>
      </p:sp>
    </p:spTree>
    <p:extLst>
      <p:ext uri="{BB962C8B-B14F-4D97-AF65-F5344CB8AC3E}">
        <p14:creationId xmlns:p14="http://schemas.microsoft.com/office/powerpoint/2010/main" val="15978656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30</a:t>
            </a:fld>
            <a:endParaRPr lang="es-CL" dirty="0"/>
          </a:p>
        </p:txBody>
      </p:sp>
    </p:spTree>
    <p:extLst>
      <p:ext uri="{BB962C8B-B14F-4D97-AF65-F5344CB8AC3E}">
        <p14:creationId xmlns:p14="http://schemas.microsoft.com/office/powerpoint/2010/main" val="21116339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31</a:t>
            </a:fld>
            <a:endParaRPr lang="es-CL" dirty="0"/>
          </a:p>
        </p:txBody>
      </p:sp>
    </p:spTree>
    <p:extLst>
      <p:ext uri="{BB962C8B-B14F-4D97-AF65-F5344CB8AC3E}">
        <p14:creationId xmlns:p14="http://schemas.microsoft.com/office/powerpoint/2010/main" val="8599149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32</a:t>
            </a:fld>
            <a:endParaRPr lang="es-CL" dirty="0"/>
          </a:p>
        </p:txBody>
      </p:sp>
    </p:spTree>
    <p:extLst>
      <p:ext uri="{BB962C8B-B14F-4D97-AF65-F5344CB8AC3E}">
        <p14:creationId xmlns:p14="http://schemas.microsoft.com/office/powerpoint/2010/main" val="13788903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33</a:t>
            </a:fld>
            <a:endParaRPr lang="es-CL" dirty="0"/>
          </a:p>
        </p:txBody>
      </p:sp>
    </p:spTree>
    <p:extLst>
      <p:ext uri="{BB962C8B-B14F-4D97-AF65-F5344CB8AC3E}">
        <p14:creationId xmlns:p14="http://schemas.microsoft.com/office/powerpoint/2010/main" val="5179301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34</a:t>
            </a:fld>
            <a:endParaRPr lang="es-CL" dirty="0"/>
          </a:p>
        </p:txBody>
      </p:sp>
    </p:spTree>
    <p:extLst>
      <p:ext uri="{BB962C8B-B14F-4D97-AF65-F5344CB8AC3E}">
        <p14:creationId xmlns:p14="http://schemas.microsoft.com/office/powerpoint/2010/main" val="36314504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35</a:t>
            </a:fld>
            <a:endParaRPr lang="es-CL" dirty="0"/>
          </a:p>
        </p:txBody>
      </p:sp>
    </p:spTree>
    <p:extLst>
      <p:ext uri="{BB962C8B-B14F-4D97-AF65-F5344CB8AC3E}">
        <p14:creationId xmlns:p14="http://schemas.microsoft.com/office/powerpoint/2010/main" val="224101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36</a:t>
            </a:fld>
            <a:endParaRPr lang="es-CL" dirty="0"/>
          </a:p>
        </p:txBody>
      </p:sp>
    </p:spTree>
    <p:extLst>
      <p:ext uri="{BB962C8B-B14F-4D97-AF65-F5344CB8AC3E}">
        <p14:creationId xmlns:p14="http://schemas.microsoft.com/office/powerpoint/2010/main" val="20649337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37</a:t>
            </a:fld>
            <a:endParaRPr lang="es-CL" dirty="0"/>
          </a:p>
        </p:txBody>
      </p:sp>
    </p:spTree>
    <p:extLst>
      <p:ext uri="{BB962C8B-B14F-4D97-AF65-F5344CB8AC3E}">
        <p14:creationId xmlns:p14="http://schemas.microsoft.com/office/powerpoint/2010/main" val="7124907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38</a:t>
            </a:fld>
            <a:endParaRPr lang="es-CL" dirty="0"/>
          </a:p>
        </p:txBody>
      </p:sp>
    </p:spTree>
    <p:extLst>
      <p:ext uri="{BB962C8B-B14F-4D97-AF65-F5344CB8AC3E}">
        <p14:creationId xmlns:p14="http://schemas.microsoft.com/office/powerpoint/2010/main" val="19540260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39</a:t>
            </a:fld>
            <a:endParaRPr lang="es-CL" dirty="0"/>
          </a:p>
        </p:txBody>
      </p:sp>
    </p:spTree>
    <p:extLst>
      <p:ext uri="{BB962C8B-B14F-4D97-AF65-F5344CB8AC3E}">
        <p14:creationId xmlns:p14="http://schemas.microsoft.com/office/powerpoint/2010/main" val="2648920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23D58279-F962-9F43-9CA6-37831926ED97}" type="slidenum">
              <a:rPr lang="es-CL" smtClean="0"/>
              <a:t>12</a:t>
            </a:fld>
            <a:endParaRPr lang="es-CL" dirty="0"/>
          </a:p>
        </p:txBody>
      </p:sp>
    </p:spTree>
    <p:extLst>
      <p:ext uri="{BB962C8B-B14F-4D97-AF65-F5344CB8AC3E}">
        <p14:creationId xmlns:p14="http://schemas.microsoft.com/office/powerpoint/2010/main" val="24061859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40</a:t>
            </a:fld>
            <a:endParaRPr lang="es-CL" dirty="0"/>
          </a:p>
        </p:txBody>
      </p:sp>
    </p:spTree>
    <p:extLst>
      <p:ext uri="{BB962C8B-B14F-4D97-AF65-F5344CB8AC3E}">
        <p14:creationId xmlns:p14="http://schemas.microsoft.com/office/powerpoint/2010/main" val="2935060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41</a:t>
            </a:fld>
            <a:endParaRPr lang="es-CL" dirty="0"/>
          </a:p>
        </p:txBody>
      </p:sp>
    </p:spTree>
    <p:extLst>
      <p:ext uri="{BB962C8B-B14F-4D97-AF65-F5344CB8AC3E}">
        <p14:creationId xmlns:p14="http://schemas.microsoft.com/office/powerpoint/2010/main" val="343104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42</a:t>
            </a:fld>
            <a:endParaRPr lang="es-CL" dirty="0"/>
          </a:p>
        </p:txBody>
      </p:sp>
    </p:spTree>
    <p:extLst>
      <p:ext uri="{BB962C8B-B14F-4D97-AF65-F5344CB8AC3E}">
        <p14:creationId xmlns:p14="http://schemas.microsoft.com/office/powerpoint/2010/main" val="32233703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43</a:t>
            </a:fld>
            <a:endParaRPr lang="es-CL" dirty="0"/>
          </a:p>
        </p:txBody>
      </p:sp>
    </p:spTree>
    <p:extLst>
      <p:ext uri="{BB962C8B-B14F-4D97-AF65-F5344CB8AC3E}">
        <p14:creationId xmlns:p14="http://schemas.microsoft.com/office/powerpoint/2010/main" val="1232786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44</a:t>
            </a:fld>
            <a:endParaRPr lang="es-CL" dirty="0"/>
          </a:p>
        </p:txBody>
      </p:sp>
    </p:spTree>
    <p:extLst>
      <p:ext uri="{BB962C8B-B14F-4D97-AF65-F5344CB8AC3E}">
        <p14:creationId xmlns:p14="http://schemas.microsoft.com/office/powerpoint/2010/main" val="21649646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45</a:t>
            </a:fld>
            <a:endParaRPr lang="es-CL" dirty="0"/>
          </a:p>
        </p:txBody>
      </p:sp>
    </p:spTree>
    <p:extLst>
      <p:ext uri="{BB962C8B-B14F-4D97-AF65-F5344CB8AC3E}">
        <p14:creationId xmlns:p14="http://schemas.microsoft.com/office/powerpoint/2010/main" val="20869260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46</a:t>
            </a:fld>
            <a:endParaRPr lang="es-CL" dirty="0"/>
          </a:p>
        </p:txBody>
      </p:sp>
    </p:spTree>
    <p:extLst>
      <p:ext uri="{BB962C8B-B14F-4D97-AF65-F5344CB8AC3E}">
        <p14:creationId xmlns:p14="http://schemas.microsoft.com/office/powerpoint/2010/main" val="7268270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48</a:t>
            </a:fld>
            <a:endParaRPr lang="es-CL" dirty="0"/>
          </a:p>
        </p:txBody>
      </p:sp>
    </p:spTree>
    <p:extLst>
      <p:ext uri="{BB962C8B-B14F-4D97-AF65-F5344CB8AC3E}">
        <p14:creationId xmlns:p14="http://schemas.microsoft.com/office/powerpoint/2010/main" val="28256272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49</a:t>
            </a:fld>
            <a:endParaRPr lang="es-CL" dirty="0"/>
          </a:p>
        </p:txBody>
      </p:sp>
    </p:spTree>
    <p:extLst>
      <p:ext uri="{BB962C8B-B14F-4D97-AF65-F5344CB8AC3E}">
        <p14:creationId xmlns:p14="http://schemas.microsoft.com/office/powerpoint/2010/main" val="35436488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23D58279-F962-9F43-9CA6-37831926ED97}" type="slidenum">
              <a:rPr lang="es-CL" smtClean="0"/>
              <a:t>50</a:t>
            </a:fld>
            <a:endParaRPr lang="es-CL" dirty="0"/>
          </a:p>
        </p:txBody>
      </p:sp>
    </p:spTree>
    <p:extLst>
      <p:ext uri="{BB962C8B-B14F-4D97-AF65-F5344CB8AC3E}">
        <p14:creationId xmlns:p14="http://schemas.microsoft.com/office/powerpoint/2010/main" val="969535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23D58279-F962-9F43-9CA6-37831926ED97}" type="slidenum">
              <a:rPr lang="es-CL" smtClean="0"/>
              <a:t>13</a:t>
            </a:fld>
            <a:endParaRPr lang="es-CL" dirty="0"/>
          </a:p>
        </p:txBody>
      </p:sp>
    </p:spTree>
    <p:extLst>
      <p:ext uri="{BB962C8B-B14F-4D97-AF65-F5344CB8AC3E}">
        <p14:creationId xmlns:p14="http://schemas.microsoft.com/office/powerpoint/2010/main" val="2496541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23D58279-F962-9F43-9CA6-37831926ED97}" type="slidenum">
              <a:rPr lang="es-CL" smtClean="0"/>
              <a:t>51</a:t>
            </a:fld>
            <a:endParaRPr lang="es-CL" dirty="0"/>
          </a:p>
        </p:txBody>
      </p:sp>
    </p:spTree>
    <p:extLst>
      <p:ext uri="{BB962C8B-B14F-4D97-AF65-F5344CB8AC3E}">
        <p14:creationId xmlns:p14="http://schemas.microsoft.com/office/powerpoint/2010/main" val="25976021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D58279-F962-9F43-9CA6-37831926ED97}" type="slidenum">
              <a:rPr kumimoji="0" lang="es-C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s-C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60284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23D58279-F962-9F43-9CA6-37831926ED97}" type="slidenum">
              <a:rPr lang="es-CL" smtClean="0"/>
              <a:t>53</a:t>
            </a:fld>
            <a:endParaRPr lang="es-CL" dirty="0"/>
          </a:p>
        </p:txBody>
      </p:sp>
    </p:spTree>
    <p:extLst>
      <p:ext uri="{BB962C8B-B14F-4D97-AF65-F5344CB8AC3E}">
        <p14:creationId xmlns:p14="http://schemas.microsoft.com/office/powerpoint/2010/main" val="5616520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23D58279-F962-9F43-9CA6-37831926ED97}" type="slidenum">
              <a:rPr lang="es-CL" smtClean="0"/>
              <a:t>54</a:t>
            </a:fld>
            <a:endParaRPr lang="es-CL" dirty="0"/>
          </a:p>
        </p:txBody>
      </p:sp>
    </p:spTree>
    <p:extLst>
      <p:ext uri="{BB962C8B-B14F-4D97-AF65-F5344CB8AC3E}">
        <p14:creationId xmlns:p14="http://schemas.microsoft.com/office/powerpoint/2010/main" val="19028678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23D58279-F962-9F43-9CA6-37831926ED97}" type="slidenum">
              <a:rPr lang="es-CL" smtClean="0"/>
              <a:t>55</a:t>
            </a:fld>
            <a:endParaRPr lang="es-CL" dirty="0"/>
          </a:p>
        </p:txBody>
      </p:sp>
    </p:spTree>
    <p:extLst>
      <p:ext uri="{BB962C8B-B14F-4D97-AF65-F5344CB8AC3E}">
        <p14:creationId xmlns:p14="http://schemas.microsoft.com/office/powerpoint/2010/main" val="4036900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23D58279-F962-9F43-9CA6-37831926ED97}" type="slidenum">
              <a:rPr lang="es-CL" smtClean="0"/>
              <a:t>14</a:t>
            </a:fld>
            <a:endParaRPr lang="es-CL" dirty="0"/>
          </a:p>
        </p:txBody>
      </p:sp>
    </p:spTree>
    <p:extLst>
      <p:ext uri="{BB962C8B-B14F-4D97-AF65-F5344CB8AC3E}">
        <p14:creationId xmlns:p14="http://schemas.microsoft.com/office/powerpoint/2010/main" val="2306907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23D58279-F962-9F43-9CA6-37831926ED97}" type="slidenum">
              <a:rPr lang="es-CL" smtClean="0"/>
              <a:t>15</a:t>
            </a:fld>
            <a:endParaRPr lang="es-CL" dirty="0"/>
          </a:p>
        </p:txBody>
      </p:sp>
    </p:spTree>
    <p:extLst>
      <p:ext uri="{BB962C8B-B14F-4D97-AF65-F5344CB8AC3E}">
        <p14:creationId xmlns:p14="http://schemas.microsoft.com/office/powerpoint/2010/main" val="1867356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23D58279-F962-9F43-9CA6-37831926ED97}" type="slidenum">
              <a:rPr lang="es-CL" smtClean="0"/>
              <a:t>16</a:t>
            </a:fld>
            <a:endParaRPr lang="es-CL" dirty="0"/>
          </a:p>
        </p:txBody>
      </p:sp>
    </p:spTree>
    <p:extLst>
      <p:ext uri="{BB962C8B-B14F-4D97-AF65-F5344CB8AC3E}">
        <p14:creationId xmlns:p14="http://schemas.microsoft.com/office/powerpoint/2010/main" val="17987603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23D58279-F962-9F43-9CA6-37831926ED97}" type="slidenum">
              <a:rPr lang="es-CL" smtClean="0"/>
              <a:t>17</a:t>
            </a:fld>
            <a:endParaRPr lang="es-CL" dirty="0"/>
          </a:p>
        </p:txBody>
      </p:sp>
    </p:spTree>
    <p:extLst>
      <p:ext uri="{BB962C8B-B14F-4D97-AF65-F5344CB8AC3E}">
        <p14:creationId xmlns:p14="http://schemas.microsoft.com/office/powerpoint/2010/main" val="2391972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10"/>
          </p:nvPr>
        </p:nvSpPr>
        <p:spPr/>
        <p:txBody>
          <a:bodyPr/>
          <a:lstStyle/>
          <a:p>
            <a:fld id="{23D58279-F962-9F43-9CA6-37831926ED97}" type="slidenum">
              <a:rPr lang="es-CL" smtClean="0"/>
              <a:t>18</a:t>
            </a:fld>
            <a:endParaRPr lang="es-CL" dirty="0"/>
          </a:p>
        </p:txBody>
      </p:sp>
    </p:spTree>
    <p:extLst>
      <p:ext uri="{BB962C8B-B14F-4D97-AF65-F5344CB8AC3E}">
        <p14:creationId xmlns:p14="http://schemas.microsoft.com/office/powerpoint/2010/main" val="3168035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2.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Master" Target="../slideMasters/slideMaster2.xml"/><Relationship Id="rId1" Type="http://schemas.openxmlformats.org/officeDocument/2006/relationships/tags" Target="../tags/tag4.xml"/><Relationship Id="rId5" Type="http://schemas.openxmlformats.org/officeDocument/2006/relationships/image" Target="../media/image5.emf"/><Relationship Id="rId4" Type="http://schemas.openxmlformats.org/officeDocument/2006/relationships/oleObject" Target="../embeddings/oleObject3.bin"/></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2.xml"/><Relationship Id="rId1" Type="http://schemas.openxmlformats.org/officeDocument/2006/relationships/tags" Target="../tags/tag5.xml"/><Relationship Id="rId6" Type="http://schemas.openxmlformats.org/officeDocument/2006/relationships/image" Target="../media/image7.emf"/><Relationship Id="rId5" Type="http://schemas.openxmlformats.org/officeDocument/2006/relationships/image" Target="../media/image6.png"/><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2.xml"/><Relationship Id="rId1" Type="http://schemas.openxmlformats.org/officeDocument/2006/relationships/tags" Target="../tags/tag6.xml"/><Relationship Id="rId6" Type="http://schemas.openxmlformats.org/officeDocument/2006/relationships/image" Target="../media/image7.emf"/><Relationship Id="rId5" Type="http://schemas.openxmlformats.org/officeDocument/2006/relationships/image" Target="../media/image8.png"/><Relationship Id="rId4"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2.xml"/><Relationship Id="rId1" Type="http://schemas.openxmlformats.org/officeDocument/2006/relationships/tags" Target="../tags/tag7.xml"/><Relationship Id="rId6" Type="http://schemas.openxmlformats.org/officeDocument/2006/relationships/image" Target="../media/image7.emf"/><Relationship Id="rId5" Type="http://schemas.openxmlformats.org/officeDocument/2006/relationships/image" Target="../media/image9.png"/><Relationship Id="rId4" Type="http://schemas.openxmlformats.org/officeDocument/2006/relationships/image" Target="../media/image2.emf"/></Relationships>
</file>

<file path=ppt/slideLayouts/_rels/slideLayout1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2.xml"/><Relationship Id="rId1" Type="http://schemas.openxmlformats.org/officeDocument/2006/relationships/tags" Target="../tags/tag8.xml"/><Relationship Id="rId6" Type="http://schemas.openxmlformats.org/officeDocument/2006/relationships/image" Target="../media/image7.emf"/><Relationship Id="rId5" Type="http://schemas.openxmlformats.org/officeDocument/2006/relationships/image" Target="../media/image10.png"/><Relationship Id="rId4" Type="http://schemas.openxmlformats.org/officeDocument/2006/relationships/image" Target="../media/image2.emf"/></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2.xml"/><Relationship Id="rId1" Type="http://schemas.openxmlformats.org/officeDocument/2006/relationships/tags" Target="../tags/tag9.xml"/><Relationship Id="rId6" Type="http://schemas.openxmlformats.org/officeDocument/2006/relationships/image" Target="../media/image7.emf"/><Relationship Id="rId5" Type="http://schemas.openxmlformats.org/officeDocument/2006/relationships/image" Target="../media/image11.png"/><Relationship Id="rId4" Type="http://schemas.openxmlformats.org/officeDocument/2006/relationships/image" Target="../media/image2.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2.xml"/><Relationship Id="rId1" Type="http://schemas.openxmlformats.org/officeDocument/2006/relationships/tags" Target="../tags/tag10.xml"/><Relationship Id="rId5" Type="http://schemas.openxmlformats.org/officeDocument/2006/relationships/image" Target="../media/image7.emf"/><Relationship Id="rId4" Type="http://schemas.openxmlformats.org/officeDocument/2006/relationships/image" Target="../media/image14.emf"/></Relationships>
</file>

<file path=ppt/slideLayouts/_rels/slideLayout2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2.xml"/><Relationship Id="rId1" Type="http://schemas.openxmlformats.org/officeDocument/2006/relationships/tags" Target="../tags/tag11.xml"/><Relationship Id="rId5" Type="http://schemas.openxmlformats.org/officeDocument/2006/relationships/image" Target="../media/image7.emf"/><Relationship Id="rId4" Type="http://schemas.openxmlformats.org/officeDocument/2006/relationships/image" Target="../media/image2.emf"/></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2.xml"/><Relationship Id="rId1" Type="http://schemas.openxmlformats.org/officeDocument/2006/relationships/tags" Target="../tags/tag12.xml"/><Relationship Id="rId5" Type="http://schemas.openxmlformats.org/officeDocument/2006/relationships/image" Target="../media/image7.emf"/><Relationship Id="rId4" Type="http://schemas.openxmlformats.org/officeDocument/2006/relationships/image" Target="../media/image15.emf"/></Relationships>
</file>

<file path=ppt/slideLayouts/_rels/slideLayout2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2.xml"/><Relationship Id="rId1" Type="http://schemas.openxmlformats.org/officeDocument/2006/relationships/tags" Target="../tags/tag13.xml"/><Relationship Id="rId5" Type="http://schemas.openxmlformats.org/officeDocument/2006/relationships/image" Target="../media/image7.emf"/><Relationship Id="rId4" Type="http://schemas.openxmlformats.org/officeDocument/2006/relationships/image" Target="../media/image15.emf"/></Relationships>
</file>

<file path=ppt/slideLayouts/_rels/slideLayout2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2.xml"/><Relationship Id="rId1" Type="http://schemas.openxmlformats.org/officeDocument/2006/relationships/tags" Target="../tags/tag1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5.emf"/></Relationships>
</file>

<file path=ppt/slideLayouts/_rels/slideLayout2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2.xml"/><Relationship Id="rId1" Type="http://schemas.openxmlformats.org/officeDocument/2006/relationships/tags" Target="../tags/tag15.xml"/><Relationship Id="rId5" Type="http://schemas.openxmlformats.org/officeDocument/2006/relationships/image" Target="../media/image7.emf"/><Relationship Id="rId4" Type="http://schemas.openxmlformats.org/officeDocument/2006/relationships/image" Target="../media/image16.emf"/></Relationships>
</file>

<file path=ppt/slideLayouts/_rels/slideLayout2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2.xml"/><Relationship Id="rId1" Type="http://schemas.openxmlformats.org/officeDocument/2006/relationships/tags" Target="../tags/tag16.xml"/><Relationship Id="rId5" Type="http://schemas.openxmlformats.org/officeDocument/2006/relationships/image" Target="../media/image7.emf"/><Relationship Id="rId4" Type="http://schemas.openxmlformats.org/officeDocument/2006/relationships/image" Target="../media/image17.emf"/></Relationships>
</file>

<file path=ppt/slideLayouts/_rels/slideLayout2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2.xml"/><Relationship Id="rId1" Type="http://schemas.openxmlformats.org/officeDocument/2006/relationships/tags" Target="../tags/tag17.xml"/><Relationship Id="rId5" Type="http://schemas.openxmlformats.org/officeDocument/2006/relationships/image" Target="../media/image7.emf"/><Relationship Id="rId4" Type="http://schemas.openxmlformats.org/officeDocument/2006/relationships/image" Target="../media/image18.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2.xml"/><Relationship Id="rId1" Type="http://schemas.openxmlformats.org/officeDocument/2006/relationships/tags" Target="../tags/tag18.xml"/><Relationship Id="rId5" Type="http://schemas.openxmlformats.org/officeDocument/2006/relationships/image" Target="../media/image7.emf"/><Relationship Id="rId4" Type="http://schemas.openxmlformats.org/officeDocument/2006/relationships/image" Target="../media/image18.emf"/></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2.xml"/><Relationship Id="rId4" Type="http://schemas.openxmlformats.org/officeDocument/2006/relationships/image" Target="../media/image7.emf"/></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2.xml"/><Relationship Id="rId1" Type="http://schemas.openxmlformats.org/officeDocument/2006/relationships/tags" Target="../tags/tag19.xml"/><Relationship Id="rId5" Type="http://schemas.openxmlformats.org/officeDocument/2006/relationships/image" Target="../media/image7.emf"/><Relationship Id="rId4" Type="http://schemas.openxmlformats.org/officeDocument/2006/relationships/image" Target="../media/image21.emf"/></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2.xml"/><Relationship Id="rId1" Type="http://schemas.openxmlformats.org/officeDocument/2006/relationships/tags" Target="../tags/tag20.xml"/><Relationship Id="rId5" Type="http://schemas.openxmlformats.org/officeDocument/2006/relationships/image" Target="../media/image7.emf"/><Relationship Id="rId4" Type="http://schemas.openxmlformats.org/officeDocument/2006/relationships/image" Target="../media/image22.emf"/></Relationships>
</file>

<file path=ppt/slideLayouts/_rels/slideLayout3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2.xml"/><Relationship Id="rId1" Type="http://schemas.openxmlformats.org/officeDocument/2006/relationships/tags" Target="../tags/tag21.xml"/><Relationship Id="rId5" Type="http://schemas.openxmlformats.org/officeDocument/2006/relationships/image" Target="../media/image7.emf"/><Relationship Id="rId4" Type="http://schemas.openxmlformats.org/officeDocument/2006/relationships/image" Target="../media/image23.emf"/></Relationships>
</file>

<file path=ppt/slideLayouts/_rels/slideLayout39.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Master" Target="../slideMasters/slideMaster2.xml"/><Relationship Id="rId1" Type="http://schemas.openxmlformats.org/officeDocument/2006/relationships/tags" Target="../tags/tag22.xml"/><Relationship Id="rId5" Type="http://schemas.openxmlformats.org/officeDocument/2006/relationships/image" Target="../media/image7.emf"/><Relationship Id="rId4" Type="http://schemas.openxmlformats.org/officeDocument/2006/relationships/image" Target="../media/image24.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2.xml"/><Relationship Id="rId1" Type="http://schemas.openxmlformats.org/officeDocument/2006/relationships/tags" Target="../tags/tag23.xml"/><Relationship Id="rId4" Type="http://schemas.openxmlformats.org/officeDocument/2006/relationships/image" Target="../media/image7.emf"/></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Master" Target="../slideMasters/slideMaster2.xml"/><Relationship Id="rId1" Type="http://schemas.openxmlformats.org/officeDocument/2006/relationships/tags" Target="../tags/tag24.xml"/><Relationship Id="rId5" Type="http://schemas.openxmlformats.org/officeDocument/2006/relationships/image" Target="../media/image7.emf"/><Relationship Id="rId4" Type="http://schemas.openxmlformats.org/officeDocument/2006/relationships/image" Target="../media/image25.emf"/></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slideMaster" Target="../slideMasters/slideMaster2.xml"/><Relationship Id="rId1" Type="http://schemas.openxmlformats.org/officeDocument/2006/relationships/tags" Target="../tags/tag25.xml"/><Relationship Id="rId6" Type="http://schemas.openxmlformats.org/officeDocument/2006/relationships/image" Target="../media/image7.emf"/><Relationship Id="rId5" Type="http://schemas.openxmlformats.org/officeDocument/2006/relationships/oleObject" Target="../embeddings/oleObject14.bin"/><Relationship Id="rId4" Type="http://schemas.openxmlformats.org/officeDocument/2006/relationships/image" Target="../media/image27.emf"/></Relationships>
</file>

<file path=ppt/slideLayouts/_rels/slideLayout53.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2.xml"/><Relationship Id="rId1" Type="http://schemas.openxmlformats.org/officeDocument/2006/relationships/tags" Target="../tags/tag26.xml"/><Relationship Id="rId4" Type="http://schemas.openxmlformats.org/officeDocument/2006/relationships/image" Target="../media/image7.emf"/></Relationships>
</file>

<file path=ppt/slideLayouts/_rels/slideLayout54.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Master" Target="../slideMasters/slideMaster2.xml"/><Relationship Id="rId1" Type="http://schemas.openxmlformats.org/officeDocument/2006/relationships/tags" Target="../tags/tag27.xml"/><Relationship Id="rId4" Type="http://schemas.openxmlformats.org/officeDocument/2006/relationships/image" Target="../media/image7.emf"/></Relationships>
</file>

<file path=ppt/slideLayouts/_rels/slideLayout55.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Master" Target="../slideMasters/slideMaster2.xml"/><Relationship Id="rId1" Type="http://schemas.openxmlformats.org/officeDocument/2006/relationships/tags" Target="../tags/tag28.xml"/><Relationship Id="rId4" Type="http://schemas.openxmlformats.org/officeDocument/2006/relationships/image" Target="../media/image28.emf"/></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slideMaster" Target="../slideMasters/slideMaster2.xml"/><Relationship Id="rId1" Type="http://schemas.openxmlformats.org/officeDocument/2006/relationships/tags" Target="../tags/tag29.xml"/><Relationship Id="rId4" Type="http://schemas.openxmlformats.org/officeDocument/2006/relationships/oleObject" Target="../embeddings/oleObject18.bin"/></Relationships>
</file>

<file path=ppt/slideLayouts/_rels/slideLayout57.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2.xml"/><Relationship Id="rId1" Type="http://schemas.openxmlformats.org/officeDocument/2006/relationships/tags" Target="../tags/tag30.xml"/><Relationship Id="rId4" Type="http://schemas.openxmlformats.org/officeDocument/2006/relationships/image" Target="../media/image7.emf"/></Relationships>
</file>

<file path=ppt/slideLayouts/_rels/slideLayout58.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Master" Target="../slideMasters/slideMaster2.xml"/><Relationship Id="rId1" Type="http://schemas.openxmlformats.org/officeDocument/2006/relationships/tags" Target="../tags/tag31.xml"/><Relationship Id="rId4" Type="http://schemas.openxmlformats.org/officeDocument/2006/relationships/image" Target="../media/image7.emf"/></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Master" Target="../slideMasters/slideMaster2.xml"/><Relationship Id="rId1" Type="http://schemas.openxmlformats.org/officeDocument/2006/relationships/tags" Target="../tags/tag32.xml"/><Relationship Id="rId5" Type="http://schemas.openxmlformats.org/officeDocument/2006/relationships/image" Target="../media/image33.emf"/><Relationship Id="rId4" Type="http://schemas.openxmlformats.org/officeDocument/2006/relationships/oleObject" Target="../embeddings/oleObject20.bin"/></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Master" Target="../slideMasters/slideMaster3.xml"/><Relationship Id="rId1" Type="http://schemas.openxmlformats.org/officeDocument/2006/relationships/tags" Target="../tags/tag34.xml"/><Relationship Id="rId4" Type="http://schemas.openxmlformats.org/officeDocument/2006/relationships/image" Target="../media/image7.emf"/></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Master" Target="../slideMasters/slideMaster3.xml"/><Relationship Id="rId1" Type="http://schemas.openxmlformats.org/officeDocument/2006/relationships/tags" Target="../tags/tag35.xml"/><Relationship Id="rId5" Type="http://schemas.openxmlformats.org/officeDocument/2006/relationships/image" Target="../media/image7.emf"/><Relationship Id="rId4" Type="http://schemas.openxmlformats.org/officeDocument/2006/relationships/oleObject" Target="../embeddings/oleObject23.bin"/></Relationships>
</file>

<file path=ppt/slideLayouts/_rels/slideLayout65.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Master" Target="../slideMasters/slideMaster3.xml"/><Relationship Id="rId1" Type="http://schemas.openxmlformats.org/officeDocument/2006/relationships/tags" Target="../tags/tag36.xml"/><Relationship Id="rId4" Type="http://schemas.openxmlformats.org/officeDocument/2006/relationships/image" Target="../media/image7.emf"/></Relationships>
</file>

<file path=ppt/slideLayouts/_rels/slideLayout66.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Master" Target="../slideMasters/slideMaster3.xml"/><Relationship Id="rId1" Type="http://schemas.openxmlformats.org/officeDocument/2006/relationships/tags" Target="../tags/tag37.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2.emf"/></Relationships>
</file>

<file path=ppt/slideLayouts/_rels/slideLayout67.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Master" Target="../slideMasters/slideMaster3.xml"/><Relationship Id="rId1" Type="http://schemas.openxmlformats.org/officeDocument/2006/relationships/tags" Target="../tags/tag38.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CF09DDD-E362-2A48-9A7B-3955E9260011}"/>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L"/>
          </a:p>
        </p:txBody>
      </p:sp>
      <p:sp>
        <p:nvSpPr>
          <p:cNvPr id="3" name="Subtítulo 2">
            <a:extLst>
              <a:ext uri="{FF2B5EF4-FFF2-40B4-BE49-F238E27FC236}">
                <a16:creationId xmlns:a16="http://schemas.microsoft.com/office/drawing/2014/main" id="{1D191AFE-D4F9-F147-80F6-2D4AE6A41C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L"/>
          </a:p>
        </p:txBody>
      </p:sp>
      <p:sp>
        <p:nvSpPr>
          <p:cNvPr id="4" name="Marcador de fecha 3">
            <a:extLst>
              <a:ext uri="{FF2B5EF4-FFF2-40B4-BE49-F238E27FC236}">
                <a16:creationId xmlns:a16="http://schemas.microsoft.com/office/drawing/2014/main" id="{607FA1D0-971C-1043-948A-957AD45498BD}"/>
              </a:ext>
            </a:extLst>
          </p:cNvPr>
          <p:cNvSpPr>
            <a:spLocks noGrp="1"/>
          </p:cNvSpPr>
          <p:nvPr>
            <p:ph type="dt" sz="half" idx="10"/>
          </p:nvPr>
        </p:nvSpPr>
        <p:spPr/>
        <p:txBody>
          <a:bodyPr/>
          <a:lstStyle/>
          <a:p>
            <a:fld id="{BC09EF03-2F77-2A4D-9B2F-36C4940DC5E6}" type="datetimeFigureOut">
              <a:rPr lang="es-CL" smtClean="0"/>
              <a:t>11-09-2024</a:t>
            </a:fld>
            <a:endParaRPr lang="es-CL" dirty="0"/>
          </a:p>
        </p:txBody>
      </p:sp>
      <p:sp>
        <p:nvSpPr>
          <p:cNvPr id="5" name="Marcador de pie de página 4">
            <a:extLst>
              <a:ext uri="{FF2B5EF4-FFF2-40B4-BE49-F238E27FC236}">
                <a16:creationId xmlns:a16="http://schemas.microsoft.com/office/drawing/2014/main" id="{CE4FDCF2-9791-0E4F-88C6-4DCABED444D2}"/>
              </a:ext>
            </a:extLst>
          </p:cNvPr>
          <p:cNvSpPr>
            <a:spLocks noGrp="1"/>
          </p:cNvSpPr>
          <p:nvPr>
            <p:ph type="ftr" sz="quarter" idx="11"/>
          </p:nvPr>
        </p:nvSpPr>
        <p:spPr/>
        <p:txBody>
          <a:bodyPr/>
          <a:lstStyle/>
          <a:p>
            <a:endParaRPr lang="es-CL" dirty="0"/>
          </a:p>
        </p:txBody>
      </p:sp>
      <p:sp>
        <p:nvSpPr>
          <p:cNvPr id="6" name="Marcador de número de diapositiva 5">
            <a:extLst>
              <a:ext uri="{FF2B5EF4-FFF2-40B4-BE49-F238E27FC236}">
                <a16:creationId xmlns:a16="http://schemas.microsoft.com/office/drawing/2014/main" id="{5F9CE540-5D5C-CA45-98D0-2E9C60897037}"/>
              </a:ext>
            </a:extLst>
          </p:cNvPr>
          <p:cNvSpPr>
            <a:spLocks noGrp="1"/>
          </p:cNvSpPr>
          <p:nvPr>
            <p:ph type="sldNum" sz="quarter" idx="12"/>
          </p:nvPr>
        </p:nvSpPr>
        <p:spPr/>
        <p:txBody>
          <a:bodyPr/>
          <a:lstStyle/>
          <a:p>
            <a:fld id="{0CAAAF1F-757C-DD4C-B269-E25CA538D01D}" type="slidenum">
              <a:rPr lang="es-CL" smtClean="0"/>
              <a:t>‹Nº›</a:t>
            </a:fld>
            <a:endParaRPr lang="es-CL" dirty="0"/>
          </a:p>
        </p:txBody>
      </p:sp>
    </p:spTree>
    <p:extLst>
      <p:ext uri="{BB962C8B-B14F-4D97-AF65-F5344CB8AC3E}">
        <p14:creationId xmlns:p14="http://schemas.microsoft.com/office/powerpoint/2010/main" val="22717411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3FF4C36-B15F-204D-B47C-4ABE201064EB}"/>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texto vertical 2">
            <a:extLst>
              <a:ext uri="{FF2B5EF4-FFF2-40B4-BE49-F238E27FC236}">
                <a16:creationId xmlns:a16="http://schemas.microsoft.com/office/drawing/2014/main" id="{F356C225-A327-3542-BDD2-D8211083C194}"/>
              </a:ext>
            </a:extLst>
          </p:cNvPr>
          <p:cNvSpPr>
            <a:spLocks noGrp="1"/>
          </p:cNvSpPr>
          <p:nvPr>
            <p:ph type="body" orient="vert" idx="1"/>
          </p:nvPr>
        </p:nvSpPr>
        <p:spPr/>
        <p:txBody>
          <a:bodyPr vert="eaVert"/>
          <a:lstStyle/>
          <a:p>
            <a:r>
              <a:rPr lang="es-ES"/>
              <a:t>Editar los estilos de texto del patrón
Segundo nivel
Tercer nivel
Cuarto nivel
Quinto nivel</a:t>
            </a:r>
            <a:endParaRPr lang="es-CL"/>
          </a:p>
        </p:txBody>
      </p:sp>
      <p:sp>
        <p:nvSpPr>
          <p:cNvPr id="4" name="Marcador de fecha 3">
            <a:extLst>
              <a:ext uri="{FF2B5EF4-FFF2-40B4-BE49-F238E27FC236}">
                <a16:creationId xmlns:a16="http://schemas.microsoft.com/office/drawing/2014/main" id="{FEAF895A-E8D6-774C-81A9-28B10744A494}"/>
              </a:ext>
            </a:extLst>
          </p:cNvPr>
          <p:cNvSpPr>
            <a:spLocks noGrp="1"/>
          </p:cNvSpPr>
          <p:nvPr>
            <p:ph type="dt" sz="half" idx="10"/>
          </p:nvPr>
        </p:nvSpPr>
        <p:spPr/>
        <p:txBody>
          <a:bodyPr/>
          <a:lstStyle/>
          <a:p>
            <a:fld id="{BC09EF03-2F77-2A4D-9B2F-36C4940DC5E6}" type="datetimeFigureOut">
              <a:rPr lang="es-CL" smtClean="0"/>
              <a:t>11-09-2024</a:t>
            </a:fld>
            <a:endParaRPr lang="es-CL" dirty="0"/>
          </a:p>
        </p:txBody>
      </p:sp>
      <p:sp>
        <p:nvSpPr>
          <p:cNvPr id="5" name="Marcador de pie de página 4">
            <a:extLst>
              <a:ext uri="{FF2B5EF4-FFF2-40B4-BE49-F238E27FC236}">
                <a16:creationId xmlns:a16="http://schemas.microsoft.com/office/drawing/2014/main" id="{28D70F40-4AC7-704B-AA89-788B4FCED6B9}"/>
              </a:ext>
            </a:extLst>
          </p:cNvPr>
          <p:cNvSpPr>
            <a:spLocks noGrp="1"/>
          </p:cNvSpPr>
          <p:nvPr>
            <p:ph type="ftr" sz="quarter" idx="11"/>
          </p:nvPr>
        </p:nvSpPr>
        <p:spPr/>
        <p:txBody>
          <a:bodyPr/>
          <a:lstStyle/>
          <a:p>
            <a:endParaRPr lang="es-CL" dirty="0"/>
          </a:p>
        </p:txBody>
      </p:sp>
      <p:sp>
        <p:nvSpPr>
          <p:cNvPr id="6" name="Marcador de número de diapositiva 5">
            <a:extLst>
              <a:ext uri="{FF2B5EF4-FFF2-40B4-BE49-F238E27FC236}">
                <a16:creationId xmlns:a16="http://schemas.microsoft.com/office/drawing/2014/main" id="{EAC342DB-E61D-AD47-9409-40863EA383DC}"/>
              </a:ext>
            </a:extLst>
          </p:cNvPr>
          <p:cNvSpPr>
            <a:spLocks noGrp="1"/>
          </p:cNvSpPr>
          <p:nvPr>
            <p:ph type="sldNum" sz="quarter" idx="12"/>
          </p:nvPr>
        </p:nvSpPr>
        <p:spPr/>
        <p:txBody>
          <a:bodyPr/>
          <a:lstStyle/>
          <a:p>
            <a:fld id="{0CAAAF1F-757C-DD4C-B269-E25CA538D01D}" type="slidenum">
              <a:rPr lang="es-CL" smtClean="0"/>
              <a:t>‹Nº›</a:t>
            </a:fld>
            <a:endParaRPr lang="es-CL" dirty="0"/>
          </a:p>
        </p:txBody>
      </p:sp>
    </p:spTree>
    <p:extLst>
      <p:ext uri="{BB962C8B-B14F-4D97-AF65-F5344CB8AC3E}">
        <p14:creationId xmlns:p14="http://schemas.microsoft.com/office/powerpoint/2010/main" val="3977211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1B55362-156C-B64A-B03A-22B191D12B49}"/>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L"/>
          </a:p>
        </p:txBody>
      </p:sp>
      <p:sp>
        <p:nvSpPr>
          <p:cNvPr id="3" name="Marcador de texto vertical 2">
            <a:extLst>
              <a:ext uri="{FF2B5EF4-FFF2-40B4-BE49-F238E27FC236}">
                <a16:creationId xmlns:a16="http://schemas.microsoft.com/office/drawing/2014/main" id="{3643CA78-54F8-9A4F-B350-8A97918558AB}"/>
              </a:ext>
            </a:extLst>
          </p:cNvPr>
          <p:cNvSpPr>
            <a:spLocks noGrp="1"/>
          </p:cNvSpPr>
          <p:nvPr>
            <p:ph type="body" orient="vert" idx="1"/>
          </p:nvPr>
        </p:nvSpPr>
        <p:spPr>
          <a:xfrm>
            <a:off x="838200" y="365125"/>
            <a:ext cx="7734300" cy="5811838"/>
          </a:xfrm>
        </p:spPr>
        <p:txBody>
          <a:bodyPr vert="eaVert"/>
          <a:lstStyle/>
          <a:p>
            <a:r>
              <a:rPr lang="es-ES"/>
              <a:t>Editar los estilos de texto del patrón
Segundo nivel
Tercer nivel
Cuarto nivel
Quinto nivel</a:t>
            </a:r>
            <a:endParaRPr lang="es-CL"/>
          </a:p>
        </p:txBody>
      </p:sp>
      <p:sp>
        <p:nvSpPr>
          <p:cNvPr id="4" name="Marcador de fecha 3">
            <a:extLst>
              <a:ext uri="{FF2B5EF4-FFF2-40B4-BE49-F238E27FC236}">
                <a16:creationId xmlns:a16="http://schemas.microsoft.com/office/drawing/2014/main" id="{F2D8A523-FC4B-2148-BE76-824AA223D111}"/>
              </a:ext>
            </a:extLst>
          </p:cNvPr>
          <p:cNvSpPr>
            <a:spLocks noGrp="1"/>
          </p:cNvSpPr>
          <p:nvPr>
            <p:ph type="dt" sz="half" idx="10"/>
          </p:nvPr>
        </p:nvSpPr>
        <p:spPr/>
        <p:txBody>
          <a:bodyPr/>
          <a:lstStyle/>
          <a:p>
            <a:fld id="{BC09EF03-2F77-2A4D-9B2F-36C4940DC5E6}" type="datetimeFigureOut">
              <a:rPr lang="es-CL" smtClean="0"/>
              <a:t>11-09-2024</a:t>
            </a:fld>
            <a:endParaRPr lang="es-CL" dirty="0"/>
          </a:p>
        </p:txBody>
      </p:sp>
      <p:sp>
        <p:nvSpPr>
          <p:cNvPr id="5" name="Marcador de pie de página 4">
            <a:extLst>
              <a:ext uri="{FF2B5EF4-FFF2-40B4-BE49-F238E27FC236}">
                <a16:creationId xmlns:a16="http://schemas.microsoft.com/office/drawing/2014/main" id="{00928665-7A3C-6246-9150-540D48737CA7}"/>
              </a:ext>
            </a:extLst>
          </p:cNvPr>
          <p:cNvSpPr>
            <a:spLocks noGrp="1"/>
          </p:cNvSpPr>
          <p:nvPr>
            <p:ph type="ftr" sz="quarter" idx="11"/>
          </p:nvPr>
        </p:nvSpPr>
        <p:spPr/>
        <p:txBody>
          <a:bodyPr/>
          <a:lstStyle/>
          <a:p>
            <a:endParaRPr lang="es-CL" dirty="0"/>
          </a:p>
        </p:txBody>
      </p:sp>
      <p:sp>
        <p:nvSpPr>
          <p:cNvPr id="6" name="Marcador de número de diapositiva 5">
            <a:extLst>
              <a:ext uri="{FF2B5EF4-FFF2-40B4-BE49-F238E27FC236}">
                <a16:creationId xmlns:a16="http://schemas.microsoft.com/office/drawing/2014/main" id="{56A14F35-3102-F74C-BCC6-DE8C2BAEDA20}"/>
              </a:ext>
            </a:extLst>
          </p:cNvPr>
          <p:cNvSpPr>
            <a:spLocks noGrp="1"/>
          </p:cNvSpPr>
          <p:nvPr>
            <p:ph type="sldNum" sz="quarter" idx="12"/>
          </p:nvPr>
        </p:nvSpPr>
        <p:spPr/>
        <p:txBody>
          <a:bodyPr/>
          <a:lstStyle/>
          <a:p>
            <a:fld id="{0CAAAF1F-757C-DD4C-B269-E25CA538D01D}" type="slidenum">
              <a:rPr lang="es-CL" smtClean="0"/>
              <a:t>‹Nº›</a:t>
            </a:fld>
            <a:endParaRPr lang="es-CL" dirty="0"/>
          </a:p>
        </p:txBody>
      </p:sp>
    </p:spTree>
    <p:extLst>
      <p:ext uri="{BB962C8B-B14F-4D97-AF65-F5344CB8AC3E}">
        <p14:creationId xmlns:p14="http://schemas.microsoft.com/office/powerpoint/2010/main" val="31609951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 portada simple">
    <p:bg>
      <p:bgRef idx="1001">
        <a:schemeClr val="bg2"/>
      </p:bgRef>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id="{7D264631-F2A2-F64D-95FE-2D276C78EEC7}"/>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2" name="Objeto 1" hidden="1">
                        <a:extLst>
                          <a:ext uri="{FF2B5EF4-FFF2-40B4-BE49-F238E27FC236}">
                            <a16:creationId xmlns:a16="http://schemas.microsoft.com/office/drawing/2014/main" id="{7D264631-F2A2-F64D-95FE-2D276C78EEC7}"/>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8" name="Marcador de texto 7">
            <a:extLst>
              <a:ext uri="{FF2B5EF4-FFF2-40B4-BE49-F238E27FC236}">
                <a16:creationId xmlns:a16="http://schemas.microsoft.com/office/drawing/2014/main" id="{20BE0170-29F6-464B-92DA-5BCC02F07744}"/>
              </a:ext>
            </a:extLst>
          </p:cNvPr>
          <p:cNvSpPr>
            <a:spLocks noGrp="1"/>
          </p:cNvSpPr>
          <p:nvPr>
            <p:ph type="body" sz="quarter" idx="16" hasCustomPrompt="1"/>
          </p:nvPr>
        </p:nvSpPr>
        <p:spPr>
          <a:xfrm>
            <a:off x="5605410" y="4156700"/>
            <a:ext cx="5320002" cy="504365"/>
          </a:xfrm>
          <a:prstGeom prst="rect">
            <a:avLst/>
          </a:prstGeom>
        </p:spPr>
        <p:txBody>
          <a:bodyPr lIns="0" tIns="0" rIns="0" bIns="0"/>
          <a:lstStyle>
            <a:lvl1pPr marL="0" indent="0">
              <a:buNone/>
              <a:defRPr sz="15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15</a:t>
            </a:r>
            <a:endParaRPr lang="es-CL" dirty="0"/>
          </a:p>
        </p:txBody>
      </p:sp>
      <p:sp>
        <p:nvSpPr>
          <p:cNvPr id="12" name="Marcador de texto 7">
            <a:extLst>
              <a:ext uri="{FF2B5EF4-FFF2-40B4-BE49-F238E27FC236}">
                <a16:creationId xmlns:a16="http://schemas.microsoft.com/office/drawing/2014/main" id="{125E5D5D-7C4C-E44B-A9D3-89AF144C0EF6}"/>
              </a:ext>
            </a:extLst>
          </p:cNvPr>
          <p:cNvSpPr>
            <a:spLocks noGrp="1"/>
          </p:cNvSpPr>
          <p:nvPr>
            <p:ph type="body" sz="quarter" idx="17" hasCustomPrompt="1"/>
          </p:nvPr>
        </p:nvSpPr>
        <p:spPr>
          <a:xfrm>
            <a:off x="5614259" y="2617148"/>
            <a:ext cx="5361957" cy="1300367"/>
          </a:xfrm>
          <a:prstGeom prst="rect">
            <a:avLst/>
          </a:prstGeom>
        </p:spPr>
        <p:txBody>
          <a:bodyPr lIns="0" tIns="0" rIns="0" bIns="0"/>
          <a:lstStyle>
            <a:lvl1pPr marL="0" indent="0">
              <a:spcBef>
                <a:spcPts val="0"/>
              </a:spcBef>
              <a:buNone/>
              <a:defRPr sz="30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presentación Máximo 3 líneas Arial </a:t>
            </a:r>
            <a:r>
              <a:rPr lang="es-ES" dirty="0" err="1"/>
              <a:t>bold</a:t>
            </a:r>
            <a:r>
              <a:rPr lang="es-ES" dirty="0"/>
              <a:t>- 30 puntos</a:t>
            </a:r>
            <a:endParaRPr lang="es-CL" dirty="0"/>
          </a:p>
        </p:txBody>
      </p:sp>
      <p:sp>
        <p:nvSpPr>
          <p:cNvPr id="5" name="Marcador de texto 7">
            <a:extLst>
              <a:ext uri="{FF2B5EF4-FFF2-40B4-BE49-F238E27FC236}">
                <a16:creationId xmlns:a16="http://schemas.microsoft.com/office/drawing/2014/main" id="{7158EF60-E659-4F3D-DDFF-B4430EFEAEC3}"/>
              </a:ext>
            </a:extLst>
          </p:cNvPr>
          <p:cNvSpPr>
            <a:spLocks noGrp="1"/>
          </p:cNvSpPr>
          <p:nvPr>
            <p:ph type="body" sz="quarter" idx="18" hasCustomPrompt="1"/>
          </p:nvPr>
        </p:nvSpPr>
        <p:spPr>
          <a:xfrm>
            <a:off x="5614259" y="2145875"/>
            <a:ext cx="874223" cy="251903"/>
          </a:xfrm>
          <a:prstGeom prst="rect">
            <a:avLst/>
          </a:prstGeom>
        </p:spPr>
        <p:txBody>
          <a:bodyPr/>
          <a:lstStyle>
            <a:lvl1pPr marL="0" indent="0">
              <a:buNone/>
              <a:defRPr sz="10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Fecha</a:t>
            </a:r>
            <a:endParaRPr lang="es-CL" dirty="0"/>
          </a:p>
        </p:txBody>
      </p:sp>
      <p:pic>
        <p:nvPicPr>
          <p:cNvPr id="6" name="Imagen 5">
            <a:extLst>
              <a:ext uri="{FF2B5EF4-FFF2-40B4-BE49-F238E27FC236}">
                <a16:creationId xmlns:a16="http://schemas.microsoft.com/office/drawing/2014/main" id="{AB284AD3-DA1F-C94F-A358-BE3BC8C70DA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36563" y="2351669"/>
            <a:ext cx="4418467" cy="1805031"/>
          </a:xfrm>
          <a:prstGeom prst="rect">
            <a:avLst/>
          </a:prstGeom>
        </p:spPr>
      </p:pic>
    </p:spTree>
    <p:extLst>
      <p:ext uri="{BB962C8B-B14F-4D97-AF65-F5344CB8AC3E}">
        <p14:creationId xmlns:p14="http://schemas.microsoft.com/office/powerpoint/2010/main" val="2411928842"/>
      </p:ext>
    </p:extLst>
  </p:cSld>
  <p:clrMapOvr>
    <a:overrideClrMapping bg1="dk1" tx1="lt1" bg2="dk2" tx2="lt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bjetivos 3 puntos">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D28DAD-337D-CBAA-D8CD-D04E50C9B640}"/>
              </a:ext>
            </a:extLst>
          </p:cNvPr>
          <p:cNvPicPr>
            <a:picLocks noChangeAspect="1"/>
          </p:cNvPicPr>
          <p:nvPr userDrawn="1"/>
        </p:nvPicPr>
        <p:blipFill rotWithShape="1">
          <a:blip r:embed="rId3"/>
          <a:srcRect l="22204" t="33265"/>
          <a:stretch/>
        </p:blipFill>
        <p:spPr>
          <a:xfrm>
            <a:off x="0" y="-1"/>
            <a:ext cx="5439188" cy="4576669"/>
          </a:xfrm>
          <a:prstGeom prst="rect">
            <a:avLst/>
          </a:prstGeom>
        </p:spPr>
      </p:pic>
      <p:graphicFrame>
        <p:nvGraphicFramePr>
          <p:cNvPr id="12" name="Objeto 11" hidden="1">
            <a:extLst>
              <a:ext uri="{FF2B5EF4-FFF2-40B4-BE49-F238E27FC236}">
                <a16:creationId xmlns:a16="http://schemas.microsoft.com/office/drawing/2014/main" id="{5A6D60D2-2296-5945-875B-EFE4B97EFFC5}"/>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4" imgW="7772400" imgH="10058400" progId="TCLayout.ActiveDocument.1">
                  <p:embed/>
                </p:oleObj>
              </mc:Choice>
              <mc:Fallback>
                <p:oleObj name="Diapositiva de think-cell" r:id="rId4" imgW="7772400" imgH="10058400" progId="TCLayout.ActiveDocument.1">
                  <p:embed/>
                  <p:pic>
                    <p:nvPicPr>
                      <p:cNvPr id="12" name="Objeto 11" hidden="1">
                        <a:extLst>
                          <a:ext uri="{FF2B5EF4-FFF2-40B4-BE49-F238E27FC236}">
                            <a16:creationId xmlns:a16="http://schemas.microsoft.com/office/drawing/2014/main" id="{5A6D60D2-2296-5945-875B-EFE4B97EFFC5}"/>
                          </a:ext>
                        </a:extLst>
                      </p:cNvPr>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id="{480F94C3-E251-0A4D-B7E8-0D448B426FA2}"/>
              </a:ext>
            </a:extLst>
          </p:cNvPr>
          <p:cNvSpPr>
            <a:spLocks noGrp="1"/>
          </p:cNvSpPr>
          <p:nvPr>
            <p:ph type="title" hasCustomPrompt="1"/>
          </p:nvPr>
        </p:nvSpPr>
        <p:spPr>
          <a:xfrm>
            <a:off x="714376" y="592636"/>
            <a:ext cx="3138296" cy="1162442"/>
          </a:xfrm>
          <a:prstGeom prst="rect">
            <a:avLst/>
          </a:prstGeom>
        </p:spPr>
        <p:txBody>
          <a:bodyPr lIns="0" tIns="0" rIns="0" bIns="0"/>
          <a:lstStyle>
            <a:lvl1pPr>
              <a:lnSpc>
                <a:spcPct val="90000"/>
              </a:lnSpc>
              <a:spcBef>
                <a:spcPts val="0"/>
              </a:spcBef>
              <a:spcAft>
                <a:spcPts val="0"/>
              </a:spcAft>
              <a:defRPr sz="8800" b="1">
                <a:solidFill>
                  <a:schemeClr val="bg1"/>
                </a:solidFill>
                <a:latin typeface="Arial" panose="020B0604020202020204" pitchFamily="34" charset="0"/>
                <a:cs typeface="Arial" panose="020B0604020202020204" pitchFamily="34" charset="0"/>
              </a:defRPr>
            </a:lvl1pPr>
          </a:lstStyle>
          <a:p>
            <a:r>
              <a:rPr lang="es-ES" dirty="0"/>
              <a:t>Menú</a:t>
            </a:r>
            <a:endParaRPr lang="es-CL" dirty="0"/>
          </a:p>
        </p:txBody>
      </p:sp>
      <p:sp>
        <p:nvSpPr>
          <p:cNvPr id="9" name="Marcador de texto 4">
            <a:extLst>
              <a:ext uri="{FF2B5EF4-FFF2-40B4-BE49-F238E27FC236}">
                <a16:creationId xmlns:a16="http://schemas.microsoft.com/office/drawing/2014/main" id="{10E1D212-0562-6DF1-E1DA-9955FC695D1A}"/>
              </a:ext>
            </a:extLst>
          </p:cNvPr>
          <p:cNvSpPr>
            <a:spLocks noGrp="1"/>
          </p:cNvSpPr>
          <p:nvPr>
            <p:ph type="body" sz="quarter" idx="20" hasCustomPrompt="1"/>
          </p:nvPr>
        </p:nvSpPr>
        <p:spPr>
          <a:xfrm>
            <a:off x="6555556" y="592635"/>
            <a:ext cx="1199956" cy="879231"/>
          </a:xfrm>
          <a:prstGeom prst="rect">
            <a:avLst/>
          </a:prstGeom>
        </p:spPr>
        <p:txBody>
          <a:bodyPr lIns="0" tIns="0" rIns="0" bIns="0"/>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11" name="Marcador de texto 4">
            <a:extLst>
              <a:ext uri="{FF2B5EF4-FFF2-40B4-BE49-F238E27FC236}">
                <a16:creationId xmlns:a16="http://schemas.microsoft.com/office/drawing/2014/main" id="{76E29E71-6799-27B0-061A-872A06088065}"/>
              </a:ext>
            </a:extLst>
          </p:cNvPr>
          <p:cNvSpPr>
            <a:spLocks noGrp="1"/>
          </p:cNvSpPr>
          <p:nvPr>
            <p:ph type="body" sz="quarter" idx="55" hasCustomPrompt="1"/>
          </p:nvPr>
        </p:nvSpPr>
        <p:spPr>
          <a:xfrm>
            <a:off x="6555556" y="1755077"/>
            <a:ext cx="1199956" cy="879231"/>
          </a:xfrm>
          <a:prstGeom prst="rect">
            <a:avLst/>
          </a:prstGeom>
        </p:spPr>
        <p:txBody>
          <a:bodyPr lIns="0" tIns="0" rIns="0" bIns="0"/>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16" name="Marcador de texto 4">
            <a:extLst>
              <a:ext uri="{FF2B5EF4-FFF2-40B4-BE49-F238E27FC236}">
                <a16:creationId xmlns:a16="http://schemas.microsoft.com/office/drawing/2014/main" id="{AE6DBC10-9368-CE05-8338-726B25AE038C}"/>
              </a:ext>
            </a:extLst>
          </p:cNvPr>
          <p:cNvSpPr>
            <a:spLocks noGrp="1"/>
          </p:cNvSpPr>
          <p:nvPr>
            <p:ph type="body" sz="quarter" idx="56" hasCustomPrompt="1"/>
          </p:nvPr>
        </p:nvSpPr>
        <p:spPr>
          <a:xfrm>
            <a:off x="6555556" y="2972075"/>
            <a:ext cx="1199956" cy="879231"/>
          </a:xfrm>
          <a:prstGeom prst="rect">
            <a:avLst/>
          </a:prstGeom>
        </p:spPr>
        <p:txBody>
          <a:bodyPr lIns="0" tIns="0" rIns="0" bIns="0"/>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17" name="Marcador de texto 4">
            <a:extLst>
              <a:ext uri="{FF2B5EF4-FFF2-40B4-BE49-F238E27FC236}">
                <a16:creationId xmlns:a16="http://schemas.microsoft.com/office/drawing/2014/main" id="{B2FDEEFD-7DEE-2BAD-A2B9-91A02403803B}"/>
              </a:ext>
            </a:extLst>
          </p:cNvPr>
          <p:cNvSpPr>
            <a:spLocks noGrp="1"/>
          </p:cNvSpPr>
          <p:nvPr>
            <p:ph type="body" sz="quarter" idx="57" hasCustomPrompt="1"/>
          </p:nvPr>
        </p:nvSpPr>
        <p:spPr>
          <a:xfrm>
            <a:off x="6555556" y="4174436"/>
            <a:ext cx="1199956" cy="879231"/>
          </a:xfrm>
          <a:prstGeom prst="rect">
            <a:avLst/>
          </a:prstGeom>
        </p:spPr>
        <p:txBody>
          <a:bodyPr lIns="0" tIns="0" rIns="0" bIns="0"/>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18" name="Marcador de texto 4">
            <a:extLst>
              <a:ext uri="{FF2B5EF4-FFF2-40B4-BE49-F238E27FC236}">
                <a16:creationId xmlns:a16="http://schemas.microsoft.com/office/drawing/2014/main" id="{BEE802A2-00A8-D033-BA50-92F4DA811BCB}"/>
              </a:ext>
            </a:extLst>
          </p:cNvPr>
          <p:cNvSpPr>
            <a:spLocks noGrp="1"/>
          </p:cNvSpPr>
          <p:nvPr>
            <p:ph type="body" sz="quarter" idx="58" hasCustomPrompt="1"/>
          </p:nvPr>
        </p:nvSpPr>
        <p:spPr>
          <a:xfrm>
            <a:off x="6555556" y="5418742"/>
            <a:ext cx="1199956" cy="879231"/>
          </a:xfrm>
          <a:prstGeom prst="rect">
            <a:avLst/>
          </a:prstGeom>
        </p:spPr>
        <p:txBody>
          <a:bodyPr lIns="0" tIns="0" rIns="0" bIns="0"/>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13" name="Marcador de texto 7">
            <a:extLst>
              <a:ext uri="{FF2B5EF4-FFF2-40B4-BE49-F238E27FC236}">
                <a16:creationId xmlns:a16="http://schemas.microsoft.com/office/drawing/2014/main" id="{E2B3526A-E352-6B42-9A86-8AA9AFCEC941}"/>
              </a:ext>
            </a:extLst>
          </p:cNvPr>
          <p:cNvSpPr>
            <a:spLocks noGrp="1"/>
          </p:cNvSpPr>
          <p:nvPr>
            <p:ph type="body" sz="quarter" idx="16" hasCustomPrompt="1"/>
          </p:nvPr>
        </p:nvSpPr>
        <p:spPr>
          <a:xfrm>
            <a:off x="7189780" y="3401189"/>
            <a:ext cx="4545093" cy="44699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14" name="Marcador de texto 7">
            <a:extLst>
              <a:ext uri="{FF2B5EF4-FFF2-40B4-BE49-F238E27FC236}">
                <a16:creationId xmlns:a16="http://schemas.microsoft.com/office/drawing/2014/main" id="{1B703A3D-4A7A-A34D-8B38-7D59E6C8C689}"/>
              </a:ext>
            </a:extLst>
          </p:cNvPr>
          <p:cNvSpPr>
            <a:spLocks noGrp="1"/>
          </p:cNvSpPr>
          <p:nvPr>
            <p:ph type="body" sz="quarter" idx="17" hasCustomPrompt="1"/>
          </p:nvPr>
        </p:nvSpPr>
        <p:spPr>
          <a:xfrm>
            <a:off x="7189780" y="4611153"/>
            <a:ext cx="4545093" cy="44699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15" name="Marcador de texto 7">
            <a:extLst>
              <a:ext uri="{FF2B5EF4-FFF2-40B4-BE49-F238E27FC236}">
                <a16:creationId xmlns:a16="http://schemas.microsoft.com/office/drawing/2014/main" id="{8D533A59-3325-A644-A68A-14B901EDBBEE}"/>
              </a:ext>
            </a:extLst>
          </p:cNvPr>
          <p:cNvSpPr>
            <a:spLocks noGrp="1"/>
          </p:cNvSpPr>
          <p:nvPr>
            <p:ph type="body" sz="quarter" idx="18" hasCustomPrompt="1"/>
          </p:nvPr>
        </p:nvSpPr>
        <p:spPr>
          <a:xfrm>
            <a:off x="7189780" y="5844932"/>
            <a:ext cx="4545093" cy="454876"/>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6" name="Marcador de texto 7">
            <a:extLst>
              <a:ext uri="{FF2B5EF4-FFF2-40B4-BE49-F238E27FC236}">
                <a16:creationId xmlns:a16="http://schemas.microsoft.com/office/drawing/2014/main" id="{9A1A12C9-C268-CA49-8691-5A3A9581BC79}"/>
              </a:ext>
            </a:extLst>
          </p:cNvPr>
          <p:cNvSpPr>
            <a:spLocks noGrp="1"/>
          </p:cNvSpPr>
          <p:nvPr>
            <p:ph type="body" sz="quarter" idx="53" hasCustomPrompt="1"/>
          </p:nvPr>
        </p:nvSpPr>
        <p:spPr>
          <a:xfrm>
            <a:off x="7189780" y="2191654"/>
            <a:ext cx="4545093" cy="44699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7" name="Marcador de texto 7">
            <a:extLst>
              <a:ext uri="{FF2B5EF4-FFF2-40B4-BE49-F238E27FC236}">
                <a16:creationId xmlns:a16="http://schemas.microsoft.com/office/drawing/2014/main" id="{C3195266-81DB-5332-821A-DE9FE43D11F7}"/>
              </a:ext>
            </a:extLst>
          </p:cNvPr>
          <p:cNvSpPr>
            <a:spLocks noGrp="1"/>
          </p:cNvSpPr>
          <p:nvPr>
            <p:ph type="body" sz="quarter" idx="54" hasCustomPrompt="1"/>
          </p:nvPr>
        </p:nvSpPr>
        <p:spPr>
          <a:xfrm>
            <a:off x="7189780" y="1032490"/>
            <a:ext cx="4545093" cy="44699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Tree>
    <p:extLst>
      <p:ext uri="{BB962C8B-B14F-4D97-AF65-F5344CB8AC3E}">
        <p14:creationId xmlns:p14="http://schemas.microsoft.com/office/powerpoint/2010/main" val="495027750"/>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1" orient="horz" pos="1216">
          <p15:clr>
            <a:srgbClr val="FBAE40"/>
          </p15:clr>
        </p15:guide>
        <p15:guide id="2" orient="horz" pos="2344">
          <p15:clr>
            <a:srgbClr val="FBAE40"/>
          </p15:clr>
        </p15:guide>
        <p15:guide id="3" orient="horz" pos="3373">
          <p15:clr>
            <a:srgbClr val="FBAE40"/>
          </p15:clr>
        </p15:guide>
        <p15:guide id="4" orient="horz" pos="3443">
          <p15:clr>
            <a:srgbClr val="FBAE40"/>
          </p15:clr>
        </p15:guide>
        <p15:guide id="5" orient="horz" pos="2273">
          <p15:clr>
            <a:srgbClr val="FBAE40"/>
          </p15:clr>
        </p15:guide>
        <p15:guide id="6" orient="horz" pos="1146">
          <p15:clr>
            <a:srgbClr val="FBAE40"/>
          </p15:clr>
        </p15:guide>
        <p15:guide id="7" pos="377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7 portada simple">
    <p:bg>
      <p:bgRef idx="1001">
        <a:schemeClr val="bg1"/>
      </p:bgRef>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id="{7D264631-F2A2-F64D-95FE-2D276C78EEC7}"/>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2" name="Objeto 1" hidden="1">
                        <a:extLst>
                          <a:ext uri="{FF2B5EF4-FFF2-40B4-BE49-F238E27FC236}">
                            <a16:creationId xmlns:a16="http://schemas.microsoft.com/office/drawing/2014/main" id="{7D264631-F2A2-F64D-95FE-2D276C78EEC7}"/>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pic>
        <p:nvPicPr>
          <p:cNvPr id="5" name="Picture 4">
            <a:extLst>
              <a:ext uri="{FF2B5EF4-FFF2-40B4-BE49-F238E27FC236}">
                <a16:creationId xmlns:a16="http://schemas.microsoft.com/office/drawing/2014/main" id="{5AA01555-0AA0-B92D-9A41-64373C4F2396}"/>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47661" t="10580" r="15316" b="10580"/>
          <a:stretch/>
        </p:blipFill>
        <p:spPr>
          <a:xfrm>
            <a:off x="0" y="-1"/>
            <a:ext cx="4558937" cy="6858001"/>
          </a:xfrm>
          <a:prstGeom prst="rect">
            <a:avLst/>
          </a:prstGeom>
        </p:spPr>
      </p:pic>
      <p:sp>
        <p:nvSpPr>
          <p:cNvPr id="6" name="Marcador de texto 7">
            <a:extLst>
              <a:ext uri="{FF2B5EF4-FFF2-40B4-BE49-F238E27FC236}">
                <a16:creationId xmlns:a16="http://schemas.microsoft.com/office/drawing/2014/main" id="{9FAA23D5-B1A8-589C-8ED5-F341FFFEA563}"/>
              </a:ext>
            </a:extLst>
          </p:cNvPr>
          <p:cNvSpPr>
            <a:spLocks noGrp="1"/>
          </p:cNvSpPr>
          <p:nvPr>
            <p:ph type="body" sz="quarter" idx="16" hasCustomPrompt="1"/>
          </p:nvPr>
        </p:nvSpPr>
        <p:spPr>
          <a:xfrm>
            <a:off x="7099300" y="4046751"/>
            <a:ext cx="3826112" cy="504365"/>
          </a:xfrm>
          <a:prstGeom prst="rect">
            <a:avLst/>
          </a:prstGeom>
        </p:spPr>
        <p:txBody>
          <a:bodyPr lIns="0" tIns="0" rIns="0" bIns="0"/>
          <a:lstStyle>
            <a:lvl1pPr marL="0" indent="0">
              <a:buNone/>
              <a:defRPr sz="1500" b="0">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marL="0" marR="0" lvl="0" indent="0" algn="l" defTabSz="1218406" eaLnBrk="1" fontAlgn="auto" latinLnBrk="0" hangingPunct="1">
              <a:lnSpc>
                <a:spcPct val="90000"/>
              </a:lnSpc>
              <a:spcBef>
                <a:spcPts val="2250"/>
              </a:spcBef>
              <a:spcAft>
                <a:spcPts val="0"/>
              </a:spcAft>
              <a:buClrTx/>
              <a:buSzPct val="123000"/>
              <a:buFontTx/>
              <a:buNone/>
              <a:tabLst/>
              <a:defRPr/>
            </a:pPr>
            <a:r>
              <a:rPr lang="es-ES" dirty="0"/>
              <a:t>Subtítulo</a:t>
            </a:r>
            <a:r>
              <a:rPr lang="es-CL" dirty="0"/>
              <a:t> Arial 15</a:t>
            </a:r>
          </a:p>
        </p:txBody>
      </p:sp>
      <p:sp>
        <p:nvSpPr>
          <p:cNvPr id="7" name="Marcador de texto 7">
            <a:extLst>
              <a:ext uri="{FF2B5EF4-FFF2-40B4-BE49-F238E27FC236}">
                <a16:creationId xmlns:a16="http://schemas.microsoft.com/office/drawing/2014/main" id="{0B08D841-0276-33C3-3666-53CC67862A71}"/>
              </a:ext>
            </a:extLst>
          </p:cNvPr>
          <p:cNvSpPr>
            <a:spLocks noGrp="1"/>
          </p:cNvSpPr>
          <p:nvPr>
            <p:ph type="body" sz="quarter" idx="17" hasCustomPrompt="1"/>
          </p:nvPr>
        </p:nvSpPr>
        <p:spPr>
          <a:xfrm>
            <a:off x="7099300" y="2413732"/>
            <a:ext cx="3876916" cy="1300367"/>
          </a:xfrm>
          <a:prstGeom prst="rect">
            <a:avLst/>
          </a:prstGeom>
        </p:spPr>
        <p:txBody>
          <a:bodyPr lIns="0" tIns="0" rIns="0" bIns="0"/>
          <a:lstStyle>
            <a:lvl1pPr marL="0" indent="0">
              <a:spcBef>
                <a:spcPts val="0"/>
              </a:spcBef>
              <a:buNone/>
              <a:defRPr sz="3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portada máximo 3 líneas Arial Regular - 30 puntos</a:t>
            </a:r>
            <a:endParaRPr lang="es-CL" dirty="0"/>
          </a:p>
        </p:txBody>
      </p:sp>
      <p:pic>
        <p:nvPicPr>
          <p:cNvPr id="10" name="Picture 9">
            <a:extLst>
              <a:ext uri="{FF2B5EF4-FFF2-40B4-BE49-F238E27FC236}">
                <a16:creationId xmlns:a16="http://schemas.microsoft.com/office/drawing/2014/main" id="{B00B213D-8867-D142-8D90-9F4B25F1F40F}"/>
              </a:ext>
            </a:extLst>
          </p:cNvPr>
          <p:cNvPicPr>
            <a:picLocks noChangeAspect="1"/>
          </p:cNvPicPr>
          <p:nvPr userDrawn="1"/>
        </p:nvPicPr>
        <p:blipFill>
          <a:blip r:embed="rId6"/>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3805768901"/>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7 portada simple">
    <p:bg>
      <p:bgRef idx="1001">
        <a:schemeClr val="bg1"/>
      </p:bgRef>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id="{7D264631-F2A2-F64D-95FE-2D276C78EEC7}"/>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2" name="Objeto 1" hidden="1">
                        <a:extLst>
                          <a:ext uri="{FF2B5EF4-FFF2-40B4-BE49-F238E27FC236}">
                            <a16:creationId xmlns:a16="http://schemas.microsoft.com/office/drawing/2014/main" id="{7D264631-F2A2-F64D-95FE-2D276C78EEC7}"/>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8" name="Marcador de texto 7">
            <a:extLst>
              <a:ext uri="{FF2B5EF4-FFF2-40B4-BE49-F238E27FC236}">
                <a16:creationId xmlns:a16="http://schemas.microsoft.com/office/drawing/2014/main" id="{20BE0170-29F6-464B-92DA-5BCC02F07744}"/>
              </a:ext>
            </a:extLst>
          </p:cNvPr>
          <p:cNvSpPr>
            <a:spLocks noGrp="1"/>
          </p:cNvSpPr>
          <p:nvPr>
            <p:ph type="body" sz="quarter" idx="16" hasCustomPrompt="1"/>
          </p:nvPr>
        </p:nvSpPr>
        <p:spPr>
          <a:xfrm>
            <a:off x="7099300" y="4046751"/>
            <a:ext cx="3826112" cy="504365"/>
          </a:xfrm>
          <a:prstGeom prst="rect">
            <a:avLst/>
          </a:prstGeom>
        </p:spPr>
        <p:txBody>
          <a:bodyPr lIns="0" tIns="0" rIns="0" bIns="0"/>
          <a:lstStyle>
            <a:lvl1pPr marL="0" indent="0">
              <a:buNone/>
              <a:defRPr sz="1500" b="0">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marL="0" marR="0" lvl="0" indent="0" algn="l" defTabSz="1218406" eaLnBrk="1" fontAlgn="auto" latinLnBrk="0" hangingPunct="1">
              <a:lnSpc>
                <a:spcPct val="90000"/>
              </a:lnSpc>
              <a:spcBef>
                <a:spcPts val="2250"/>
              </a:spcBef>
              <a:spcAft>
                <a:spcPts val="0"/>
              </a:spcAft>
              <a:buClrTx/>
              <a:buSzPct val="123000"/>
              <a:buFontTx/>
              <a:buNone/>
              <a:tabLst/>
              <a:defRPr/>
            </a:pPr>
            <a:r>
              <a:rPr lang="es-ES" dirty="0"/>
              <a:t>Subtítulo</a:t>
            </a:r>
            <a:r>
              <a:rPr lang="es-CL" dirty="0"/>
              <a:t> Arial 15</a:t>
            </a:r>
          </a:p>
        </p:txBody>
      </p:sp>
      <p:sp>
        <p:nvSpPr>
          <p:cNvPr id="12" name="Marcador de texto 7">
            <a:extLst>
              <a:ext uri="{FF2B5EF4-FFF2-40B4-BE49-F238E27FC236}">
                <a16:creationId xmlns:a16="http://schemas.microsoft.com/office/drawing/2014/main" id="{125E5D5D-7C4C-E44B-A9D3-89AF144C0EF6}"/>
              </a:ext>
            </a:extLst>
          </p:cNvPr>
          <p:cNvSpPr>
            <a:spLocks noGrp="1"/>
          </p:cNvSpPr>
          <p:nvPr>
            <p:ph type="body" sz="quarter" idx="17" hasCustomPrompt="1"/>
          </p:nvPr>
        </p:nvSpPr>
        <p:spPr>
          <a:xfrm>
            <a:off x="7099300" y="2413732"/>
            <a:ext cx="3876916" cy="1300367"/>
          </a:xfrm>
          <a:prstGeom prst="rect">
            <a:avLst/>
          </a:prstGeom>
        </p:spPr>
        <p:txBody>
          <a:bodyPr lIns="0" tIns="0" rIns="0" bIns="0"/>
          <a:lstStyle>
            <a:lvl1pPr marL="0" indent="0">
              <a:spcBef>
                <a:spcPts val="0"/>
              </a:spcBef>
              <a:buNone/>
              <a:defRPr sz="3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portada máximo 3 líneas Arial Regular - 30 puntos</a:t>
            </a:r>
            <a:endParaRPr lang="es-CL" dirty="0"/>
          </a:p>
        </p:txBody>
      </p:sp>
      <p:pic>
        <p:nvPicPr>
          <p:cNvPr id="4" name="Picture 3">
            <a:extLst>
              <a:ext uri="{FF2B5EF4-FFF2-40B4-BE49-F238E27FC236}">
                <a16:creationId xmlns:a16="http://schemas.microsoft.com/office/drawing/2014/main" id="{265D52F1-0FA1-FAB3-B385-08FEE5868F07}"/>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18986" r="15604"/>
          <a:stretch/>
        </p:blipFill>
        <p:spPr>
          <a:xfrm>
            <a:off x="0" y="0"/>
            <a:ext cx="6350000" cy="6858000"/>
          </a:xfrm>
          <a:prstGeom prst="rect">
            <a:avLst/>
          </a:prstGeom>
        </p:spPr>
      </p:pic>
      <p:pic>
        <p:nvPicPr>
          <p:cNvPr id="7" name="Picture 9">
            <a:extLst>
              <a:ext uri="{FF2B5EF4-FFF2-40B4-BE49-F238E27FC236}">
                <a16:creationId xmlns:a16="http://schemas.microsoft.com/office/drawing/2014/main" id="{5F600FA4-D0A2-8949-8FD6-E129C30DA8E1}"/>
              </a:ext>
            </a:extLst>
          </p:cNvPr>
          <p:cNvPicPr>
            <a:picLocks noChangeAspect="1"/>
          </p:cNvPicPr>
          <p:nvPr userDrawn="1"/>
        </p:nvPicPr>
        <p:blipFill>
          <a:blip r:embed="rId6"/>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2195951255"/>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7 portada simple">
    <p:bg>
      <p:bgRef idx="1001">
        <a:schemeClr val="bg1"/>
      </p:bgRef>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id="{7D264631-F2A2-F64D-95FE-2D276C78EEC7}"/>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2" name="Objeto 1" hidden="1">
                        <a:extLst>
                          <a:ext uri="{FF2B5EF4-FFF2-40B4-BE49-F238E27FC236}">
                            <a16:creationId xmlns:a16="http://schemas.microsoft.com/office/drawing/2014/main" id="{7D264631-F2A2-F64D-95FE-2D276C78EEC7}"/>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8" name="Marcador de texto 7">
            <a:extLst>
              <a:ext uri="{FF2B5EF4-FFF2-40B4-BE49-F238E27FC236}">
                <a16:creationId xmlns:a16="http://schemas.microsoft.com/office/drawing/2014/main" id="{20BE0170-29F6-464B-92DA-5BCC02F07744}"/>
              </a:ext>
            </a:extLst>
          </p:cNvPr>
          <p:cNvSpPr>
            <a:spLocks noGrp="1"/>
          </p:cNvSpPr>
          <p:nvPr>
            <p:ph type="body" sz="quarter" idx="16" hasCustomPrompt="1"/>
          </p:nvPr>
        </p:nvSpPr>
        <p:spPr>
          <a:xfrm>
            <a:off x="1651537" y="4046751"/>
            <a:ext cx="3826112" cy="504365"/>
          </a:xfrm>
          <a:prstGeom prst="rect">
            <a:avLst/>
          </a:prstGeom>
        </p:spPr>
        <p:txBody>
          <a:bodyPr lIns="0" tIns="0" rIns="0" bIns="0"/>
          <a:lstStyle>
            <a:lvl1pPr marL="0" indent="0">
              <a:buNone/>
              <a:defRPr sz="1500" b="0">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marL="0" marR="0" lvl="0" indent="0" algn="l" defTabSz="1218406" eaLnBrk="1" fontAlgn="auto" latinLnBrk="0" hangingPunct="1">
              <a:lnSpc>
                <a:spcPct val="90000"/>
              </a:lnSpc>
              <a:spcBef>
                <a:spcPts val="2250"/>
              </a:spcBef>
              <a:spcAft>
                <a:spcPts val="0"/>
              </a:spcAft>
              <a:buClrTx/>
              <a:buSzPct val="123000"/>
              <a:buFontTx/>
              <a:buNone/>
              <a:tabLst/>
              <a:defRPr/>
            </a:pPr>
            <a:r>
              <a:rPr lang="es-ES" dirty="0"/>
              <a:t>Subtítulo</a:t>
            </a:r>
            <a:r>
              <a:rPr lang="es-CL" dirty="0"/>
              <a:t> Arial 15</a:t>
            </a:r>
          </a:p>
        </p:txBody>
      </p:sp>
      <p:sp>
        <p:nvSpPr>
          <p:cNvPr id="12" name="Marcador de texto 7">
            <a:extLst>
              <a:ext uri="{FF2B5EF4-FFF2-40B4-BE49-F238E27FC236}">
                <a16:creationId xmlns:a16="http://schemas.microsoft.com/office/drawing/2014/main" id="{125E5D5D-7C4C-E44B-A9D3-89AF144C0EF6}"/>
              </a:ext>
            </a:extLst>
          </p:cNvPr>
          <p:cNvSpPr>
            <a:spLocks noGrp="1"/>
          </p:cNvSpPr>
          <p:nvPr>
            <p:ph type="body" sz="quarter" idx="17" hasCustomPrompt="1"/>
          </p:nvPr>
        </p:nvSpPr>
        <p:spPr>
          <a:xfrm>
            <a:off x="1651537" y="2413732"/>
            <a:ext cx="3876916" cy="1300367"/>
          </a:xfrm>
          <a:prstGeom prst="rect">
            <a:avLst/>
          </a:prstGeom>
        </p:spPr>
        <p:txBody>
          <a:bodyPr lIns="0" tIns="0" rIns="0" bIns="0"/>
          <a:lstStyle>
            <a:lvl1pPr marL="0" indent="0">
              <a:spcBef>
                <a:spcPts val="0"/>
              </a:spcBef>
              <a:buNone/>
              <a:defRPr sz="3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portada máximo 3 líneas Arial Regular - 30 puntos</a:t>
            </a:r>
            <a:endParaRPr lang="es-CL" dirty="0"/>
          </a:p>
        </p:txBody>
      </p:sp>
      <p:pic>
        <p:nvPicPr>
          <p:cNvPr id="5" name="Picture 4">
            <a:extLst>
              <a:ext uri="{FF2B5EF4-FFF2-40B4-BE49-F238E27FC236}">
                <a16:creationId xmlns:a16="http://schemas.microsoft.com/office/drawing/2014/main" id="{3488D149-E665-2692-538D-A495EBE4A2D5}"/>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21162" t="-7735" r="29841" b="24258"/>
          <a:stretch/>
        </p:blipFill>
        <p:spPr>
          <a:xfrm>
            <a:off x="6493790" y="0"/>
            <a:ext cx="5698210" cy="6858000"/>
          </a:xfrm>
          <a:prstGeom prst="rect">
            <a:avLst/>
          </a:prstGeom>
        </p:spPr>
      </p:pic>
      <p:pic>
        <p:nvPicPr>
          <p:cNvPr id="7" name="Picture 9">
            <a:extLst>
              <a:ext uri="{FF2B5EF4-FFF2-40B4-BE49-F238E27FC236}">
                <a16:creationId xmlns:a16="http://schemas.microsoft.com/office/drawing/2014/main" id="{C970606F-8436-C446-883F-1F20759B7343}"/>
              </a:ext>
            </a:extLst>
          </p:cNvPr>
          <p:cNvPicPr>
            <a:picLocks noChangeAspect="1"/>
          </p:cNvPicPr>
          <p:nvPr userDrawn="1"/>
        </p:nvPicPr>
        <p:blipFill>
          <a:blip r:embed="rId6"/>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3190664898"/>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7 portada simple">
    <p:bg>
      <p:bgRef idx="1001">
        <a:schemeClr val="bg1"/>
      </p:bgRef>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id="{7D264631-F2A2-F64D-95FE-2D276C78EEC7}"/>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2" name="Objeto 1" hidden="1">
                        <a:extLst>
                          <a:ext uri="{FF2B5EF4-FFF2-40B4-BE49-F238E27FC236}">
                            <a16:creationId xmlns:a16="http://schemas.microsoft.com/office/drawing/2014/main" id="{7D264631-F2A2-F64D-95FE-2D276C78EEC7}"/>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8" name="Marcador de texto 7">
            <a:extLst>
              <a:ext uri="{FF2B5EF4-FFF2-40B4-BE49-F238E27FC236}">
                <a16:creationId xmlns:a16="http://schemas.microsoft.com/office/drawing/2014/main" id="{20BE0170-29F6-464B-92DA-5BCC02F07744}"/>
              </a:ext>
            </a:extLst>
          </p:cNvPr>
          <p:cNvSpPr>
            <a:spLocks noGrp="1"/>
          </p:cNvSpPr>
          <p:nvPr>
            <p:ph type="body" sz="quarter" idx="16" hasCustomPrompt="1"/>
          </p:nvPr>
        </p:nvSpPr>
        <p:spPr>
          <a:xfrm>
            <a:off x="674506" y="5750290"/>
            <a:ext cx="3826112" cy="504365"/>
          </a:xfrm>
          <a:prstGeom prst="rect">
            <a:avLst/>
          </a:prstGeom>
        </p:spPr>
        <p:txBody>
          <a:bodyPr lIns="0" tIns="0" rIns="0" bIns="0"/>
          <a:lstStyle>
            <a:lvl1pPr marL="0" indent="0">
              <a:buNone/>
              <a:defRPr sz="1500" b="0">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marL="0" marR="0" lvl="0" indent="0" algn="l" defTabSz="1218406" eaLnBrk="1" fontAlgn="auto" latinLnBrk="0" hangingPunct="1">
              <a:lnSpc>
                <a:spcPct val="90000"/>
              </a:lnSpc>
              <a:spcBef>
                <a:spcPts val="2250"/>
              </a:spcBef>
              <a:spcAft>
                <a:spcPts val="0"/>
              </a:spcAft>
              <a:buClrTx/>
              <a:buSzPct val="123000"/>
              <a:buFontTx/>
              <a:buNone/>
              <a:tabLst/>
              <a:defRPr/>
            </a:pPr>
            <a:r>
              <a:rPr lang="es-ES" dirty="0"/>
              <a:t>Subtítulo</a:t>
            </a:r>
            <a:r>
              <a:rPr lang="es-CL" dirty="0"/>
              <a:t> Arial 15</a:t>
            </a:r>
          </a:p>
        </p:txBody>
      </p:sp>
      <p:sp>
        <p:nvSpPr>
          <p:cNvPr id="12" name="Marcador de texto 7">
            <a:extLst>
              <a:ext uri="{FF2B5EF4-FFF2-40B4-BE49-F238E27FC236}">
                <a16:creationId xmlns:a16="http://schemas.microsoft.com/office/drawing/2014/main" id="{125E5D5D-7C4C-E44B-A9D3-89AF144C0EF6}"/>
              </a:ext>
            </a:extLst>
          </p:cNvPr>
          <p:cNvSpPr>
            <a:spLocks noGrp="1"/>
          </p:cNvSpPr>
          <p:nvPr>
            <p:ph type="body" sz="quarter" idx="17" hasCustomPrompt="1"/>
          </p:nvPr>
        </p:nvSpPr>
        <p:spPr>
          <a:xfrm>
            <a:off x="674506" y="4117271"/>
            <a:ext cx="3876916" cy="1300367"/>
          </a:xfrm>
          <a:prstGeom prst="rect">
            <a:avLst/>
          </a:prstGeom>
        </p:spPr>
        <p:txBody>
          <a:bodyPr lIns="0" tIns="0" rIns="0" bIns="0"/>
          <a:lstStyle>
            <a:lvl1pPr marL="0" indent="0">
              <a:spcBef>
                <a:spcPts val="0"/>
              </a:spcBef>
              <a:buNone/>
              <a:defRPr sz="3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portada máximo 3 líneas Arial Regular - 30 puntos</a:t>
            </a:r>
            <a:endParaRPr lang="es-CL" dirty="0"/>
          </a:p>
        </p:txBody>
      </p:sp>
      <p:pic>
        <p:nvPicPr>
          <p:cNvPr id="4" name="Picture 3">
            <a:extLst>
              <a:ext uri="{FF2B5EF4-FFF2-40B4-BE49-F238E27FC236}">
                <a16:creationId xmlns:a16="http://schemas.microsoft.com/office/drawing/2014/main" id="{F99E6D8A-C320-7B8A-750B-8E53CB8AFB7A}"/>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l="10387" r="10387"/>
          <a:stretch/>
        </p:blipFill>
        <p:spPr>
          <a:xfrm>
            <a:off x="3549642" y="0"/>
            <a:ext cx="7691382" cy="6857999"/>
          </a:xfrm>
          <a:prstGeom prst="rect">
            <a:avLst/>
          </a:prstGeom>
        </p:spPr>
      </p:pic>
      <p:pic>
        <p:nvPicPr>
          <p:cNvPr id="7" name="Picture 9">
            <a:extLst>
              <a:ext uri="{FF2B5EF4-FFF2-40B4-BE49-F238E27FC236}">
                <a16:creationId xmlns:a16="http://schemas.microsoft.com/office/drawing/2014/main" id="{0130BCDC-C265-2243-A7EC-930203A0172F}"/>
              </a:ext>
            </a:extLst>
          </p:cNvPr>
          <p:cNvPicPr>
            <a:picLocks noChangeAspect="1"/>
          </p:cNvPicPr>
          <p:nvPr userDrawn="1"/>
        </p:nvPicPr>
        <p:blipFill>
          <a:blip r:embed="rId6"/>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139645523"/>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7 portada simple">
    <p:bg>
      <p:bgRef idx="1001">
        <a:schemeClr val="bg1"/>
      </p:bgRef>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id="{7D264631-F2A2-F64D-95FE-2D276C78EEC7}"/>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2" name="Objeto 1" hidden="1">
                        <a:extLst>
                          <a:ext uri="{FF2B5EF4-FFF2-40B4-BE49-F238E27FC236}">
                            <a16:creationId xmlns:a16="http://schemas.microsoft.com/office/drawing/2014/main" id="{7D264631-F2A2-F64D-95FE-2D276C78EEC7}"/>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8" name="Marcador de texto 7">
            <a:extLst>
              <a:ext uri="{FF2B5EF4-FFF2-40B4-BE49-F238E27FC236}">
                <a16:creationId xmlns:a16="http://schemas.microsoft.com/office/drawing/2014/main" id="{20BE0170-29F6-464B-92DA-5BCC02F07744}"/>
              </a:ext>
            </a:extLst>
          </p:cNvPr>
          <p:cNvSpPr>
            <a:spLocks noGrp="1"/>
          </p:cNvSpPr>
          <p:nvPr>
            <p:ph type="body" sz="quarter" idx="16" hasCustomPrompt="1"/>
          </p:nvPr>
        </p:nvSpPr>
        <p:spPr>
          <a:xfrm>
            <a:off x="674506" y="2230476"/>
            <a:ext cx="3826112" cy="504365"/>
          </a:xfrm>
          <a:prstGeom prst="rect">
            <a:avLst/>
          </a:prstGeom>
        </p:spPr>
        <p:txBody>
          <a:bodyPr lIns="0" tIns="0" rIns="0" bIns="0"/>
          <a:lstStyle>
            <a:lvl1pPr marL="0" indent="0">
              <a:buNone/>
              <a:defRPr sz="1500" b="0">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marL="0" marR="0" lvl="0" indent="0" algn="l" defTabSz="1218406" eaLnBrk="1" fontAlgn="auto" latinLnBrk="0" hangingPunct="1">
              <a:lnSpc>
                <a:spcPct val="90000"/>
              </a:lnSpc>
              <a:spcBef>
                <a:spcPts val="2250"/>
              </a:spcBef>
              <a:spcAft>
                <a:spcPts val="0"/>
              </a:spcAft>
              <a:buClrTx/>
              <a:buSzPct val="123000"/>
              <a:buFontTx/>
              <a:buNone/>
              <a:tabLst/>
              <a:defRPr/>
            </a:pPr>
            <a:r>
              <a:rPr lang="es-ES" dirty="0"/>
              <a:t>Subtítulo</a:t>
            </a:r>
            <a:r>
              <a:rPr lang="es-CL" dirty="0"/>
              <a:t> Arial 15</a:t>
            </a:r>
          </a:p>
        </p:txBody>
      </p:sp>
      <p:sp>
        <p:nvSpPr>
          <p:cNvPr id="12" name="Marcador de texto 7">
            <a:extLst>
              <a:ext uri="{FF2B5EF4-FFF2-40B4-BE49-F238E27FC236}">
                <a16:creationId xmlns:a16="http://schemas.microsoft.com/office/drawing/2014/main" id="{125E5D5D-7C4C-E44B-A9D3-89AF144C0EF6}"/>
              </a:ext>
            </a:extLst>
          </p:cNvPr>
          <p:cNvSpPr>
            <a:spLocks noGrp="1"/>
          </p:cNvSpPr>
          <p:nvPr>
            <p:ph type="body" sz="quarter" idx="17" hasCustomPrompt="1"/>
          </p:nvPr>
        </p:nvSpPr>
        <p:spPr>
          <a:xfrm>
            <a:off x="674506" y="597457"/>
            <a:ext cx="3876916" cy="1300367"/>
          </a:xfrm>
          <a:prstGeom prst="rect">
            <a:avLst/>
          </a:prstGeom>
        </p:spPr>
        <p:txBody>
          <a:bodyPr lIns="0" tIns="0" rIns="0" bIns="0"/>
          <a:lstStyle>
            <a:lvl1pPr marL="0" indent="0">
              <a:spcBef>
                <a:spcPts val="0"/>
              </a:spcBef>
              <a:buNone/>
              <a:defRPr sz="3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portada máximo 3 líneas Arial Regular - 30 puntos</a:t>
            </a:r>
            <a:endParaRPr lang="es-CL" dirty="0"/>
          </a:p>
        </p:txBody>
      </p:sp>
      <p:pic>
        <p:nvPicPr>
          <p:cNvPr id="7" name="Picture 6">
            <a:extLst>
              <a:ext uri="{FF2B5EF4-FFF2-40B4-BE49-F238E27FC236}">
                <a16:creationId xmlns:a16="http://schemas.microsoft.com/office/drawing/2014/main" id="{47DC1B6E-E33C-3FF9-24FE-2E352ACBF52E}"/>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4837" r="11749"/>
          <a:stretch/>
        </p:blipFill>
        <p:spPr>
          <a:xfrm>
            <a:off x="4083484" y="1"/>
            <a:ext cx="8108516" cy="6858000"/>
          </a:xfrm>
          <a:prstGeom prst="rect">
            <a:avLst/>
          </a:prstGeom>
        </p:spPr>
      </p:pic>
      <p:pic>
        <p:nvPicPr>
          <p:cNvPr id="9" name="Picture 9">
            <a:extLst>
              <a:ext uri="{FF2B5EF4-FFF2-40B4-BE49-F238E27FC236}">
                <a16:creationId xmlns:a16="http://schemas.microsoft.com/office/drawing/2014/main" id="{924D1FB4-1178-2F4A-A5DD-5B08C9C27062}"/>
              </a:ext>
            </a:extLst>
          </p:cNvPr>
          <p:cNvPicPr>
            <a:picLocks noChangeAspect="1"/>
          </p:cNvPicPr>
          <p:nvPr userDrawn="1"/>
        </p:nvPicPr>
        <p:blipFill>
          <a:blip r:embed="rId6"/>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3476895067"/>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guide id="3" pos="3597">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Verde Portadilla capitulo c titulo y logo">
    <p:bg>
      <p:bgPr>
        <a:solidFill>
          <a:schemeClr val="tx1"/>
        </a:solidFill>
        <a:effectLst/>
      </p:bgPr>
    </p:bg>
    <p:spTree>
      <p:nvGrpSpPr>
        <p:cNvPr id="1" name=""/>
        <p:cNvGrpSpPr/>
        <p:nvPr/>
      </p:nvGrpSpPr>
      <p:grpSpPr>
        <a:xfrm>
          <a:off x="0" y="0"/>
          <a:ext cx="0" cy="0"/>
          <a:chOff x="0" y="0"/>
          <a:chExt cx="0" cy="0"/>
        </a:xfrm>
      </p:grpSpPr>
      <p:sp>
        <p:nvSpPr>
          <p:cNvPr id="7" name="Marcador de texto 7">
            <a:extLst>
              <a:ext uri="{FF2B5EF4-FFF2-40B4-BE49-F238E27FC236}">
                <a16:creationId xmlns:a16="http://schemas.microsoft.com/office/drawing/2014/main" id="{7D61C88C-2C0C-7B1D-6536-0F4590425B1A}"/>
              </a:ext>
            </a:extLst>
          </p:cNvPr>
          <p:cNvSpPr>
            <a:spLocks noGrp="1"/>
          </p:cNvSpPr>
          <p:nvPr>
            <p:ph type="body" sz="quarter" idx="62" hasCustomPrompt="1"/>
          </p:nvPr>
        </p:nvSpPr>
        <p:spPr>
          <a:xfrm>
            <a:off x="864297" y="4868685"/>
            <a:ext cx="5863856" cy="356282"/>
          </a:xfrm>
          <a:prstGeom prst="rect">
            <a:avLst/>
          </a:prstGeom>
        </p:spPr>
        <p:txBody>
          <a:bodyPr lIns="0" tIns="0" rIns="0" bIns="0"/>
          <a:lstStyle>
            <a:lvl1pPr marL="0" indent="0">
              <a:buNone/>
              <a:defRPr sz="2000" b="0">
                <a:solidFill>
                  <a:schemeClr val="tx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20</a:t>
            </a:r>
            <a:endParaRPr lang="es-CL" dirty="0"/>
          </a:p>
        </p:txBody>
      </p:sp>
      <p:sp>
        <p:nvSpPr>
          <p:cNvPr id="8" name="Marcador de texto 7">
            <a:extLst>
              <a:ext uri="{FF2B5EF4-FFF2-40B4-BE49-F238E27FC236}">
                <a16:creationId xmlns:a16="http://schemas.microsoft.com/office/drawing/2014/main" id="{F8BF8D9D-FA7C-CE9E-07AE-288D7938C1A6}"/>
              </a:ext>
            </a:extLst>
          </p:cNvPr>
          <p:cNvSpPr>
            <a:spLocks noGrp="1"/>
          </p:cNvSpPr>
          <p:nvPr>
            <p:ph type="body" sz="quarter" idx="61" hasCustomPrompt="1"/>
          </p:nvPr>
        </p:nvSpPr>
        <p:spPr>
          <a:xfrm>
            <a:off x="864296" y="1989315"/>
            <a:ext cx="7792024" cy="2346837"/>
          </a:xfrm>
          <a:prstGeom prst="rect">
            <a:avLst/>
          </a:prstGeom>
        </p:spPr>
        <p:txBody>
          <a:bodyPr lIns="0" tIns="0" rIns="0" bIns="0"/>
          <a:lstStyle>
            <a:lvl1pPr marL="0" indent="0">
              <a:buNone/>
              <a:defRPr sz="6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a:t>
            </a:r>
          </a:p>
          <a:p>
            <a:pPr lvl="0"/>
            <a:r>
              <a:rPr lang="es-ES" dirty="0"/>
              <a:t>60 puntos</a:t>
            </a:r>
          </a:p>
        </p:txBody>
      </p:sp>
      <p:pic>
        <p:nvPicPr>
          <p:cNvPr id="9" name="Picture 8">
            <a:extLst>
              <a:ext uri="{FF2B5EF4-FFF2-40B4-BE49-F238E27FC236}">
                <a16:creationId xmlns:a16="http://schemas.microsoft.com/office/drawing/2014/main" id="{0269E2A7-5379-587D-1CF3-26750B56C66F}"/>
              </a:ext>
            </a:extLst>
          </p:cNvPr>
          <p:cNvPicPr>
            <a:picLocks noChangeAspect="1"/>
          </p:cNvPicPr>
          <p:nvPr userDrawn="1"/>
        </p:nvPicPr>
        <p:blipFill>
          <a:blip r:embed="rId2"/>
          <a:stretch>
            <a:fillRect/>
          </a:stretch>
        </p:blipFill>
        <p:spPr>
          <a:xfrm rot="10800000">
            <a:off x="10811069" y="5477068"/>
            <a:ext cx="1380931" cy="1380931"/>
          </a:xfrm>
          <a:prstGeom prst="rect">
            <a:avLst/>
          </a:prstGeom>
        </p:spPr>
      </p:pic>
      <p:pic>
        <p:nvPicPr>
          <p:cNvPr id="6" name="Imagen 5">
            <a:extLst>
              <a:ext uri="{FF2B5EF4-FFF2-40B4-BE49-F238E27FC236}">
                <a16:creationId xmlns:a16="http://schemas.microsoft.com/office/drawing/2014/main" id="{C799E6A4-4C39-4044-9E70-2C36E116856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50326" y="398988"/>
            <a:ext cx="1380931" cy="645524"/>
          </a:xfrm>
          <a:prstGeom prst="rect">
            <a:avLst/>
          </a:prstGeom>
        </p:spPr>
      </p:pic>
    </p:spTree>
    <p:extLst>
      <p:ext uri="{BB962C8B-B14F-4D97-AF65-F5344CB8AC3E}">
        <p14:creationId xmlns:p14="http://schemas.microsoft.com/office/powerpoint/2010/main" val="253073327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F3505A9-F78B-5144-8686-944EC5A4EB11}"/>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646585BB-D899-8E4B-B994-884BAE0884E8}"/>
              </a:ext>
            </a:extLst>
          </p:cNvPr>
          <p:cNvSpPr>
            <a:spLocks noGrp="1"/>
          </p:cNvSpPr>
          <p:nvPr>
            <p:ph idx="1"/>
          </p:nvPr>
        </p:nvSpPr>
        <p:spPr/>
        <p:txBody>
          <a:bodyPr/>
          <a:lstStyle/>
          <a:p>
            <a:r>
              <a:rPr lang="es-ES"/>
              <a:t>Editar los estilos de texto del patrón
Segundo nivel
Tercer nivel
Cuarto nivel
Quinto nivel</a:t>
            </a:r>
            <a:endParaRPr lang="es-CL"/>
          </a:p>
        </p:txBody>
      </p:sp>
      <p:sp>
        <p:nvSpPr>
          <p:cNvPr id="4" name="Marcador de fecha 3">
            <a:extLst>
              <a:ext uri="{FF2B5EF4-FFF2-40B4-BE49-F238E27FC236}">
                <a16:creationId xmlns:a16="http://schemas.microsoft.com/office/drawing/2014/main" id="{68FAD851-25BF-BF47-8F9C-3FEAE1083E92}"/>
              </a:ext>
            </a:extLst>
          </p:cNvPr>
          <p:cNvSpPr>
            <a:spLocks noGrp="1"/>
          </p:cNvSpPr>
          <p:nvPr>
            <p:ph type="dt" sz="half" idx="10"/>
          </p:nvPr>
        </p:nvSpPr>
        <p:spPr/>
        <p:txBody>
          <a:bodyPr/>
          <a:lstStyle/>
          <a:p>
            <a:fld id="{BC09EF03-2F77-2A4D-9B2F-36C4940DC5E6}" type="datetimeFigureOut">
              <a:rPr lang="es-CL" smtClean="0"/>
              <a:t>11-09-2024</a:t>
            </a:fld>
            <a:endParaRPr lang="es-CL" dirty="0"/>
          </a:p>
        </p:txBody>
      </p:sp>
      <p:sp>
        <p:nvSpPr>
          <p:cNvPr id="5" name="Marcador de pie de página 4">
            <a:extLst>
              <a:ext uri="{FF2B5EF4-FFF2-40B4-BE49-F238E27FC236}">
                <a16:creationId xmlns:a16="http://schemas.microsoft.com/office/drawing/2014/main" id="{BFA13201-B141-A943-BA05-7F0502BBABCA}"/>
              </a:ext>
            </a:extLst>
          </p:cNvPr>
          <p:cNvSpPr>
            <a:spLocks noGrp="1"/>
          </p:cNvSpPr>
          <p:nvPr>
            <p:ph type="ftr" sz="quarter" idx="11"/>
          </p:nvPr>
        </p:nvSpPr>
        <p:spPr/>
        <p:txBody>
          <a:bodyPr/>
          <a:lstStyle/>
          <a:p>
            <a:endParaRPr lang="es-CL" dirty="0"/>
          </a:p>
        </p:txBody>
      </p:sp>
      <p:sp>
        <p:nvSpPr>
          <p:cNvPr id="6" name="Marcador de número de diapositiva 5">
            <a:extLst>
              <a:ext uri="{FF2B5EF4-FFF2-40B4-BE49-F238E27FC236}">
                <a16:creationId xmlns:a16="http://schemas.microsoft.com/office/drawing/2014/main" id="{3F59C5A1-ADCA-FC4D-B50D-356F9E930399}"/>
              </a:ext>
            </a:extLst>
          </p:cNvPr>
          <p:cNvSpPr>
            <a:spLocks noGrp="1"/>
          </p:cNvSpPr>
          <p:nvPr>
            <p:ph type="sldNum" sz="quarter" idx="12"/>
          </p:nvPr>
        </p:nvSpPr>
        <p:spPr/>
        <p:txBody>
          <a:bodyPr/>
          <a:lstStyle/>
          <a:p>
            <a:fld id="{0CAAAF1F-757C-DD4C-B269-E25CA538D01D}" type="slidenum">
              <a:rPr lang="es-CL" smtClean="0"/>
              <a:t>‹Nº›</a:t>
            </a:fld>
            <a:endParaRPr lang="es-CL" dirty="0"/>
          </a:p>
        </p:txBody>
      </p:sp>
    </p:spTree>
    <p:extLst>
      <p:ext uri="{BB962C8B-B14F-4D97-AF65-F5344CB8AC3E}">
        <p14:creationId xmlns:p14="http://schemas.microsoft.com/office/powerpoint/2010/main" val="18387941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 portada con video">
    <p:bg>
      <p:bgPr>
        <a:solidFill>
          <a:srgbClr val="FFFFFF"/>
        </a:solidFill>
        <a:effectLst/>
      </p:bgPr>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id="{B0334AC3-1221-0D47-8376-248BE6D996C0}"/>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2" name="Objeto 1" hidden="1">
                        <a:extLst>
                          <a:ext uri="{FF2B5EF4-FFF2-40B4-BE49-F238E27FC236}">
                            <a16:creationId xmlns:a16="http://schemas.microsoft.com/office/drawing/2014/main" id="{B0334AC3-1221-0D47-8376-248BE6D996C0}"/>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3" name="Marcador de medios 2">
            <a:extLst>
              <a:ext uri="{FF2B5EF4-FFF2-40B4-BE49-F238E27FC236}">
                <a16:creationId xmlns:a16="http://schemas.microsoft.com/office/drawing/2014/main" id="{C973E70C-A82E-2D4A-9356-A6B7BEB2D9E7}"/>
              </a:ext>
            </a:extLst>
          </p:cNvPr>
          <p:cNvSpPr>
            <a:spLocks noGrp="1"/>
          </p:cNvSpPr>
          <p:nvPr>
            <p:ph type="media" sz="quarter" idx="10" hasCustomPrompt="1"/>
          </p:nvPr>
        </p:nvSpPr>
        <p:spPr>
          <a:xfrm>
            <a:off x="0" y="0"/>
            <a:ext cx="10452100" cy="6858000"/>
          </a:xfrm>
          <a:prstGeom prst="rect">
            <a:avLst/>
          </a:prstGeom>
        </p:spPr>
        <p:txBody>
          <a:bodyPr/>
          <a:lstStyle>
            <a:lvl1pPr marL="0" indent="0">
              <a:buNone/>
              <a:defRPr sz="1600">
                <a:solidFill>
                  <a:schemeClr val="bg1">
                    <a:lumMod val="50000"/>
                  </a:schemeClr>
                </a:solidFill>
              </a:defRPr>
            </a:lvl1pPr>
          </a:lstStyle>
          <a:p>
            <a:r>
              <a:rPr lang="es-CL" dirty="0"/>
              <a:t>Doble clic para incorporar un video</a:t>
            </a:r>
          </a:p>
        </p:txBody>
      </p:sp>
      <p:sp>
        <p:nvSpPr>
          <p:cNvPr id="4" name="Asociación Chilena de Seguridad…">
            <a:extLst>
              <a:ext uri="{FF2B5EF4-FFF2-40B4-BE49-F238E27FC236}">
                <a16:creationId xmlns:a16="http://schemas.microsoft.com/office/drawing/2014/main" id="{06595D45-3E0C-751A-B022-9C87CFFF2F1B}"/>
              </a:ext>
            </a:extLst>
          </p:cNvPr>
          <p:cNvSpPr txBox="1"/>
          <p:nvPr userDrawn="1"/>
        </p:nvSpPr>
        <p:spPr>
          <a:xfrm>
            <a:off x="10894936" y="5827968"/>
            <a:ext cx="943790" cy="6052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5400" tIns="25400" rIns="25400" bIns="25400" anchor="ctr">
            <a:spAutoFit/>
          </a:bodyPr>
          <a:lstStyle/>
          <a:p>
            <a:pPr>
              <a:spcBef>
                <a:spcPts val="600"/>
              </a:spcBef>
              <a:defRPr sz="3000" b="1">
                <a:solidFill>
                  <a:srgbClr val="79B025"/>
                </a:solidFill>
                <a:latin typeface="Arial"/>
                <a:ea typeface="Arial"/>
                <a:cs typeface="Arial"/>
                <a:sym typeface="Arial"/>
              </a:defRPr>
            </a:pPr>
            <a:r>
              <a:rPr lang="en-US" sz="1200" b="0" i="0" dirty="0" err="1">
                <a:solidFill>
                  <a:schemeClr val="accent1"/>
                </a:solidFill>
                <a:latin typeface="Arial" panose="020B0604020202020204" pitchFamily="34" charset="0"/>
                <a:cs typeface="Arial" panose="020B0604020202020204" pitchFamily="34" charset="0"/>
              </a:rPr>
              <a:t>Texto</a:t>
            </a:r>
            <a:r>
              <a:rPr lang="en-US" sz="1200" b="0" i="0" dirty="0">
                <a:solidFill>
                  <a:schemeClr val="accent1"/>
                </a:solidFill>
                <a:latin typeface="Arial" panose="020B0604020202020204" pitchFamily="34" charset="0"/>
                <a:cs typeface="Arial" panose="020B0604020202020204" pitchFamily="34" charset="0"/>
              </a:rPr>
              <a:t> de </a:t>
            </a:r>
            <a:r>
              <a:rPr lang="en-US" sz="1200" b="0" i="0" dirty="0" err="1">
                <a:solidFill>
                  <a:schemeClr val="accent1"/>
                </a:solidFill>
                <a:latin typeface="Arial" panose="020B0604020202020204" pitchFamily="34" charset="0"/>
                <a:cs typeface="Arial" panose="020B0604020202020204" pitchFamily="34" charset="0"/>
              </a:rPr>
              <a:t>apoyo</a:t>
            </a:r>
            <a:r>
              <a:rPr lang="en-US" sz="1200" b="0" i="0" dirty="0">
                <a:solidFill>
                  <a:schemeClr val="accent1"/>
                </a:solidFill>
                <a:latin typeface="Arial" panose="020B0604020202020204" pitchFamily="34" charset="0"/>
                <a:cs typeface="Arial" panose="020B0604020202020204" pitchFamily="34" charset="0"/>
              </a:rPr>
              <a:t> o </a:t>
            </a:r>
            <a:r>
              <a:rPr lang="en-US" sz="1200" b="0" i="0" dirty="0" err="1">
                <a:solidFill>
                  <a:schemeClr val="accent1"/>
                </a:solidFill>
                <a:latin typeface="Arial" panose="020B0604020202020204" pitchFamily="34" charset="0"/>
                <a:cs typeface="Arial" panose="020B0604020202020204" pitchFamily="34" charset="0"/>
              </a:rPr>
              <a:t>subtítulo</a:t>
            </a:r>
            <a:endParaRPr sz="1200" b="0" i="0" dirty="0">
              <a:solidFill>
                <a:schemeClr val="accent1"/>
              </a:solidFill>
              <a:latin typeface="Arial" panose="020B0604020202020204" pitchFamily="34" charset="0"/>
              <a:cs typeface="Arial" panose="020B0604020202020204" pitchFamily="34" charset="0"/>
            </a:endParaRPr>
          </a:p>
        </p:txBody>
      </p:sp>
      <p:pic>
        <p:nvPicPr>
          <p:cNvPr id="7" name="Picture 9">
            <a:extLst>
              <a:ext uri="{FF2B5EF4-FFF2-40B4-BE49-F238E27FC236}">
                <a16:creationId xmlns:a16="http://schemas.microsoft.com/office/drawing/2014/main" id="{6371A669-6E98-684F-AA09-CAF189C7B795}"/>
              </a:ext>
            </a:extLst>
          </p:cNvPr>
          <p:cNvPicPr>
            <a:picLocks noChangeAspect="1"/>
          </p:cNvPicPr>
          <p:nvPr userDrawn="1"/>
        </p:nvPicPr>
        <p:blipFill>
          <a:blip r:embed="rId5"/>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1401559167"/>
      </p:ext>
    </p:extLst>
  </p:cSld>
  <p:clrMapOvr>
    <a:masterClrMapping/>
  </p:clrMapOvr>
  <p:transition spd="med"/>
  <p:extLst>
    <p:ext uri="{DCECCB84-F9BA-43D5-87BE-67443E8EF086}">
      <p15:sldGuideLst xmlns:p15="http://schemas.microsoft.com/office/powerpoint/2012/main">
        <p15:guide id="2" pos="6584">
          <p15:clr>
            <a:srgbClr val="FBAE40"/>
          </p15:clr>
        </p15:guide>
        <p15:guide id="3" orient="horz" pos="77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 portada con foto">
    <p:bg>
      <p:bgRef idx="1001">
        <a:schemeClr val="bg1"/>
      </p:bgRef>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id="{7D264631-F2A2-F64D-95FE-2D276C78EEC7}"/>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2" name="Objeto 1" hidden="1">
                        <a:extLst>
                          <a:ext uri="{FF2B5EF4-FFF2-40B4-BE49-F238E27FC236}">
                            <a16:creationId xmlns:a16="http://schemas.microsoft.com/office/drawing/2014/main" id="{7D264631-F2A2-F64D-95FE-2D276C78EEC7}"/>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11" name="Marcador de posición de imagen 10">
            <a:extLst>
              <a:ext uri="{FF2B5EF4-FFF2-40B4-BE49-F238E27FC236}">
                <a16:creationId xmlns:a16="http://schemas.microsoft.com/office/drawing/2014/main" id="{5DC77C06-620B-174D-91AC-64FD267E532A}"/>
              </a:ext>
            </a:extLst>
          </p:cNvPr>
          <p:cNvSpPr>
            <a:spLocks noGrp="1"/>
          </p:cNvSpPr>
          <p:nvPr>
            <p:ph type="pic" sz="quarter" idx="10" hasCustomPrompt="1"/>
          </p:nvPr>
        </p:nvSpPr>
        <p:spPr>
          <a:xfrm>
            <a:off x="0" y="1"/>
            <a:ext cx="10482263" cy="6858000"/>
          </a:xfrm>
          <a:prstGeom prst="rect">
            <a:avLst/>
          </a:prstGeom>
        </p:spPr>
        <p:txBody>
          <a:bodyPr/>
          <a:lstStyle>
            <a:lvl1pPr marL="0" indent="0">
              <a:buNone/>
              <a:defRPr sz="1600">
                <a:solidFill>
                  <a:srgbClr val="616161"/>
                </a:solidFill>
              </a:defRPr>
            </a:lvl1pPr>
          </a:lstStyle>
          <a:p>
            <a:r>
              <a:rPr lang="es-CL" dirty="0"/>
              <a:t>Doble clic para incorporar una imagen</a:t>
            </a:r>
          </a:p>
        </p:txBody>
      </p:sp>
      <p:sp>
        <p:nvSpPr>
          <p:cNvPr id="9" name="Asociación Chilena de Seguridad…">
            <a:extLst>
              <a:ext uri="{FF2B5EF4-FFF2-40B4-BE49-F238E27FC236}">
                <a16:creationId xmlns:a16="http://schemas.microsoft.com/office/drawing/2014/main" id="{0566E8CB-CFA5-0993-8848-2224E724D0A1}"/>
              </a:ext>
            </a:extLst>
          </p:cNvPr>
          <p:cNvSpPr txBox="1"/>
          <p:nvPr userDrawn="1"/>
        </p:nvSpPr>
        <p:spPr>
          <a:xfrm>
            <a:off x="10894936" y="5855668"/>
            <a:ext cx="943790" cy="5498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5400" tIns="25400" rIns="25400" bIns="25400" anchor="ctr">
            <a:spAutoFit/>
          </a:bodyPr>
          <a:lstStyle/>
          <a:p>
            <a:pPr>
              <a:spcBef>
                <a:spcPts val="600"/>
              </a:spcBef>
              <a:defRPr sz="3000" b="1">
                <a:solidFill>
                  <a:srgbClr val="79B025"/>
                </a:solidFill>
                <a:latin typeface="Arial"/>
                <a:ea typeface="Arial"/>
                <a:cs typeface="Arial"/>
                <a:sym typeface="Arial"/>
              </a:defRPr>
            </a:pPr>
            <a:r>
              <a:rPr lang="en-US" sz="1200" b="0" i="0" dirty="0" err="1">
                <a:solidFill>
                  <a:schemeClr val="accent1"/>
                </a:solidFill>
                <a:latin typeface="Arial" panose="020B0604020202020204" pitchFamily="34" charset="0"/>
                <a:cs typeface="Arial" panose="020B0604020202020204" pitchFamily="34" charset="0"/>
              </a:rPr>
              <a:t>Texto</a:t>
            </a:r>
            <a:r>
              <a:rPr lang="en-US" sz="1200" b="0" i="0" dirty="0">
                <a:solidFill>
                  <a:schemeClr val="accent1"/>
                </a:solidFill>
                <a:latin typeface="Arial" panose="020B0604020202020204" pitchFamily="34" charset="0"/>
                <a:cs typeface="Arial" panose="020B0604020202020204" pitchFamily="34" charset="0"/>
              </a:rPr>
              <a:t> de </a:t>
            </a:r>
            <a:r>
              <a:rPr lang="en-US" sz="1200" b="0" i="0" dirty="0" err="1">
                <a:solidFill>
                  <a:schemeClr val="accent1"/>
                </a:solidFill>
                <a:latin typeface="Arial" panose="020B0604020202020204" pitchFamily="34" charset="0"/>
                <a:cs typeface="Arial" panose="020B0604020202020204" pitchFamily="34" charset="0"/>
              </a:rPr>
              <a:t>apoyo</a:t>
            </a:r>
            <a:r>
              <a:rPr lang="en-US" sz="1200" b="0" i="0" dirty="0">
                <a:solidFill>
                  <a:schemeClr val="accent1"/>
                </a:solidFill>
                <a:latin typeface="Arial" panose="020B0604020202020204" pitchFamily="34" charset="0"/>
                <a:cs typeface="Arial" panose="020B0604020202020204" pitchFamily="34" charset="0"/>
              </a:rPr>
              <a:t> o </a:t>
            </a:r>
            <a:r>
              <a:rPr lang="en-US" sz="1200" b="0" i="0" dirty="0" err="1">
                <a:solidFill>
                  <a:schemeClr val="accent1"/>
                </a:solidFill>
                <a:latin typeface="Arial" panose="020B0604020202020204" pitchFamily="34" charset="0"/>
                <a:cs typeface="Arial" panose="020B0604020202020204" pitchFamily="34" charset="0"/>
              </a:rPr>
              <a:t>subtítulo</a:t>
            </a:r>
            <a:endParaRPr sz="1200" b="0" i="0" dirty="0">
              <a:solidFill>
                <a:schemeClr val="accent1"/>
              </a:solidFill>
              <a:latin typeface="Arial" panose="020B0604020202020204" pitchFamily="34" charset="0"/>
              <a:cs typeface="Arial" panose="020B0604020202020204" pitchFamily="34" charset="0"/>
            </a:endParaRPr>
          </a:p>
        </p:txBody>
      </p:sp>
      <p:pic>
        <p:nvPicPr>
          <p:cNvPr id="7" name="Picture 9">
            <a:extLst>
              <a:ext uri="{FF2B5EF4-FFF2-40B4-BE49-F238E27FC236}">
                <a16:creationId xmlns:a16="http://schemas.microsoft.com/office/drawing/2014/main" id="{F406DD75-EFED-8148-B3B9-76FA0FDA6617}"/>
              </a:ext>
            </a:extLst>
          </p:cNvPr>
          <p:cNvPicPr>
            <a:picLocks noChangeAspect="1"/>
          </p:cNvPicPr>
          <p:nvPr userDrawn="1"/>
        </p:nvPicPr>
        <p:blipFill>
          <a:blip r:embed="rId5"/>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2833238776"/>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2" pos="6584">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texto con foto">
    <p:spTree>
      <p:nvGrpSpPr>
        <p:cNvPr id="1" name=""/>
        <p:cNvGrpSpPr/>
        <p:nvPr/>
      </p:nvGrpSpPr>
      <p:grpSpPr>
        <a:xfrm>
          <a:off x="0" y="0"/>
          <a:ext cx="0" cy="0"/>
          <a:chOff x="0" y="0"/>
          <a:chExt cx="0" cy="0"/>
        </a:xfrm>
      </p:grpSpPr>
      <p:sp>
        <p:nvSpPr>
          <p:cNvPr id="27" name="Marcador de posición de imagen 3">
            <a:extLst>
              <a:ext uri="{FF2B5EF4-FFF2-40B4-BE49-F238E27FC236}">
                <a16:creationId xmlns:a16="http://schemas.microsoft.com/office/drawing/2014/main" id="{602734B2-65B4-284E-AF5A-74CF40B76692}"/>
              </a:ext>
            </a:extLst>
          </p:cNvPr>
          <p:cNvSpPr>
            <a:spLocks noGrp="1"/>
          </p:cNvSpPr>
          <p:nvPr>
            <p:ph type="pic" sz="quarter" idx="10" hasCustomPrompt="1"/>
          </p:nvPr>
        </p:nvSpPr>
        <p:spPr>
          <a:xfrm>
            <a:off x="4805082" y="0"/>
            <a:ext cx="7386918" cy="6858000"/>
          </a:xfrm>
          <a:prstGeom prst="rect">
            <a:avLst/>
          </a:prstGeom>
        </p:spPr>
        <p:txBody>
          <a:bodyPr/>
          <a:lstStyle>
            <a:lvl1pPr marL="0" indent="0">
              <a:buNone/>
              <a:defRPr sz="1600">
                <a:solidFill>
                  <a:schemeClr val="bg1">
                    <a:lumMod val="50000"/>
                  </a:schemeClr>
                </a:solidFill>
              </a:defRPr>
            </a:lvl1pPr>
          </a:lstStyle>
          <a:p>
            <a:r>
              <a:rPr lang="es-CL" dirty="0"/>
              <a:t>Doble clic para incorporar una imagen</a:t>
            </a:r>
          </a:p>
        </p:txBody>
      </p:sp>
      <p:sp>
        <p:nvSpPr>
          <p:cNvPr id="2" name="Marcador de texto 7">
            <a:extLst>
              <a:ext uri="{FF2B5EF4-FFF2-40B4-BE49-F238E27FC236}">
                <a16:creationId xmlns:a16="http://schemas.microsoft.com/office/drawing/2014/main" id="{6E2DA3E9-55EC-34EB-6661-D855024744B1}"/>
              </a:ext>
            </a:extLst>
          </p:cNvPr>
          <p:cNvSpPr>
            <a:spLocks noGrp="1"/>
          </p:cNvSpPr>
          <p:nvPr>
            <p:ph type="body" sz="quarter" idx="17" hasCustomPrompt="1"/>
          </p:nvPr>
        </p:nvSpPr>
        <p:spPr>
          <a:xfrm>
            <a:off x="609599" y="811342"/>
            <a:ext cx="3828289" cy="1591199"/>
          </a:xfrm>
          <a:prstGeom prst="rect">
            <a:avLst/>
          </a:prstGeom>
        </p:spPr>
        <p:txBody>
          <a:bodyPr lIns="0" tIns="0" rIns="0" bIns="0"/>
          <a:lstStyle>
            <a:lvl1pPr marL="0" indent="0">
              <a:spcBef>
                <a:spcPts val="0"/>
              </a:spcBef>
              <a:buNone/>
              <a:tabLst/>
              <a:defRPr sz="3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Máximo 3 líneas Arial - 36 puntos</a:t>
            </a:r>
            <a:endParaRPr lang="es-CL" dirty="0"/>
          </a:p>
        </p:txBody>
      </p:sp>
      <p:sp>
        <p:nvSpPr>
          <p:cNvPr id="3" name="Marcador de texto 7">
            <a:extLst>
              <a:ext uri="{FF2B5EF4-FFF2-40B4-BE49-F238E27FC236}">
                <a16:creationId xmlns:a16="http://schemas.microsoft.com/office/drawing/2014/main" id="{F04A7C7F-F4CB-575E-8CB5-6FBCA51FED90}"/>
              </a:ext>
            </a:extLst>
          </p:cNvPr>
          <p:cNvSpPr>
            <a:spLocks noGrp="1"/>
          </p:cNvSpPr>
          <p:nvPr>
            <p:ph type="body" sz="quarter" idx="19" hasCustomPrompt="1"/>
          </p:nvPr>
        </p:nvSpPr>
        <p:spPr>
          <a:xfrm>
            <a:off x="609599" y="2747718"/>
            <a:ext cx="3496235" cy="1591199"/>
          </a:xfrm>
          <a:prstGeom prst="rect">
            <a:avLst/>
          </a:prstGeom>
        </p:spPr>
        <p:txBody>
          <a:bodyPr lIns="0" tIns="0" rIns="0" bIns="0"/>
          <a:lstStyle>
            <a:lvl1pPr marL="0" indent="0">
              <a:spcBef>
                <a:spcPts val="0"/>
              </a:spcBef>
              <a:buNone/>
              <a:tabLst/>
              <a:defRPr sz="2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complementario Arial - 24 puntos</a:t>
            </a:r>
            <a:endParaRPr lang="es-CL" dirty="0"/>
          </a:p>
        </p:txBody>
      </p:sp>
      <p:pic>
        <p:nvPicPr>
          <p:cNvPr id="6" name="Picture 9">
            <a:extLst>
              <a:ext uri="{FF2B5EF4-FFF2-40B4-BE49-F238E27FC236}">
                <a16:creationId xmlns:a16="http://schemas.microsoft.com/office/drawing/2014/main" id="{1E32865B-70DB-344E-9066-483DD14F9144}"/>
              </a:ext>
            </a:extLst>
          </p:cNvPr>
          <p:cNvPicPr>
            <a:picLocks noChangeAspect="1"/>
          </p:cNvPicPr>
          <p:nvPr userDrawn="1"/>
        </p:nvPicPr>
        <p:blipFill>
          <a:blip r:embed="rId2"/>
          <a:stretch>
            <a:fillRect/>
          </a:stretch>
        </p:blipFill>
        <p:spPr>
          <a:xfrm>
            <a:off x="609599" y="5825457"/>
            <a:ext cx="1266351" cy="518996"/>
          </a:xfrm>
          <a:prstGeom prst="rect">
            <a:avLst/>
          </a:prstGeom>
        </p:spPr>
      </p:pic>
    </p:spTree>
    <p:extLst>
      <p:ext uri="{BB962C8B-B14F-4D97-AF65-F5344CB8AC3E}">
        <p14:creationId xmlns:p14="http://schemas.microsoft.com/office/powerpoint/2010/main" val="1082765036"/>
      </p:ext>
    </p:extLst>
  </p:cSld>
  <p:clrMapOvr>
    <a:masterClrMapping/>
  </p:clrMapOvr>
  <p:transition spd="med"/>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8_texto con foto">
    <p:spTree>
      <p:nvGrpSpPr>
        <p:cNvPr id="1" name=""/>
        <p:cNvGrpSpPr/>
        <p:nvPr/>
      </p:nvGrpSpPr>
      <p:grpSpPr>
        <a:xfrm>
          <a:off x="0" y="0"/>
          <a:ext cx="0" cy="0"/>
          <a:chOff x="0" y="0"/>
          <a:chExt cx="0" cy="0"/>
        </a:xfrm>
      </p:grpSpPr>
      <p:sp>
        <p:nvSpPr>
          <p:cNvPr id="3" name="Marcador de medios 2">
            <a:extLst>
              <a:ext uri="{FF2B5EF4-FFF2-40B4-BE49-F238E27FC236}">
                <a16:creationId xmlns:a16="http://schemas.microsoft.com/office/drawing/2014/main" id="{EB2F4E9D-D8AF-7CE1-E65D-298040BE1DF2}"/>
              </a:ext>
            </a:extLst>
          </p:cNvPr>
          <p:cNvSpPr>
            <a:spLocks noGrp="1"/>
          </p:cNvSpPr>
          <p:nvPr>
            <p:ph type="media" sz="quarter" idx="18" hasCustomPrompt="1"/>
          </p:nvPr>
        </p:nvSpPr>
        <p:spPr>
          <a:xfrm>
            <a:off x="4805080" y="0"/>
            <a:ext cx="7386919" cy="6858000"/>
          </a:xfrm>
          <a:prstGeom prst="rect">
            <a:avLst/>
          </a:prstGeom>
        </p:spPr>
        <p:txBody>
          <a:bodyPr/>
          <a:lstStyle>
            <a:lvl1pPr marL="0" indent="0">
              <a:buNone/>
              <a:defRPr sz="1600">
                <a:solidFill>
                  <a:schemeClr val="bg1">
                    <a:lumMod val="50000"/>
                  </a:schemeClr>
                </a:solidFill>
              </a:defRPr>
            </a:lvl1pPr>
          </a:lstStyle>
          <a:p>
            <a:r>
              <a:rPr lang="es-CL" dirty="0"/>
              <a:t>Doble clic para incorporar un video</a:t>
            </a:r>
          </a:p>
        </p:txBody>
      </p:sp>
      <p:sp>
        <p:nvSpPr>
          <p:cNvPr id="2" name="Marcador de texto 7">
            <a:extLst>
              <a:ext uri="{FF2B5EF4-FFF2-40B4-BE49-F238E27FC236}">
                <a16:creationId xmlns:a16="http://schemas.microsoft.com/office/drawing/2014/main" id="{6E2DA3E9-55EC-34EB-6661-D855024744B1}"/>
              </a:ext>
            </a:extLst>
          </p:cNvPr>
          <p:cNvSpPr>
            <a:spLocks noGrp="1"/>
          </p:cNvSpPr>
          <p:nvPr>
            <p:ph type="body" sz="quarter" idx="17" hasCustomPrompt="1"/>
          </p:nvPr>
        </p:nvSpPr>
        <p:spPr>
          <a:xfrm>
            <a:off x="609599" y="811342"/>
            <a:ext cx="3974593" cy="1591199"/>
          </a:xfrm>
          <a:prstGeom prst="rect">
            <a:avLst/>
          </a:prstGeom>
        </p:spPr>
        <p:txBody>
          <a:bodyPr lIns="0" tIns="0" rIns="0" bIns="0"/>
          <a:lstStyle>
            <a:lvl1pPr marL="0" indent="0">
              <a:spcBef>
                <a:spcPts val="0"/>
              </a:spcBef>
              <a:buNone/>
              <a:tabLst/>
              <a:defRPr sz="3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Máximo 3 líneas Arial - 36 puntos</a:t>
            </a:r>
            <a:endParaRPr lang="es-CL" dirty="0"/>
          </a:p>
        </p:txBody>
      </p:sp>
      <p:sp>
        <p:nvSpPr>
          <p:cNvPr id="4" name="Marcador de texto 7">
            <a:extLst>
              <a:ext uri="{FF2B5EF4-FFF2-40B4-BE49-F238E27FC236}">
                <a16:creationId xmlns:a16="http://schemas.microsoft.com/office/drawing/2014/main" id="{04BBC7BC-8DF5-7A55-6DE5-FF82D71ABDC1}"/>
              </a:ext>
            </a:extLst>
          </p:cNvPr>
          <p:cNvSpPr>
            <a:spLocks noGrp="1"/>
          </p:cNvSpPr>
          <p:nvPr>
            <p:ph type="body" sz="quarter" idx="19" hasCustomPrompt="1"/>
          </p:nvPr>
        </p:nvSpPr>
        <p:spPr>
          <a:xfrm>
            <a:off x="609599" y="2747718"/>
            <a:ext cx="3496235" cy="1591199"/>
          </a:xfrm>
          <a:prstGeom prst="rect">
            <a:avLst/>
          </a:prstGeom>
        </p:spPr>
        <p:txBody>
          <a:bodyPr lIns="0" tIns="0" rIns="0" bIns="0"/>
          <a:lstStyle>
            <a:lvl1pPr marL="0" indent="0">
              <a:spcBef>
                <a:spcPts val="0"/>
              </a:spcBef>
              <a:buNone/>
              <a:tabLst/>
              <a:defRPr sz="2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complementario Arial - 24 puntos</a:t>
            </a:r>
            <a:endParaRPr lang="es-CL" dirty="0"/>
          </a:p>
        </p:txBody>
      </p:sp>
      <p:pic>
        <p:nvPicPr>
          <p:cNvPr id="7" name="Picture 9">
            <a:extLst>
              <a:ext uri="{FF2B5EF4-FFF2-40B4-BE49-F238E27FC236}">
                <a16:creationId xmlns:a16="http://schemas.microsoft.com/office/drawing/2014/main" id="{CE3E6E6E-A03E-9049-B7ED-474D11A17272}"/>
              </a:ext>
            </a:extLst>
          </p:cNvPr>
          <p:cNvPicPr>
            <a:picLocks noChangeAspect="1"/>
          </p:cNvPicPr>
          <p:nvPr userDrawn="1"/>
        </p:nvPicPr>
        <p:blipFill>
          <a:blip r:embed="rId2"/>
          <a:stretch>
            <a:fillRect/>
          </a:stretch>
        </p:blipFill>
        <p:spPr>
          <a:xfrm>
            <a:off x="609599" y="5825457"/>
            <a:ext cx="1266351" cy="518996"/>
          </a:xfrm>
          <a:prstGeom prst="rect">
            <a:avLst/>
          </a:prstGeom>
        </p:spPr>
      </p:pic>
    </p:spTree>
    <p:extLst>
      <p:ext uri="{BB962C8B-B14F-4D97-AF65-F5344CB8AC3E}">
        <p14:creationId xmlns:p14="http://schemas.microsoft.com/office/powerpoint/2010/main" val="3275743598"/>
      </p:ext>
    </p:extLst>
  </p:cSld>
  <p:clrMapOvr>
    <a:masterClrMapping/>
  </p:clrMapOvr>
  <p:transition spd="med"/>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 blanco con logo">
    <p:bg>
      <p:bgPr>
        <a:solidFill>
          <a:srgbClr val="FFFFFF"/>
        </a:solidFill>
        <a:effectLst/>
      </p:bgPr>
    </p:bg>
    <p:spTree>
      <p:nvGrpSpPr>
        <p:cNvPr id="1" name=""/>
        <p:cNvGrpSpPr/>
        <p:nvPr/>
      </p:nvGrpSpPr>
      <p:grpSpPr>
        <a:xfrm>
          <a:off x="0" y="0"/>
          <a:ext cx="0" cy="0"/>
          <a:chOff x="0" y="0"/>
          <a:chExt cx="0" cy="0"/>
        </a:xfrm>
      </p:grpSpPr>
      <p:graphicFrame>
        <p:nvGraphicFramePr>
          <p:cNvPr id="4" name="Objeto 3" hidden="1">
            <a:extLst>
              <a:ext uri="{FF2B5EF4-FFF2-40B4-BE49-F238E27FC236}">
                <a16:creationId xmlns:a16="http://schemas.microsoft.com/office/drawing/2014/main" id="{77718931-CD11-D846-99ED-DA7F8C29E685}"/>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4" name="Objeto 3" hidden="1">
                        <a:extLst>
                          <a:ext uri="{FF2B5EF4-FFF2-40B4-BE49-F238E27FC236}">
                            <a16:creationId xmlns:a16="http://schemas.microsoft.com/office/drawing/2014/main" id="{77718931-CD11-D846-99ED-DA7F8C29E685}"/>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5" name="Marcador de número de diapositiva 1">
            <a:extLst>
              <a:ext uri="{FF2B5EF4-FFF2-40B4-BE49-F238E27FC236}">
                <a16:creationId xmlns:a16="http://schemas.microsoft.com/office/drawing/2014/main" id="{05BDB53B-35E4-B64C-8126-8E24E93EFA40}"/>
              </a:ext>
            </a:extLst>
          </p:cNvPr>
          <p:cNvSpPr>
            <a:spLocks noGrp="1"/>
          </p:cNvSpPr>
          <p:nvPr>
            <p:ph type="sldNum" sz="quarter" idx="52"/>
          </p:nvPr>
        </p:nvSpPr>
        <p:spPr>
          <a:xfrm>
            <a:off x="9890709" y="6617652"/>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pic>
        <p:nvPicPr>
          <p:cNvPr id="6" name="Picture 9">
            <a:extLst>
              <a:ext uri="{FF2B5EF4-FFF2-40B4-BE49-F238E27FC236}">
                <a16:creationId xmlns:a16="http://schemas.microsoft.com/office/drawing/2014/main" id="{F7590AE6-E79D-4B47-84DF-1CF51C0B1AC7}"/>
              </a:ext>
            </a:extLst>
          </p:cNvPr>
          <p:cNvPicPr>
            <a:picLocks noChangeAspect="1"/>
          </p:cNvPicPr>
          <p:nvPr userDrawn="1"/>
        </p:nvPicPr>
        <p:blipFill>
          <a:blip r:embed="rId5"/>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1073585532"/>
      </p:ext>
    </p:extLst>
  </p:cSld>
  <p:clrMapOvr>
    <a:masterClrMapping/>
  </p:clrMapOvr>
  <p:transition spd="med"/>
  <p:extLst>
    <p:ext uri="{DCECCB84-F9BA-43D5-87BE-67443E8EF086}">
      <p15:sldGuideLst xmlns:p15="http://schemas.microsoft.com/office/powerpoint/2012/main">
        <p15:guide id="1" orient="horz" pos="291">
          <p15:clr>
            <a:srgbClr val="FBAE40"/>
          </p15:clr>
        </p15:guide>
        <p15:guide id="2" orient="horz" pos="1548">
          <p15:clr>
            <a:srgbClr val="FBAE40"/>
          </p15:clr>
        </p15:guide>
        <p15:guide id="3" pos="1232">
          <p15:clr>
            <a:srgbClr val="FBAE40"/>
          </p15:clr>
        </p15:guide>
        <p15:guide id="4" pos="3281">
          <p15:clr>
            <a:srgbClr val="FBAE40"/>
          </p15:clr>
        </p15:guide>
        <p15:guide id="5" pos="5339">
          <p15:clr>
            <a:srgbClr val="FBAE40"/>
          </p15:clr>
        </p15:guide>
        <p15:guide id="6" orient="horz" pos="2809">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en blanco con logo">
    <p:bg>
      <p:bgRef idx="1001">
        <a:schemeClr val="bg2"/>
      </p:bgRef>
    </p:bg>
    <p:spTree>
      <p:nvGrpSpPr>
        <p:cNvPr id="1" name=""/>
        <p:cNvGrpSpPr/>
        <p:nvPr/>
      </p:nvGrpSpPr>
      <p:grpSpPr>
        <a:xfrm>
          <a:off x="0" y="0"/>
          <a:ext cx="0" cy="0"/>
          <a:chOff x="0" y="0"/>
          <a:chExt cx="0" cy="0"/>
        </a:xfrm>
      </p:grpSpPr>
      <p:graphicFrame>
        <p:nvGraphicFramePr>
          <p:cNvPr id="4" name="Objeto 3" hidden="1">
            <a:extLst>
              <a:ext uri="{FF2B5EF4-FFF2-40B4-BE49-F238E27FC236}">
                <a16:creationId xmlns:a16="http://schemas.microsoft.com/office/drawing/2014/main" id="{77718931-CD11-D846-99ED-DA7F8C29E685}"/>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4" name="Objeto 3" hidden="1">
                        <a:extLst>
                          <a:ext uri="{FF2B5EF4-FFF2-40B4-BE49-F238E27FC236}">
                            <a16:creationId xmlns:a16="http://schemas.microsoft.com/office/drawing/2014/main" id="{77718931-CD11-D846-99ED-DA7F8C29E685}"/>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5" name="Marcador de número de diapositiva 1">
            <a:extLst>
              <a:ext uri="{FF2B5EF4-FFF2-40B4-BE49-F238E27FC236}">
                <a16:creationId xmlns:a16="http://schemas.microsoft.com/office/drawing/2014/main" id="{05BDB53B-35E4-B64C-8126-8E24E93EFA40}"/>
              </a:ext>
            </a:extLst>
          </p:cNvPr>
          <p:cNvSpPr>
            <a:spLocks noGrp="1"/>
          </p:cNvSpPr>
          <p:nvPr>
            <p:ph type="sldNum" sz="quarter" idx="52"/>
          </p:nvPr>
        </p:nvSpPr>
        <p:spPr>
          <a:xfrm>
            <a:off x="9890709" y="6617652"/>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sp>
        <p:nvSpPr>
          <p:cNvPr id="3" name="Marcador de texto 7">
            <a:extLst>
              <a:ext uri="{FF2B5EF4-FFF2-40B4-BE49-F238E27FC236}">
                <a16:creationId xmlns:a16="http://schemas.microsoft.com/office/drawing/2014/main" id="{0B3BE0AC-9C2E-0825-1D3B-F58A17735FD9}"/>
              </a:ext>
            </a:extLst>
          </p:cNvPr>
          <p:cNvSpPr>
            <a:spLocks noGrp="1"/>
          </p:cNvSpPr>
          <p:nvPr>
            <p:ph type="body" sz="quarter" idx="17" hasCustomPrompt="1"/>
          </p:nvPr>
        </p:nvSpPr>
        <p:spPr>
          <a:xfrm>
            <a:off x="483632" y="452438"/>
            <a:ext cx="11239134" cy="5926473"/>
          </a:xfrm>
          <a:prstGeom prst="rect">
            <a:avLst/>
          </a:prstGeom>
        </p:spPr>
        <p:txBody>
          <a:bodyPr lIns="0" tIns="0" rIns="0" bIns="0"/>
          <a:lstStyle>
            <a:lvl1pPr marL="0" indent="0">
              <a:spcBef>
                <a:spcPts val="0"/>
              </a:spcBef>
              <a:buNone/>
              <a:tabLst/>
              <a:defRPr sz="8800" b="0">
                <a:solidFill>
                  <a:schemeClr val="tx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importante Arial Regular - 88 puntos máximo 5 líneas</a:t>
            </a:r>
            <a:endParaRPr lang="es-CL" dirty="0"/>
          </a:p>
        </p:txBody>
      </p:sp>
      <p:pic>
        <p:nvPicPr>
          <p:cNvPr id="7" name="Picture 9">
            <a:extLst>
              <a:ext uri="{FF2B5EF4-FFF2-40B4-BE49-F238E27FC236}">
                <a16:creationId xmlns:a16="http://schemas.microsoft.com/office/drawing/2014/main" id="{D15BCFF8-69B7-E644-B5A1-9402DA47BA7E}"/>
              </a:ext>
            </a:extLst>
          </p:cNvPr>
          <p:cNvPicPr>
            <a:picLocks noChangeAspect="1"/>
          </p:cNvPicPr>
          <p:nvPr userDrawn="1"/>
        </p:nvPicPr>
        <p:blipFill>
          <a:blip r:embed="rId5"/>
          <a:stretch>
            <a:fillRect/>
          </a:stretch>
        </p:blipFill>
        <p:spPr>
          <a:xfrm>
            <a:off x="609599" y="5825457"/>
            <a:ext cx="1266351" cy="518996"/>
          </a:xfrm>
          <a:prstGeom prst="rect">
            <a:avLst/>
          </a:prstGeom>
        </p:spPr>
      </p:pic>
    </p:spTree>
    <p:extLst>
      <p:ext uri="{BB962C8B-B14F-4D97-AF65-F5344CB8AC3E}">
        <p14:creationId xmlns:p14="http://schemas.microsoft.com/office/powerpoint/2010/main" val="1951024365"/>
      </p:ext>
    </p:extLst>
  </p:cSld>
  <p:clrMapOvr>
    <a:overrideClrMapping bg1="dk1" tx1="lt1" bg2="dk2" tx2="lt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1" orient="horz" pos="291">
          <p15:clr>
            <a:srgbClr val="FBAE40"/>
          </p15:clr>
        </p15:guide>
        <p15:guide id="2" orient="horz" pos="1548">
          <p15:clr>
            <a:srgbClr val="FBAE40"/>
          </p15:clr>
        </p15:guide>
        <p15:guide id="3" pos="1232">
          <p15:clr>
            <a:srgbClr val="FBAE40"/>
          </p15:clr>
        </p15:guide>
        <p15:guide id="4" pos="3281">
          <p15:clr>
            <a:srgbClr val="FBAE40"/>
          </p15:clr>
        </p15:guide>
        <p15:guide id="5" pos="5339">
          <p15:clr>
            <a:srgbClr val="FBAE40"/>
          </p15:clr>
        </p15:guide>
        <p15:guide id="6" orient="horz" pos="2809">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en blanco con logo">
    <p:bg>
      <p:bgRef idx="1001">
        <a:schemeClr val="bg2"/>
      </p:bgRef>
    </p:bg>
    <p:spTree>
      <p:nvGrpSpPr>
        <p:cNvPr id="1" name=""/>
        <p:cNvGrpSpPr/>
        <p:nvPr/>
      </p:nvGrpSpPr>
      <p:grpSpPr>
        <a:xfrm>
          <a:off x="0" y="0"/>
          <a:ext cx="0" cy="0"/>
          <a:chOff x="0" y="0"/>
          <a:chExt cx="0" cy="0"/>
        </a:xfrm>
      </p:grpSpPr>
      <p:graphicFrame>
        <p:nvGraphicFramePr>
          <p:cNvPr id="4" name="Objeto 3" hidden="1">
            <a:extLst>
              <a:ext uri="{FF2B5EF4-FFF2-40B4-BE49-F238E27FC236}">
                <a16:creationId xmlns:a16="http://schemas.microsoft.com/office/drawing/2014/main" id="{77718931-CD11-D846-99ED-DA7F8C29E685}"/>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4" name="Objeto 3" hidden="1">
                        <a:extLst>
                          <a:ext uri="{FF2B5EF4-FFF2-40B4-BE49-F238E27FC236}">
                            <a16:creationId xmlns:a16="http://schemas.microsoft.com/office/drawing/2014/main" id="{77718931-CD11-D846-99ED-DA7F8C29E685}"/>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2" name="Rounded Rectangle 1">
            <a:extLst>
              <a:ext uri="{FF2B5EF4-FFF2-40B4-BE49-F238E27FC236}">
                <a16:creationId xmlns:a16="http://schemas.microsoft.com/office/drawing/2014/main" id="{44016756-863E-9350-E88B-94DCBD1B188E}"/>
              </a:ext>
            </a:extLst>
          </p:cNvPr>
          <p:cNvSpPr/>
          <p:nvPr userDrawn="1"/>
        </p:nvSpPr>
        <p:spPr>
          <a:xfrm>
            <a:off x="469234" y="452438"/>
            <a:ext cx="11265639" cy="5926473"/>
          </a:xfrm>
          <a:prstGeom prst="round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6" name="Picture 5">
            <a:extLst>
              <a:ext uri="{FF2B5EF4-FFF2-40B4-BE49-F238E27FC236}">
                <a16:creationId xmlns:a16="http://schemas.microsoft.com/office/drawing/2014/main" id="{28F2BD6C-1A3A-43AC-031A-B29C6DED0823}"/>
              </a:ext>
            </a:extLst>
          </p:cNvPr>
          <p:cNvPicPr>
            <a:picLocks noChangeAspect="1"/>
          </p:cNvPicPr>
          <p:nvPr userDrawn="1"/>
        </p:nvPicPr>
        <p:blipFill>
          <a:blip r:embed="rId5"/>
          <a:stretch>
            <a:fillRect/>
          </a:stretch>
        </p:blipFill>
        <p:spPr>
          <a:xfrm rot="10800000">
            <a:off x="10368340" y="5024631"/>
            <a:ext cx="1380931" cy="1380931"/>
          </a:xfrm>
          <a:prstGeom prst="rect">
            <a:avLst/>
          </a:prstGeom>
        </p:spPr>
      </p:pic>
      <p:sp>
        <p:nvSpPr>
          <p:cNvPr id="3" name="Marcador de texto 7">
            <a:extLst>
              <a:ext uri="{FF2B5EF4-FFF2-40B4-BE49-F238E27FC236}">
                <a16:creationId xmlns:a16="http://schemas.microsoft.com/office/drawing/2014/main" id="{0B3BE0AC-9C2E-0825-1D3B-F58A17735FD9}"/>
              </a:ext>
            </a:extLst>
          </p:cNvPr>
          <p:cNvSpPr>
            <a:spLocks noGrp="1"/>
          </p:cNvSpPr>
          <p:nvPr>
            <p:ph type="body" sz="quarter" idx="17" hasCustomPrompt="1"/>
          </p:nvPr>
        </p:nvSpPr>
        <p:spPr>
          <a:xfrm>
            <a:off x="1126435" y="1020418"/>
            <a:ext cx="9953528" cy="4790514"/>
          </a:xfrm>
          <a:prstGeom prst="rect">
            <a:avLst/>
          </a:prstGeom>
        </p:spPr>
        <p:txBody>
          <a:bodyPr lIns="0" tIns="0" rIns="0" bIns="0"/>
          <a:lstStyle>
            <a:lvl1pPr marL="0" indent="0">
              <a:spcBef>
                <a:spcPts val="0"/>
              </a:spcBef>
              <a:buNone/>
              <a:tabLst/>
              <a:defRPr sz="5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“Frase entre comillas” Arial</a:t>
            </a:r>
            <a:endParaRPr lang="es-CL" dirty="0"/>
          </a:p>
        </p:txBody>
      </p:sp>
      <p:pic>
        <p:nvPicPr>
          <p:cNvPr id="8" name="Imagen 7">
            <a:extLst>
              <a:ext uri="{FF2B5EF4-FFF2-40B4-BE49-F238E27FC236}">
                <a16:creationId xmlns:a16="http://schemas.microsoft.com/office/drawing/2014/main" id="{6201F724-207C-5742-B341-05366E40EF32}"/>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92323" y="5392335"/>
            <a:ext cx="1380931" cy="645524"/>
          </a:xfrm>
          <a:prstGeom prst="rect">
            <a:avLst/>
          </a:prstGeom>
        </p:spPr>
      </p:pic>
    </p:spTree>
    <p:extLst>
      <p:ext uri="{BB962C8B-B14F-4D97-AF65-F5344CB8AC3E}">
        <p14:creationId xmlns:p14="http://schemas.microsoft.com/office/powerpoint/2010/main" val="2225923937"/>
      </p:ext>
    </p:extLst>
  </p:cSld>
  <p:clrMapOvr>
    <a:overrideClrMapping bg1="dk1" tx1="lt1" bg2="dk2" tx2="lt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1" orient="horz" pos="291">
          <p15:clr>
            <a:srgbClr val="FBAE40"/>
          </p15:clr>
        </p15:guide>
        <p15:guide id="2" orient="horz" pos="1548">
          <p15:clr>
            <a:srgbClr val="FBAE40"/>
          </p15:clr>
        </p15:guide>
        <p15:guide id="3" pos="1232">
          <p15:clr>
            <a:srgbClr val="FBAE40"/>
          </p15:clr>
        </p15:guide>
        <p15:guide id="4" pos="3281">
          <p15:clr>
            <a:srgbClr val="FBAE40"/>
          </p15:clr>
        </p15:guide>
        <p15:guide id="5" pos="5339">
          <p15:clr>
            <a:srgbClr val="FBAE40"/>
          </p15:clr>
        </p15:guide>
        <p15:guide id="6" orient="horz" pos="2809">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bjetivos 4 puntos">
    <p:bg>
      <p:bgPr>
        <a:solidFill>
          <a:srgbClr val="FFFFFF"/>
        </a:solidFill>
        <a:effectLst/>
      </p:bgPr>
    </p:bg>
    <p:spTree>
      <p:nvGrpSpPr>
        <p:cNvPr id="1" name=""/>
        <p:cNvGrpSpPr/>
        <p:nvPr/>
      </p:nvGrpSpPr>
      <p:grpSpPr>
        <a:xfrm>
          <a:off x="0" y="0"/>
          <a:ext cx="0" cy="0"/>
          <a:chOff x="0" y="0"/>
          <a:chExt cx="0" cy="0"/>
        </a:xfrm>
      </p:grpSpPr>
      <p:graphicFrame>
        <p:nvGraphicFramePr>
          <p:cNvPr id="13" name="Objeto 12" hidden="1">
            <a:extLst>
              <a:ext uri="{FF2B5EF4-FFF2-40B4-BE49-F238E27FC236}">
                <a16:creationId xmlns:a16="http://schemas.microsoft.com/office/drawing/2014/main" id="{8C5653FB-0B55-DF49-89A0-7BB644B8BB00}"/>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13" name="Objeto 12" hidden="1">
                        <a:extLst>
                          <a:ext uri="{FF2B5EF4-FFF2-40B4-BE49-F238E27FC236}">
                            <a16:creationId xmlns:a16="http://schemas.microsoft.com/office/drawing/2014/main" id="{8C5653FB-0B55-DF49-89A0-7BB644B8BB00}"/>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2" name="Título 1">
            <a:extLst>
              <a:ext uri="{FF2B5EF4-FFF2-40B4-BE49-F238E27FC236}">
                <a16:creationId xmlns:a16="http://schemas.microsoft.com/office/drawing/2014/main" id="{3978333C-7507-9031-20FB-A4008EE62379}"/>
              </a:ext>
            </a:extLst>
          </p:cNvPr>
          <p:cNvSpPr>
            <a:spLocks noGrp="1"/>
          </p:cNvSpPr>
          <p:nvPr>
            <p:ph type="title" hasCustomPrompt="1"/>
          </p:nvPr>
        </p:nvSpPr>
        <p:spPr>
          <a:xfrm>
            <a:off x="777916" y="747271"/>
            <a:ext cx="3733124" cy="1284729"/>
          </a:xfrm>
          <a:prstGeom prst="rect">
            <a:avLst/>
          </a:prstGeom>
        </p:spPr>
        <p:txBody>
          <a:bodyPr lIns="0" tIns="0" rIns="0" bIns="0"/>
          <a:lstStyle>
            <a:lvl1pPr>
              <a:lnSpc>
                <a:spcPct val="90000"/>
              </a:lnSpc>
              <a:spcBef>
                <a:spcPts val="0"/>
              </a:spcBef>
              <a:spcAft>
                <a:spcPts val="0"/>
              </a:spcAft>
              <a:defRPr sz="4000" b="0">
                <a:solidFill>
                  <a:schemeClr val="accent1"/>
                </a:solidFill>
                <a:latin typeface="Arial" panose="020B0604020202020204" pitchFamily="34" charset="0"/>
                <a:cs typeface="Arial" panose="020B0604020202020204" pitchFamily="34" charset="0"/>
              </a:defRPr>
            </a:lvl1pPr>
          </a:lstStyle>
          <a:p>
            <a:r>
              <a:rPr lang="es-ES" dirty="0"/>
              <a:t>Título Arial</a:t>
            </a:r>
            <a:br>
              <a:rPr lang="es-ES" dirty="0"/>
            </a:br>
            <a:r>
              <a:rPr lang="es-ES" dirty="0"/>
              <a:t>40 puntos</a:t>
            </a:r>
            <a:endParaRPr lang="es-CL" dirty="0"/>
          </a:p>
        </p:txBody>
      </p:sp>
      <p:sp>
        <p:nvSpPr>
          <p:cNvPr id="7" name="Marcador de texto 7">
            <a:extLst>
              <a:ext uri="{FF2B5EF4-FFF2-40B4-BE49-F238E27FC236}">
                <a16:creationId xmlns:a16="http://schemas.microsoft.com/office/drawing/2014/main" id="{C4D46A67-F299-766E-9BB6-1ADEC7FB26E8}"/>
              </a:ext>
            </a:extLst>
          </p:cNvPr>
          <p:cNvSpPr>
            <a:spLocks noGrp="1"/>
          </p:cNvSpPr>
          <p:nvPr>
            <p:ph type="body" sz="quarter" idx="53" hasCustomPrompt="1"/>
          </p:nvPr>
        </p:nvSpPr>
        <p:spPr>
          <a:xfrm>
            <a:off x="6359129" y="2897348"/>
            <a:ext cx="3940458" cy="504350"/>
          </a:xfrm>
          <a:prstGeom prst="rect">
            <a:avLst/>
          </a:prstGeom>
        </p:spPr>
        <p:txBody>
          <a:bodyPr lIns="0" tIns="0" rIns="0" bIns="0"/>
          <a:lstStyle>
            <a:lvl1pPr marL="0" indent="0">
              <a:buNone/>
              <a:defRPr sz="1600" b="1">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8" name="Marcador de texto 7">
            <a:extLst>
              <a:ext uri="{FF2B5EF4-FFF2-40B4-BE49-F238E27FC236}">
                <a16:creationId xmlns:a16="http://schemas.microsoft.com/office/drawing/2014/main" id="{AAF2811A-08D5-387F-FDB1-55A4B69B06C2}"/>
              </a:ext>
            </a:extLst>
          </p:cNvPr>
          <p:cNvSpPr>
            <a:spLocks noGrp="1"/>
          </p:cNvSpPr>
          <p:nvPr>
            <p:ph type="body" sz="quarter" idx="54" hasCustomPrompt="1"/>
          </p:nvPr>
        </p:nvSpPr>
        <p:spPr>
          <a:xfrm>
            <a:off x="6359127" y="3429000"/>
            <a:ext cx="3940459" cy="1039663"/>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cxnSp>
        <p:nvCxnSpPr>
          <p:cNvPr id="17" name="Straight Connector 16">
            <a:extLst>
              <a:ext uri="{FF2B5EF4-FFF2-40B4-BE49-F238E27FC236}">
                <a16:creationId xmlns:a16="http://schemas.microsoft.com/office/drawing/2014/main" id="{EB39A987-683D-9D36-91F6-E2CFA93EF42C}"/>
              </a:ext>
            </a:extLst>
          </p:cNvPr>
          <p:cNvCxnSpPr>
            <a:cxnSpLocks/>
          </p:cNvCxnSpPr>
          <p:nvPr userDrawn="1"/>
        </p:nvCxnSpPr>
        <p:spPr>
          <a:xfrm>
            <a:off x="6359127" y="4794422"/>
            <a:ext cx="5832873" cy="0"/>
          </a:xfrm>
          <a:prstGeom prst="line">
            <a:avLst/>
          </a:prstGeom>
          <a:ln/>
        </p:spPr>
        <p:style>
          <a:lnRef idx="1">
            <a:schemeClr val="accent1"/>
          </a:lnRef>
          <a:fillRef idx="0">
            <a:schemeClr val="accent1"/>
          </a:fillRef>
          <a:effectRef idx="0">
            <a:schemeClr val="accent1"/>
          </a:effectRef>
          <a:fontRef idx="minor">
            <a:schemeClr val="tx1"/>
          </a:fontRef>
        </p:style>
      </p:cxnSp>
      <p:sp>
        <p:nvSpPr>
          <p:cNvPr id="23" name="Marcador de texto 7">
            <a:extLst>
              <a:ext uri="{FF2B5EF4-FFF2-40B4-BE49-F238E27FC236}">
                <a16:creationId xmlns:a16="http://schemas.microsoft.com/office/drawing/2014/main" id="{CC11910E-7802-190C-8172-59CD358D1250}"/>
              </a:ext>
            </a:extLst>
          </p:cNvPr>
          <p:cNvSpPr>
            <a:spLocks noGrp="1"/>
          </p:cNvSpPr>
          <p:nvPr>
            <p:ph type="body" sz="quarter" idx="55" hasCustomPrompt="1"/>
          </p:nvPr>
        </p:nvSpPr>
        <p:spPr>
          <a:xfrm>
            <a:off x="6359129" y="747272"/>
            <a:ext cx="3940458" cy="504350"/>
          </a:xfrm>
          <a:prstGeom prst="rect">
            <a:avLst/>
          </a:prstGeom>
        </p:spPr>
        <p:txBody>
          <a:bodyPr lIns="0" tIns="0" rIns="0" bIns="0"/>
          <a:lstStyle>
            <a:lvl1pPr marL="0" indent="0">
              <a:buNone/>
              <a:defRPr sz="1600" b="1">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24" name="Marcador de texto 7">
            <a:extLst>
              <a:ext uri="{FF2B5EF4-FFF2-40B4-BE49-F238E27FC236}">
                <a16:creationId xmlns:a16="http://schemas.microsoft.com/office/drawing/2014/main" id="{7DA5667F-22FC-3BA9-6888-7B08F0BABC55}"/>
              </a:ext>
            </a:extLst>
          </p:cNvPr>
          <p:cNvSpPr>
            <a:spLocks noGrp="1"/>
          </p:cNvSpPr>
          <p:nvPr>
            <p:ph type="body" sz="quarter" idx="56" hasCustomPrompt="1"/>
          </p:nvPr>
        </p:nvSpPr>
        <p:spPr>
          <a:xfrm>
            <a:off x="6359127" y="1278924"/>
            <a:ext cx="3940459" cy="1039663"/>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25" name="Marcador de texto 7">
            <a:extLst>
              <a:ext uri="{FF2B5EF4-FFF2-40B4-BE49-F238E27FC236}">
                <a16:creationId xmlns:a16="http://schemas.microsoft.com/office/drawing/2014/main" id="{80F45604-88D7-0389-F6F0-4F7F3717C6B4}"/>
              </a:ext>
            </a:extLst>
          </p:cNvPr>
          <p:cNvSpPr>
            <a:spLocks noGrp="1"/>
          </p:cNvSpPr>
          <p:nvPr>
            <p:ph type="body" sz="quarter" idx="57" hasCustomPrompt="1"/>
          </p:nvPr>
        </p:nvSpPr>
        <p:spPr>
          <a:xfrm>
            <a:off x="6359129" y="5121564"/>
            <a:ext cx="3940458" cy="504350"/>
          </a:xfrm>
          <a:prstGeom prst="rect">
            <a:avLst/>
          </a:prstGeom>
        </p:spPr>
        <p:txBody>
          <a:bodyPr lIns="0" tIns="0" rIns="0" bIns="0"/>
          <a:lstStyle>
            <a:lvl1pPr marL="0" indent="0">
              <a:buNone/>
              <a:defRPr sz="1600" b="1">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27" name="Marcador de texto 7">
            <a:extLst>
              <a:ext uri="{FF2B5EF4-FFF2-40B4-BE49-F238E27FC236}">
                <a16:creationId xmlns:a16="http://schemas.microsoft.com/office/drawing/2014/main" id="{FA076D8B-DCE0-E493-F1BC-D55FBC503840}"/>
              </a:ext>
            </a:extLst>
          </p:cNvPr>
          <p:cNvSpPr>
            <a:spLocks noGrp="1"/>
          </p:cNvSpPr>
          <p:nvPr>
            <p:ph type="body" sz="quarter" idx="58" hasCustomPrompt="1"/>
          </p:nvPr>
        </p:nvSpPr>
        <p:spPr>
          <a:xfrm>
            <a:off x="6359127" y="5653216"/>
            <a:ext cx="3940459" cy="1039663"/>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cxnSp>
        <p:nvCxnSpPr>
          <p:cNvPr id="34" name="Straight Connector 33">
            <a:extLst>
              <a:ext uri="{FF2B5EF4-FFF2-40B4-BE49-F238E27FC236}">
                <a16:creationId xmlns:a16="http://schemas.microsoft.com/office/drawing/2014/main" id="{9D20BB05-D91B-DA0A-EC81-79B99DB4AB72}"/>
              </a:ext>
            </a:extLst>
          </p:cNvPr>
          <p:cNvCxnSpPr>
            <a:cxnSpLocks/>
          </p:cNvCxnSpPr>
          <p:nvPr userDrawn="1"/>
        </p:nvCxnSpPr>
        <p:spPr>
          <a:xfrm>
            <a:off x="6359127" y="2626955"/>
            <a:ext cx="5832873" cy="0"/>
          </a:xfrm>
          <a:prstGeom prst="line">
            <a:avLst/>
          </a:prstGeom>
          <a:ln/>
        </p:spPr>
        <p:style>
          <a:lnRef idx="1">
            <a:schemeClr val="accent1"/>
          </a:lnRef>
          <a:fillRef idx="0">
            <a:schemeClr val="accent1"/>
          </a:fillRef>
          <a:effectRef idx="0">
            <a:schemeClr val="accent1"/>
          </a:effectRef>
          <a:fontRef idx="minor">
            <a:schemeClr val="tx1"/>
          </a:fontRef>
        </p:style>
      </p:cxnSp>
      <p:pic>
        <p:nvPicPr>
          <p:cNvPr id="14" name="Picture 9">
            <a:extLst>
              <a:ext uri="{FF2B5EF4-FFF2-40B4-BE49-F238E27FC236}">
                <a16:creationId xmlns:a16="http://schemas.microsoft.com/office/drawing/2014/main" id="{1D273B15-8ED6-474F-97CC-C2D75BC6FCFB}"/>
              </a:ext>
            </a:extLst>
          </p:cNvPr>
          <p:cNvPicPr>
            <a:picLocks noChangeAspect="1"/>
          </p:cNvPicPr>
          <p:nvPr userDrawn="1"/>
        </p:nvPicPr>
        <p:blipFill>
          <a:blip r:embed="rId5"/>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2763208077"/>
      </p:ext>
    </p:extLst>
  </p:cSld>
  <p:clrMapOvr>
    <a:masterClrMapping/>
  </p:clrMapOvr>
  <p:transition spd="med"/>
  <p:extLst>
    <p:ext uri="{DCECCB84-F9BA-43D5-87BE-67443E8EF086}">
      <p15:sldGuideLst xmlns:p15="http://schemas.microsoft.com/office/powerpoint/2012/main">
        <p15:guide id="1" orient="horz" pos="2774">
          <p15:clr>
            <a:srgbClr val="FBAE40"/>
          </p15:clr>
        </p15:guide>
        <p15:guide id="2" pos="3840">
          <p15:clr>
            <a:srgbClr val="FBAE40"/>
          </p15:clr>
        </p15:guide>
        <p15:guide id="4" orient="horz" pos="1997">
          <p15:clr>
            <a:srgbClr val="FBAE40"/>
          </p15:clr>
        </p15:guide>
        <p15:guide id="6" orient="horz" pos="3550">
          <p15:clr>
            <a:srgbClr val="FBAE40"/>
          </p15:clr>
        </p15:guide>
        <p15:guide id="7" orient="horz" pos="1207">
          <p15:clr>
            <a:srgbClr val="FBAE40"/>
          </p15:clr>
        </p15:guide>
        <p15:guide id="8" orient="horz" pos="2160">
          <p15:clr>
            <a:srgbClr val="FBAE40"/>
          </p15:clr>
        </p15:guide>
        <p15:guide id="9" orient="horz" pos="1139">
          <p15:clr>
            <a:srgbClr val="FBAE40"/>
          </p15:clr>
        </p15:guide>
        <p15:guide id="10" orient="horz" pos="1915">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Objetivos 5 puntos">
    <p:bg>
      <p:bgPr>
        <a:solidFill>
          <a:srgbClr val="FFFFFF"/>
        </a:solidFill>
        <a:effectLst/>
      </p:bgPr>
    </p:bg>
    <p:spTree>
      <p:nvGrpSpPr>
        <p:cNvPr id="1" name=""/>
        <p:cNvGrpSpPr/>
        <p:nvPr/>
      </p:nvGrpSpPr>
      <p:grpSpPr>
        <a:xfrm>
          <a:off x="0" y="0"/>
          <a:ext cx="0" cy="0"/>
          <a:chOff x="0" y="0"/>
          <a:chExt cx="0" cy="0"/>
        </a:xfrm>
      </p:grpSpPr>
      <p:sp>
        <p:nvSpPr>
          <p:cNvPr id="7" name="Marcador de posición de imagen 3">
            <a:extLst>
              <a:ext uri="{FF2B5EF4-FFF2-40B4-BE49-F238E27FC236}">
                <a16:creationId xmlns:a16="http://schemas.microsoft.com/office/drawing/2014/main" id="{B124D06C-2C82-9E6F-DA7A-EB00C9ECB358}"/>
              </a:ext>
            </a:extLst>
          </p:cNvPr>
          <p:cNvSpPr>
            <a:spLocks noGrp="1"/>
          </p:cNvSpPr>
          <p:nvPr>
            <p:ph type="pic" sz="quarter" idx="10" hasCustomPrompt="1"/>
          </p:nvPr>
        </p:nvSpPr>
        <p:spPr>
          <a:xfrm>
            <a:off x="8373610" y="0"/>
            <a:ext cx="3818389" cy="6858000"/>
          </a:xfrm>
          <a:prstGeom prst="rect">
            <a:avLst/>
          </a:prstGeom>
        </p:spPr>
        <p:txBody>
          <a:bodyPr/>
          <a:lstStyle>
            <a:lvl1pPr marL="0" indent="0">
              <a:buNone/>
              <a:defRPr sz="1600">
                <a:solidFill>
                  <a:schemeClr val="bg1">
                    <a:lumMod val="50000"/>
                  </a:schemeClr>
                </a:solidFill>
              </a:defRPr>
            </a:lvl1pPr>
          </a:lstStyle>
          <a:p>
            <a:r>
              <a:rPr lang="es-CL" dirty="0"/>
              <a:t>Doble clic para incorporar una imagen</a:t>
            </a:r>
          </a:p>
        </p:txBody>
      </p:sp>
      <p:graphicFrame>
        <p:nvGraphicFramePr>
          <p:cNvPr id="13" name="Objeto 12" hidden="1">
            <a:extLst>
              <a:ext uri="{FF2B5EF4-FFF2-40B4-BE49-F238E27FC236}">
                <a16:creationId xmlns:a16="http://schemas.microsoft.com/office/drawing/2014/main" id="{1B3CF53D-25D4-9646-AB92-B8AA4975E664}"/>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13" name="Objeto 12" hidden="1">
                        <a:extLst>
                          <a:ext uri="{FF2B5EF4-FFF2-40B4-BE49-F238E27FC236}">
                            <a16:creationId xmlns:a16="http://schemas.microsoft.com/office/drawing/2014/main" id="{1B3CF53D-25D4-9646-AB92-B8AA4975E664}"/>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22" name="Marcador de texto 7">
            <a:extLst>
              <a:ext uri="{FF2B5EF4-FFF2-40B4-BE49-F238E27FC236}">
                <a16:creationId xmlns:a16="http://schemas.microsoft.com/office/drawing/2014/main" id="{033F232C-1A9F-1C4B-B63A-72AD25EAD3C0}"/>
              </a:ext>
            </a:extLst>
          </p:cNvPr>
          <p:cNvSpPr>
            <a:spLocks noGrp="1"/>
          </p:cNvSpPr>
          <p:nvPr userDrawn="1">
            <p:ph type="body" sz="quarter" idx="16" hasCustomPrompt="1"/>
          </p:nvPr>
        </p:nvSpPr>
        <p:spPr>
          <a:xfrm>
            <a:off x="408545" y="1118020"/>
            <a:ext cx="467318" cy="486669"/>
          </a:xfrm>
          <a:prstGeom prst="rect">
            <a:avLst/>
          </a:prstGeom>
        </p:spPr>
        <p:txBody>
          <a:bodyPr lIns="0" tIns="0" rIns="0" bIns="0"/>
          <a:lstStyle>
            <a:lvl1pPr marL="0" indent="0" algn="r">
              <a:buNone/>
              <a:defRPr sz="16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err="1"/>
              <a:t>Nº</a:t>
            </a:r>
            <a:endParaRPr lang="es-CL" dirty="0"/>
          </a:p>
        </p:txBody>
      </p:sp>
      <p:sp>
        <p:nvSpPr>
          <p:cNvPr id="23" name="Marcador de texto 7">
            <a:extLst>
              <a:ext uri="{FF2B5EF4-FFF2-40B4-BE49-F238E27FC236}">
                <a16:creationId xmlns:a16="http://schemas.microsoft.com/office/drawing/2014/main" id="{F6EA4AA6-F211-574A-BE31-1CA2875DC6C4}"/>
              </a:ext>
            </a:extLst>
          </p:cNvPr>
          <p:cNvSpPr>
            <a:spLocks noGrp="1"/>
          </p:cNvSpPr>
          <p:nvPr userDrawn="1">
            <p:ph type="body" sz="quarter" idx="17" hasCustomPrompt="1"/>
          </p:nvPr>
        </p:nvSpPr>
        <p:spPr>
          <a:xfrm>
            <a:off x="1112769" y="3156857"/>
            <a:ext cx="2947073" cy="278674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2" name="Título 1">
            <a:extLst>
              <a:ext uri="{FF2B5EF4-FFF2-40B4-BE49-F238E27FC236}">
                <a16:creationId xmlns:a16="http://schemas.microsoft.com/office/drawing/2014/main" id="{ACB8010E-D6E1-90A8-7F57-14AE0A01148A}"/>
              </a:ext>
            </a:extLst>
          </p:cNvPr>
          <p:cNvSpPr>
            <a:spLocks noGrp="1"/>
          </p:cNvSpPr>
          <p:nvPr>
            <p:ph type="title" hasCustomPrompt="1"/>
          </p:nvPr>
        </p:nvSpPr>
        <p:spPr>
          <a:xfrm>
            <a:off x="1112770" y="1118020"/>
            <a:ext cx="3312926" cy="1734036"/>
          </a:xfrm>
          <a:prstGeom prst="rect">
            <a:avLst/>
          </a:prstGeom>
        </p:spPr>
        <p:txBody>
          <a:bodyPr lIns="0" tIns="0" rIns="0" bIns="0"/>
          <a:lstStyle>
            <a:lvl1pPr>
              <a:lnSpc>
                <a:spcPct val="90000"/>
              </a:lnSpc>
              <a:spcBef>
                <a:spcPts val="0"/>
              </a:spcBef>
              <a:spcAft>
                <a:spcPts val="0"/>
              </a:spcAft>
              <a:defRPr sz="4000">
                <a:solidFill>
                  <a:schemeClr val="bg2"/>
                </a:solidFill>
                <a:latin typeface="Arial" panose="020B0604020202020204" pitchFamily="34" charset="0"/>
                <a:cs typeface="Arial" panose="020B0604020202020204" pitchFamily="34" charset="0"/>
              </a:defRPr>
            </a:lvl1pPr>
          </a:lstStyle>
          <a:p>
            <a:r>
              <a:rPr lang="es-ES" dirty="0"/>
              <a:t>Título Arial Bold 40</a:t>
            </a:r>
            <a:endParaRPr lang="es-CL" dirty="0"/>
          </a:p>
        </p:txBody>
      </p:sp>
      <p:sp>
        <p:nvSpPr>
          <p:cNvPr id="40" name="Marcador de texto 7">
            <a:extLst>
              <a:ext uri="{FF2B5EF4-FFF2-40B4-BE49-F238E27FC236}">
                <a16:creationId xmlns:a16="http://schemas.microsoft.com/office/drawing/2014/main" id="{BBA7E125-E594-77B9-1A2D-0D4C28B928DA}"/>
              </a:ext>
            </a:extLst>
          </p:cNvPr>
          <p:cNvSpPr>
            <a:spLocks noGrp="1"/>
          </p:cNvSpPr>
          <p:nvPr>
            <p:ph type="body" sz="quarter" idx="18" hasCustomPrompt="1"/>
          </p:nvPr>
        </p:nvSpPr>
        <p:spPr>
          <a:xfrm>
            <a:off x="4622463" y="3156857"/>
            <a:ext cx="2947073" cy="278674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41" name="Marcador de texto 7">
            <a:extLst>
              <a:ext uri="{FF2B5EF4-FFF2-40B4-BE49-F238E27FC236}">
                <a16:creationId xmlns:a16="http://schemas.microsoft.com/office/drawing/2014/main" id="{DDC9B715-6BC7-85FD-D5A1-9A32DDA0D445}"/>
              </a:ext>
            </a:extLst>
          </p:cNvPr>
          <p:cNvSpPr>
            <a:spLocks noGrp="1"/>
          </p:cNvSpPr>
          <p:nvPr>
            <p:ph type="body" sz="quarter" idx="19" hasCustomPrompt="1"/>
          </p:nvPr>
        </p:nvSpPr>
        <p:spPr>
          <a:xfrm>
            <a:off x="408545" y="370115"/>
            <a:ext cx="2138711" cy="239485"/>
          </a:xfrm>
          <a:prstGeom prst="rect">
            <a:avLst/>
          </a:prstGeom>
        </p:spPr>
        <p:txBody>
          <a:bodyPr lIns="0" tIns="0" rIns="0" bIns="0"/>
          <a:lstStyle>
            <a:lvl1pPr marL="0" indent="0">
              <a:buNone/>
              <a:defRPr sz="12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err="1"/>
              <a:t>Nº</a:t>
            </a:r>
            <a:r>
              <a:rPr lang="es-ES" dirty="0"/>
              <a:t> - Título del capítulo</a:t>
            </a:r>
            <a:endParaRPr lang="es-CL" dirty="0"/>
          </a:p>
        </p:txBody>
      </p:sp>
      <p:sp>
        <p:nvSpPr>
          <p:cNvPr id="38" name="Freeform 37">
            <a:extLst>
              <a:ext uri="{FF2B5EF4-FFF2-40B4-BE49-F238E27FC236}">
                <a16:creationId xmlns:a16="http://schemas.microsoft.com/office/drawing/2014/main" id="{FD8469DA-03C3-6758-7F02-47BF4B454AB4}"/>
              </a:ext>
            </a:extLst>
          </p:cNvPr>
          <p:cNvSpPr/>
          <p:nvPr userDrawn="1"/>
        </p:nvSpPr>
        <p:spPr>
          <a:xfrm>
            <a:off x="8373609" y="6110306"/>
            <a:ext cx="3818391" cy="747694"/>
          </a:xfrm>
          <a:custGeom>
            <a:avLst/>
            <a:gdLst>
              <a:gd name="connsiteX0" fmla="*/ 690432 w 3818391"/>
              <a:gd name="connsiteY0" fmla="*/ 0 h 747694"/>
              <a:gd name="connsiteX1" fmla="*/ 3818391 w 3818391"/>
              <a:gd name="connsiteY1" fmla="*/ 0 h 747694"/>
              <a:gd name="connsiteX2" fmla="*/ 3818391 w 3818391"/>
              <a:gd name="connsiteY2" fmla="*/ 747694 h 747694"/>
              <a:gd name="connsiteX3" fmla="*/ 5773 w 3818391"/>
              <a:gd name="connsiteY3" fmla="*/ 747694 h 747694"/>
              <a:gd name="connsiteX4" fmla="*/ 0 w 3818391"/>
              <a:gd name="connsiteY4" fmla="*/ 690432 h 747694"/>
              <a:gd name="connsiteX5" fmla="*/ 14027 w 3818391"/>
              <a:gd name="connsiteY5" fmla="*/ 551286 h 747694"/>
              <a:gd name="connsiteX6" fmla="*/ 690432 w 3818391"/>
              <a:gd name="connsiteY6" fmla="*/ 0 h 747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8391" h="747694">
                <a:moveTo>
                  <a:pt x="690432" y="0"/>
                </a:moveTo>
                <a:lnTo>
                  <a:pt x="3818391" y="0"/>
                </a:lnTo>
                <a:lnTo>
                  <a:pt x="3818391" y="747694"/>
                </a:lnTo>
                <a:lnTo>
                  <a:pt x="5773" y="747694"/>
                </a:lnTo>
                <a:lnTo>
                  <a:pt x="0" y="690432"/>
                </a:lnTo>
                <a:lnTo>
                  <a:pt x="14027" y="551286"/>
                </a:lnTo>
                <a:cubicBezTo>
                  <a:pt x="78407" y="236668"/>
                  <a:pt x="356781" y="0"/>
                  <a:pt x="690432" y="0"/>
                </a:cubicBezTo>
                <a:close/>
              </a:path>
            </a:pathLst>
          </a:cu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pic>
        <p:nvPicPr>
          <p:cNvPr id="11" name="Picture 9">
            <a:extLst>
              <a:ext uri="{FF2B5EF4-FFF2-40B4-BE49-F238E27FC236}">
                <a16:creationId xmlns:a16="http://schemas.microsoft.com/office/drawing/2014/main" id="{39568CE8-F416-6B48-938E-EBD604E68B32}"/>
              </a:ext>
            </a:extLst>
          </p:cNvPr>
          <p:cNvPicPr>
            <a:picLocks noChangeAspect="1"/>
          </p:cNvPicPr>
          <p:nvPr userDrawn="1"/>
        </p:nvPicPr>
        <p:blipFill>
          <a:blip r:embed="rId5"/>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3960273067"/>
      </p:ext>
    </p:extLst>
  </p:cSld>
  <p:clrMapOvr>
    <a:masterClrMapping/>
  </p:clrMapOvr>
  <p:transition spd="med"/>
  <p:extLst>
    <p:ext uri="{DCECCB84-F9BA-43D5-87BE-67443E8EF086}">
      <p15:sldGuideLst xmlns:p15="http://schemas.microsoft.com/office/powerpoint/2012/main">
        <p15:guide id="2" pos="3840">
          <p15:clr>
            <a:srgbClr val="FBAE40"/>
          </p15:clr>
        </p15:guide>
        <p15:guide id="9" orient="horz" pos="4320">
          <p15:clr>
            <a:srgbClr val="FBAE40"/>
          </p15:clr>
        </p15:guide>
        <p15:guide id="10" orient="horz" pos="1207">
          <p15:clr>
            <a:srgbClr val="FBAE40"/>
          </p15:clr>
        </p15:guide>
        <p15:guide id="11" orient="horz" pos="1830">
          <p15:clr>
            <a:srgbClr val="FBAE40"/>
          </p15:clr>
        </p15:guide>
        <p15:guide id="12" orient="horz" pos="2436">
          <p15:clr>
            <a:srgbClr val="FBAE40"/>
          </p15:clr>
        </p15:guide>
        <p15:guide id="13" orient="horz" pos="3042">
          <p15:clr>
            <a:srgbClr val="FBAE40"/>
          </p15:clr>
        </p15:guide>
        <p15:guide id="14" orient="horz" pos="364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Agenda con foto">
    <p:bg>
      <p:bgPr>
        <a:solidFill>
          <a:srgbClr val="FFFFFF"/>
        </a:solidFill>
        <a:effectLst/>
      </p:bgPr>
    </p:bg>
    <p:spTree>
      <p:nvGrpSpPr>
        <p:cNvPr id="1" name=""/>
        <p:cNvGrpSpPr/>
        <p:nvPr/>
      </p:nvGrpSpPr>
      <p:grpSpPr>
        <a:xfrm>
          <a:off x="0" y="0"/>
          <a:ext cx="0" cy="0"/>
          <a:chOff x="0" y="0"/>
          <a:chExt cx="0" cy="0"/>
        </a:xfrm>
      </p:grpSpPr>
      <p:sp>
        <p:nvSpPr>
          <p:cNvPr id="21" name="Marcador de texto 4">
            <a:extLst>
              <a:ext uri="{FF2B5EF4-FFF2-40B4-BE49-F238E27FC236}">
                <a16:creationId xmlns:a16="http://schemas.microsoft.com/office/drawing/2014/main" id="{9440AD7B-097E-C24C-A4EE-30C53E3EC6E3}"/>
              </a:ext>
            </a:extLst>
          </p:cNvPr>
          <p:cNvSpPr>
            <a:spLocks noGrp="1"/>
          </p:cNvSpPr>
          <p:nvPr>
            <p:ph type="body" sz="quarter" idx="20" hasCustomPrompt="1"/>
          </p:nvPr>
        </p:nvSpPr>
        <p:spPr>
          <a:xfrm>
            <a:off x="-626227" y="976313"/>
            <a:ext cx="9078851" cy="6744718"/>
          </a:xfrm>
          <a:prstGeom prst="rect">
            <a:avLst/>
          </a:prstGeom>
        </p:spPr>
        <p:txBody>
          <a:bodyPr lIns="0" tIns="0" rIns="0" bIns="0"/>
          <a:lstStyle>
            <a:lvl1pPr marL="0" indent="0">
              <a:buNone/>
              <a:defRPr sz="59500" b="1">
                <a:solidFill>
                  <a:schemeClr val="accent2"/>
                </a:solidFill>
                <a:latin typeface="Arial" panose="020B0604020202020204" pitchFamily="34" charset="0"/>
                <a:cs typeface="Arial" panose="020B0604020202020204" pitchFamily="34" charset="0"/>
              </a:defRPr>
            </a:lvl1pPr>
          </a:lstStyle>
          <a:p>
            <a:pPr lvl="0"/>
            <a:r>
              <a:rPr lang="es-ES" dirty="0" err="1"/>
              <a:t>Nº</a:t>
            </a:r>
            <a:endParaRPr lang="es-CL" dirty="0"/>
          </a:p>
        </p:txBody>
      </p:sp>
      <p:graphicFrame>
        <p:nvGraphicFramePr>
          <p:cNvPr id="4" name="Objeto 3" hidden="1">
            <a:extLst>
              <a:ext uri="{FF2B5EF4-FFF2-40B4-BE49-F238E27FC236}">
                <a16:creationId xmlns:a16="http://schemas.microsoft.com/office/drawing/2014/main" id="{4CC8A321-110D-F84C-BC3A-3F4DCCDAB071}"/>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4" name="Objeto 3" hidden="1">
                        <a:extLst>
                          <a:ext uri="{FF2B5EF4-FFF2-40B4-BE49-F238E27FC236}">
                            <a16:creationId xmlns:a16="http://schemas.microsoft.com/office/drawing/2014/main" id="{4CC8A321-110D-F84C-BC3A-3F4DCCDAB071}"/>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8" name="Marcador de texto 7">
            <a:extLst>
              <a:ext uri="{FF2B5EF4-FFF2-40B4-BE49-F238E27FC236}">
                <a16:creationId xmlns:a16="http://schemas.microsoft.com/office/drawing/2014/main" id="{5AD2C0A8-B6B2-0419-0AFF-3341208219DC}"/>
              </a:ext>
            </a:extLst>
          </p:cNvPr>
          <p:cNvSpPr>
            <a:spLocks noGrp="1"/>
          </p:cNvSpPr>
          <p:nvPr>
            <p:ph type="body" sz="quarter" idx="19" hasCustomPrompt="1"/>
          </p:nvPr>
        </p:nvSpPr>
        <p:spPr>
          <a:xfrm>
            <a:off x="408545" y="370115"/>
            <a:ext cx="2138711" cy="239485"/>
          </a:xfrm>
          <a:prstGeom prst="rect">
            <a:avLst/>
          </a:prstGeom>
        </p:spPr>
        <p:txBody>
          <a:bodyPr lIns="0" tIns="0" rIns="0" bIns="0"/>
          <a:lstStyle>
            <a:lvl1pPr marL="0" indent="0">
              <a:buNone/>
              <a:defRPr sz="12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err="1"/>
              <a:t>Nº</a:t>
            </a:r>
            <a:r>
              <a:rPr lang="es-ES" dirty="0"/>
              <a:t> - Título del capítulo</a:t>
            </a:r>
            <a:endParaRPr lang="es-CL" dirty="0"/>
          </a:p>
        </p:txBody>
      </p:sp>
      <p:sp>
        <p:nvSpPr>
          <p:cNvPr id="7" name="Marcador de texto 7">
            <a:extLst>
              <a:ext uri="{FF2B5EF4-FFF2-40B4-BE49-F238E27FC236}">
                <a16:creationId xmlns:a16="http://schemas.microsoft.com/office/drawing/2014/main" id="{81C8C9F4-8EE4-DE3A-A006-90BC9A669AB8}"/>
              </a:ext>
            </a:extLst>
          </p:cNvPr>
          <p:cNvSpPr>
            <a:spLocks noGrp="1"/>
          </p:cNvSpPr>
          <p:nvPr>
            <p:ph type="body" sz="quarter" idx="53" hasCustomPrompt="1"/>
          </p:nvPr>
        </p:nvSpPr>
        <p:spPr>
          <a:xfrm>
            <a:off x="914400" y="2150888"/>
            <a:ext cx="10326029" cy="3915375"/>
          </a:xfrm>
          <a:prstGeom prst="rect">
            <a:avLst/>
          </a:prstGeom>
        </p:spPr>
        <p:txBody>
          <a:bodyPr lIns="0" tIns="0" rIns="0" bIns="0"/>
          <a:lstStyle>
            <a:lvl1pPr marL="0" indent="0">
              <a:buNone/>
              <a:defRPr sz="4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complementario</a:t>
            </a:r>
            <a:br>
              <a:rPr lang="es-ES" dirty="0"/>
            </a:br>
            <a:r>
              <a:rPr lang="es-ES" dirty="0"/>
              <a:t>Arial - 40 puntos</a:t>
            </a:r>
            <a:endParaRPr lang="es-CL" dirty="0"/>
          </a:p>
        </p:txBody>
      </p:sp>
      <p:sp>
        <p:nvSpPr>
          <p:cNvPr id="10" name="Marcador de texto 7">
            <a:extLst>
              <a:ext uri="{FF2B5EF4-FFF2-40B4-BE49-F238E27FC236}">
                <a16:creationId xmlns:a16="http://schemas.microsoft.com/office/drawing/2014/main" id="{92EF5749-03D5-7EB9-B918-BCA03C160993}"/>
              </a:ext>
            </a:extLst>
          </p:cNvPr>
          <p:cNvSpPr>
            <a:spLocks noGrp="1"/>
          </p:cNvSpPr>
          <p:nvPr>
            <p:ph type="body" sz="quarter" idx="54" hasCustomPrompt="1"/>
          </p:nvPr>
        </p:nvSpPr>
        <p:spPr>
          <a:xfrm>
            <a:off x="914400" y="1260300"/>
            <a:ext cx="10326029" cy="523875"/>
          </a:xfrm>
          <a:prstGeom prst="rect">
            <a:avLst/>
          </a:prstGeom>
        </p:spPr>
        <p:txBody>
          <a:bodyPr lIns="0" tIns="0" rIns="0" bIns="0"/>
          <a:lstStyle>
            <a:lvl1pPr marL="0" indent="0">
              <a:buNone/>
              <a:defRPr sz="4000" b="1">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- 40 puntos</a:t>
            </a:r>
            <a:endParaRPr lang="es-CL" dirty="0"/>
          </a:p>
        </p:txBody>
      </p:sp>
      <p:pic>
        <p:nvPicPr>
          <p:cNvPr id="11" name="Picture 9">
            <a:extLst>
              <a:ext uri="{FF2B5EF4-FFF2-40B4-BE49-F238E27FC236}">
                <a16:creationId xmlns:a16="http://schemas.microsoft.com/office/drawing/2014/main" id="{F3F4752F-E3DE-0A43-B945-CD93B39799E9}"/>
              </a:ext>
            </a:extLst>
          </p:cNvPr>
          <p:cNvPicPr>
            <a:picLocks noChangeAspect="1"/>
          </p:cNvPicPr>
          <p:nvPr userDrawn="1"/>
        </p:nvPicPr>
        <p:blipFill>
          <a:blip r:embed="rId5"/>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125346575"/>
      </p:ext>
    </p:extLst>
  </p:cSld>
  <p:clrMapOvr>
    <a:masterClrMapping/>
  </p:clrMapOvr>
  <p:transition spd="med"/>
  <p:extLst>
    <p:ext uri="{DCECCB84-F9BA-43D5-87BE-67443E8EF086}">
      <p15:sldGuideLst xmlns:p15="http://schemas.microsoft.com/office/powerpoint/2012/main">
        <p15:guide id="1" orient="horz" pos="2761">
          <p15:clr>
            <a:srgbClr val="FBAE40"/>
          </p15:clr>
        </p15:guide>
        <p15:guide id="2" pos="3840">
          <p15:clr>
            <a:srgbClr val="FBAE40"/>
          </p15:clr>
        </p15:guide>
        <p15:guide id="3" orient="horz" pos="289">
          <p15:clr>
            <a:srgbClr val="FBAE40"/>
          </p15:clr>
        </p15:guide>
        <p15:guide id="4" pos="7061">
          <p15:clr>
            <a:srgbClr val="FBAE40"/>
          </p15:clr>
        </p15:guide>
        <p15:guide id="5" orient="horz" pos="155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AD63DD-4E58-EB40-A130-0C15415D3695}"/>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14A63A58-DF43-2345-BE9B-B71C222E7FA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s-ES"/>
              <a:t>Editar los estilos de texto del patrón
Segundo nivel
Tercer nivel
Cuarto nivel
Quinto nivel</a:t>
            </a:r>
            <a:endParaRPr lang="es-CL"/>
          </a:p>
        </p:txBody>
      </p:sp>
      <p:sp>
        <p:nvSpPr>
          <p:cNvPr id="4" name="Marcador de fecha 3">
            <a:extLst>
              <a:ext uri="{FF2B5EF4-FFF2-40B4-BE49-F238E27FC236}">
                <a16:creationId xmlns:a16="http://schemas.microsoft.com/office/drawing/2014/main" id="{9DE5DDBD-84D2-5946-94A9-DBE15D2356FD}"/>
              </a:ext>
            </a:extLst>
          </p:cNvPr>
          <p:cNvSpPr>
            <a:spLocks noGrp="1"/>
          </p:cNvSpPr>
          <p:nvPr>
            <p:ph type="dt" sz="half" idx="10"/>
          </p:nvPr>
        </p:nvSpPr>
        <p:spPr/>
        <p:txBody>
          <a:bodyPr/>
          <a:lstStyle/>
          <a:p>
            <a:fld id="{BC09EF03-2F77-2A4D-9B2F-36C4940DC5E6}" type="datetimeFigureOut">
              <a:rPr lang="es-CL" smtClean="0"/>
              <a:t>11-09-2024</a:t>
            </a:fld>
            <a:endParaRPr lang="es-CL" dirty="0"/>
          </a:p>
        </p:txBody>
      </p:sp>
      <p:sp>
        <p:nvSpPr>
          <p:cNvPr id="5" name="Marcador de pie de página 4">
            <a:extLst>
              <a:ext uri="{FF2B5EF4-FFF2-40B4-BE49-F238E27FC236}">
                <a16:creationId xmlns:a16="http://schemas.microsoft.com/office/drawing/2014/main" id="{782A2EB5-65AF-B946-967C-581AAE1A6508}"/>
              </a:ext>
            </a:extLst>
          </p:cNvPr>
          <p:cNvSpPr>
            <a:spLocks noGrp="1"/>
          </p:cNvSpPr>
          <p:nvPr>
            <p:ph type="ftr" sz="quarter" idx="11"/>
          </p:nvPr>
        </p:nvSpPr>
        <p:spPr/>
        <p:txBody>
          <a:bodyPr/>
          <a:lstStyle/>
          <a:p>
            <a:endParaRPr lang="es-CL" dirty="0"/>
          </a:p>
        </p:txBody>
      </p:sp>
      <p:sp>
        <p:nvSpPr>
          <p:cNvPr id="6" name="Marcador de número de diapositiva 5">
            <a:extLst>
              <a:ext uri="{FF2B5EF4-FFF2-40B4-BE49-F238E27FC236}">
                <a16:creationId xmlns:a16="http://schemas.microsoft.com/office/drawing/2014/main" id="{2ACE3C48-5A5E-F84F-86E0-F116CBB82426}"/>
              </a:ext>
            </a:extLst>
          </p:cNvPr>
          <p:cNvSpPr>
            <a:spLocks noGrp="1"/>
          </p:cNvSpPr>
          <p:nvPr>
            <p:ph type="sldNum" sz="quarter" idx="12"/>
          </p:nvPr>
        </p:nvSpPr>
        <p:spPr/>
        <p:txBody>
          <a:bodyPr/>
          <a:lstStyle/>
          <a:p>
            <a:fld id="{0CAAAF1F-757C-DD4C-B269-E25CA538D01D}" type="slidenum">
              <a:rPr lang="es-CL" smtClean="0"/>
              <a:t>‹Nº›</a:t>
            </a:fld>
            <a:endParaRPr lang="es-CL" dirty="0"/>
          </a:p>
        </p:txBody>
      </p:sp>
    </p:spTree>
    <p:extLst>
      <p:ext uri="{BB962C8B-B14F-4D97-AF65-F5344CB8AC3E}">
        <p14:creationId xmlns:p14="http://schemas.microsoft.com/office/powerpoint/2010/main" val="35680432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genda con foto">
    <p:bg>
      <p:bgPr>
        <a:solidFill>
          <a:srgbClr val="FFFFFF"/>
        </a:solidFill>
        <a:effectLst/>
      </p:bgPr>
    </p:bg>
    <p:spTree>
      <p:nvGrpSpPr>
        <p:cNvPr id="1" name=""/>
        <p:cNvGrpSpPr/>
        <p:nvPr/>
      </p:nvGrpSpPr>
      <p:grpSpPr>
        <a:xfrm>
          <a:off x="0" y="0"/>
          <a:ext cx="0" cy="0"/>
          <a:chOff x="0" y="0"/>
          <a:chExt cx="0" cy="0"/>
        </a:xfrm>
      </p:grpSpPr>
      <p:graphicFrame>
        <p:nvGraphicFramePr>
          <p:cNvPr id="4" name="Objeto 3" hidden="1">
            <a:extLst>
              <a:ext uri="{FF2B5EF4-FFF2-40B4-BE49-F238E27FC236}">
                <a16:creationId xmlns:a16="http://schemas.microsoft.com/office/drawing/2014/main" id="{4CC8A321-110D-F84C-BC3A-3F4DCCDAB071}"/>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4" name="Objeto 3" hidden="1">
                        <a:extLst>
                          <a:ext uri="{FF2B5EF4-FFF2-40B4-BE49-F238E27FC236}">
                            <a16:creationId xmlns:a16="http://schemas.microsoft.com/office/drawing/2014/main" id="{4CC8A321-110D-F84C-BC3A-3F4DCCDAB071}"/>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50" name="Marcador de posición de imagen 48">
            <a:extLst>
              <a:ext uri="{FF2B5EF4-FFF2-40B4-BE49-F238E27FC236}">
                <a16:creationId xmlns:a16="http://schemas.microsoft.com/office/drawing/2014/main" id="{1B440493-E3F4-1342-A810-C3F9FAEC89AD}"/>
              </a:ext>
            </a:extLst>
          </p:cNvPr>
          <p:cNvSpPr>
            <a:spLocks noGrp="1"/>
          </p:cNvSpPr>
          <p:nvPr>
            <p:ph type="pic" sz="quarter" idx="10" hasCustomPrompt="1"/>
          </p:nvPr>
        </p:nvSpPr>
        <p:spPr>
          <a:xfrm>
            <a:off x="447223" y="2470016"/>
            <a:ext cx="1910556" cy="1404938"/>
          </a:xfrm>
          <a:prstGeom prst="rect">
            <a:avLst/>
          </a:prstGeom>
        </p:spPr>
        <p:txBody>
          <a:bodyPr/>
          <a:lstStyle>
            <a:lvl1pPr marL="0" indent="0">
              <a:buNone/>
              <a:defRPr sz="900"/>
            </a:lvl1pPr>
          </a:lstStyle>
          <a:p>
            <a:r>
              <a:rPr lang="es-CL" dirty="0"/>
              <a:t>Doble clic para incorporar una imagen</a:t>
            </a:r>
          </a:p>
        </p:txBody>
      </p:sp>
      <p:sp>
        <p:nvSpPr>
          <p:cNvPr id="56" name="Marcador de posición de imagen 48">
            <a:extLst>
              <a:ext uri="{FF2B5EF4-FFF2-40B4-BE49-F238E27FC236}">
                <a16:creationId xmlns:a16="http://schemas.microsoft.com/office/drawing/2014/main" id="{E5FAA08C-8A49-324F-84B7-1DB2F697B299}"/>
              </a:ext>
            </a:extLst>
          </p:cNvPr>
          <p:cNvSpPr>
            <a:spLocks noGrp="1"/>
          </p:cNvSpPr>
          <p:nvPr>
            <p:ph type="pic" sz="quarter" idx="11" hasCustomPrompt="1"/>
          </p:nvPr>
        </p:nvSpPr>
        <p:spPr>
          <a:xfrm>
            <a:off x="3575574" y="2470016"/>
            <a:ext cx="1910556" cy="1404938"/>
          </a:xfrm>
          <a:prstGeom prst="rect">
            <a:avLst/>
          </a:prstGeom>
        </p:spPr>
        <p:txBody>
          <a:bodyPr/>
          <a:lstStyle>
            <a:lvl1pPr marL="0" indent="0">
              <a:buNone/>
              <a:defRPr sz="900"/>
            </a:lvl1pPr>
          </a:lstStyle>
          <a:p>
            <a:r>
              <a:rPr lang="es-CL" dirty="0"/>
              <a:t>Doble clic para incorporar una imagen</a:t>
            </a:r>
          </a:p>
        </p:txBody>
      </p:sp>
      <p:sp>
        <p:nvSpPr>
          <p:cNvPr id="58" name="Marcador de posición de imagen 48">
            <a:extLst>
              <a:ext uri="{FF2B5EF4-FFF2-40B4-BE49-F238E27FC236}">
                <a16:creationId xmlns:a16="http://schemas.microsoft.com/office/drawing/2014/main" id="{34FF0757-2DED-4B4A-B2FA-00557BE89637}"/>
              </a:ext>
            </a:extLst>
          </p:cNvPr>
          <p:cNvSpPr>
            <a:spLocks noGrp="1"/>
          </p:cNvSpPr>
          <p:nvPr>
            <p:ph type="pic" sz="quarter" idx="12" hasCustomPrompt="1"/>
          </p:nvPr>
        </p:nvSpPr>
        <p:spPr>
          <a:xfrm>
            <a:off x="6701114" y="2470016"/>
            <a:ext cx="1910556" cy="1404938"/>
          </a:xfrm>
          <a:prstGeom prst="rect">
            <a:avLst/>
          </a:prstGeom>
        </p:spPr>
        <p:txBody>
          <a:bodyPr/>
          <a:lstStyle>
            <a:lvl1pPr marL="0" indent="0">
              <a:buNone/>
              <a:defRPr sz="900"/>
            </a:lvl1pPr>
          </a:lstStyle>
          <a:p>
            <a:r>
              <a:rPr lang="es-CL" dirty="0"/>
              <a:t>Doble clic para incorporar una imagen</a:t>
            </a:r>
          </a:p>
        </p:txBody>
      </p:sp>
      <p:sp>
        <p:nvSpPr>
          <p:cNvPr id="9" name="Marcador de posición de imagen 48">
            <a:extLst>
              <a:ext uri="{FF2B5EF4-FFF2-40B4-BE49-F238E27FC236}">
                <a16:creationId xmlns:a16="http://schemas.microsoft.com/office/drawing/2014/main" id="{2DFEDD8C-A34C-B34F-A4D7-68530375A69F}"/>
              </a:ext>
            </a:extLst>
          </p:cNvPr>
          <p:cNvSpPr>
            <a:spLocks noGrp="1"/>
          </p:cNvSpPr>
          <p:nvPr>
            <p:ph type="pic" sz="quarter" idx="13" hasCustomPrompt="1"/>
          </p:nvPr>
        </p:nvSpPr>
        <p:spPr>
          <a:xfrm>
            <a:off x="9832215" y="2470016"/>
            <a:ext cx="1910556" cy="1404938"/>
          </a:xfrm>
          <a:prstGeom prst="rect">
            <a:avLst/>
          </a:prstGeom>
        </p:spPr>
        <p:txBody>
          <a:bodyPr/>
          <a:lstStyle>
            <a:lvl1pPr marL="0" indent="0">
              <a:buNone/>
              <a:defRPr sz="900"/>
            </a:lvl1pPr>
          </a:lstStyle>
          <a:p>
            <a:r>
              <a:rPr lang="es-CL" dirty="0"/>
              <a:t>Doble clic para incorporar una imagen</a:t>
            </a:r>
          </a:p>
        </p:txBody>
      </p:sp>
      <p:sp>
        <p:nvSpPr>
          <p:cNvPr id="15" name="Marcador de texto 7">
            <a:extLst>
              <a:ext uri="{FF2B5EF4-FFF2-40B4-BE49-F238E27FC236}">
                <a16:creationId xmlns:a16="http://schemas.microsoft.com/office/drawing/2014/main" id="{6A7883B1-3426-A549-92EA-BD1A4023ADED}"/>
              </a:ext>
            </a:extLst>
          </p:cNvPr>
          <p:cNvSpPr>
            <a:spLocks noGrp="1"/>
          </p:cNvSpPr>
          <p:nvPr>
            <p:ph type="body" sz="quarter" idx="14" hasCustomPrompt="1"/>
          </p:nvPr>
        </p:nvSpPr>
        <p:spPr>
          <a:xfrm>
            <a:off x="447223" y="4082327"/>
            <a:ext cx="1910496" cy="1563912"/>
          </a:xfrm>
          <a:prstGeom prst="rect">
            <a:avLst/>
          </a:prstGeom>
        </p:spPr>
        <p:txBody>
          <a:bodyPr lIns="0" tIns="0" rIns="0" bIns="0"/>
          <a:lstStyle>
            <a:lvl1pPr marL="0" indent="0">
              <a:spcBef>
                <a:spcPts val="1000"/>
              </a:spcBef>
              <a:spcAft>
                <a:spcPts val="1000"/>
              </a:spcAft>
              <a:buNone/>
              <a:defRPr sz="1600" b="1">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r>
              <a:rPr lang="es-ES" dirty="0">
                <a:solidFill>
                  <a:schemeClr val="bg2"/>
                </a:solidFill>
              </a:rPr>
              <a:t>Texto Arial</a:t>
            </a:r>
            <a:br>
              <a:rPr lang="es-ES" dirty="0">
                <a:solidFill>
                  <a:schemeClr val="bg2"/>
                </a:solidFill>
              </a:rPr>
            </a:br>
            <a:r>
              <a:rPr lang="es-ES" dirty="0">
                <a:solidFill>
                  <a:schemeClr val="bg2"/>
                </a:solidFill>
              </a:rPr>
              <a:t>Bold 16</a:t>
            </a:r>
          </a:p>
        </p:txBody>
      </p:sp>
      <p:sp>
        <p:nvSpPr>
          <p:cNvPr id="17" name="Marcador de texto 7">
            <a:extLst>
              <a:ext uri="{FF2B5EF4-FFF2-40B4-BE49-F238E27FC236}">
                <a16:creationId xmlns:a16="http://schemas.microsoft.com/office/drawing/2014/main" id="{57CED1DC-47B6-A343-BB28-616597DA9FBA}"/>
              </a:ext>
            </a:extLst>
          </p:cNvPr>
          <p:cNvSpPr>
            <a:spLocks noGrp="1"/>
          </p:cNvSpPr>
          <p:nvPr>
            <p:ph type="body" sz="quarter" idx="16" hasCustomPrompt="1"/>
          </p:nvPr>
        </p:nvSpPr>
        <p:spPr>
          <a:xfrm>
            <a:off x="3575574" y="4082774"/>
            <a:ext cx="1910496" cy="1563465"/>
          </a:xfrm>
          <a:prstGeom prst="rect">
            <a:avLst/>
          </a:prstGeom>
        </p:spPr>
        <p:txBody>
          <a:bodyPr lIns="0" tIns="0" rIns="0" bIns="0"/>
          <a:lstStyle>
            <a:lvl1pPr marL="0" indent="0">
              <a:buNone/>
              <a:defRPr sz="1600" b="0">
                <a:solidFill>
                  <a:schemeClr val="tx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18" name="Marcador de texto 7">
            <a:extLst>
              <a:ext uri="{FF2B5EF4-FFF2-40B4-BE49-F238E27FC236}">
                <a16:creationId xmlns:a16="http://schemas.microsoft.com/office/drawing/2014/main" id="{D2B3CAFC-D9A0-A34F-BD98-4510B81946EA}"/>
              </a:ext>
            </a:extLst>
          </p:cNvPr>
          <p:cNvSpPr>
            <a:spLocks noGrp="1"/>
          </p:cNvSpPr>
          <p:nvPr>
            <p:ph type="body" sz="quarter" idx="17" hasCustomPrompt="1"/>
          </p:nvPr>
        </p:nvSpPr>
        <p:spPr>
          <a:xfrm>
            <a:off x="6703925" y="4082774"/>
            <a:ext cx="1910496" cy="1563465"/>
          </a:xfrm>
          <a:prstGeom prst="rect">
            <a:avLst/>
          </a:prstGeom>
        </p:spPr>
        <p:txBody>
          <a:bodyPr lIns="0" tIns="0" rIns="0" bIns="0"/>
          <a:lstStyle>
            <a:lvl1pPr marL="0" indent="0">
              <a:buNone/>
              <a:defRPr sz="1600" b="0">
                <a:solidFill>
                  <a:schemeClr val="tx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19" name="Marcador de texto 7">
            <a:extLst>
              <a:ext uri="{FF2B5EF4-FFF2-40B4-BE49-F238E27FC236}">
                <a16:creationId xmlns:a16="http://schemas.microsoft.com/office/drawing/2014/main" id="{BB19E2D3-8F9F-1C41-92D8-77569D290229}"/>
              </a:ext>
            </a:extLst>
          </p:cNvPr>
          <p:cNvSpPr>
            <a:spLocks noGrp="1"/>
          </p:cNvSpPr>
          <p:nvPr>
            <p:ph type="body" sz="quarter" idx="18" hasCustomPrompt="1"/>
          </p:nvPr>
        </p:nvSpPr>
        <p:spPr>
          <a:xfrm>
            <a:off x="9832275" y="4082774"/>
            <a:ext cx="1910496" cy="1563465"/>
          </a:xfrm>
          <a:prstGeom prst="rect">
            <a:avLst/>
          </a:prstGeom>
        </p:spPr>
        <p:txBody>
          <a:bodyPr lIns="0" tIns="0" rIns="0" bIns="0"/>
          <a:lstStyle>
            <a:lvl1pPr marL="0" indent="0">
              <a:buNone/>
              <a:defRPr sz="1600" b="0">
                <a:solidFill>
                  <a:schemeClr val="tx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21" name="Marcador de texto 4">
            <a:extLst>
              <a:ext uri="{FF2B5EF4-FFF2-40B4-BE49-F238E27FC236}">
                <a16:creationId xmlns:a16="http://schemas.microsoft.com/office/drawing/2014/main" id="{9440AD7B-097E-C24C-A4EE-30C53E3EC6E3}"/>
              </a:ext>
            </a:extLst>
          </p:cNvPr>
          <p:cNvSpPr>
            <a:spLocks noGrp="1"/>
          </p:cNvSpPr>
          <p:nvPr>
            <p:ph type="body" sz="quarter" idx="20" hasCustomPrompt="1"/>
          </p:nvPr>
        </p:nvSpPr>
        <p:spPr>
          <a:xfrm>
            <a:off x="392334" y="1926714"/>
            <a:ext cx="1199956" cy="879231"/>
          </a:xfrm>
          <a:prstGeom prst="rect">
            <a:avLst/>
          </a:prstGeom>
        </p:spPr>
        <p:txBody>
          <a:bodyPr lIns="0" tIns="0" rIns="0" bIns="0"/>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2" name="Marcador de texto 4">
            <a:extLst>
              <a:ext uri="{FF2B5EF4-FFF2-40B4-BE49-F238E27FC236}">
                <a16:creationId xmlns:a16="http://schemas.microsoft.com/office/drawing/2014/main" id="{0BD763DB-BA4F-3A45-83C4-B7A958FB7455}"/>
              </a:ext>
            </a:extLst>
          </p:cNvPr>
          <p:cNvSpPr>
            <a:spLocks noGrp="1"/>
          </p:cNvSpPr>
          <p:nvPr>
            <p:ph type="body" sz="quarter" idx="21" hasCustomPrompt="1"/>
          </p:nvPr>
        </p:nvSpPr>
        <p:spPr>
          <a:xfrm>
            <a:off x="3533034" y="1926714"/>
            <a:ext cx="1199956" cy="879231"/>
          </a:xfrm>
          <a:prstGeom prst="rect">
            <a:avLst/>
          </a:prstGeom>
        </p:spPr>
        <p:txBody>
          <a:bodyPr lIns="0" tIns="0" rIns="0" bIns="0"/>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3" name="Marcador de texto 4">
            <a:extLst>
              <a:ext uri="{FF2B5EF4-FFF2-40B4-BE49-F238E27FC236}">
                <a16:creationId xmlns:a16="http://schemas.microsoft.com/office/drawing/2014/main" id="{D9664D75-F6A1-C840-9C99-011D8555528E}"/>
              </a:ext>
            </a:extLst>
          </p:cNvPr>
          <p:cNvSpPr>
            <a:spLocks noGrp="1"/>
          </p:cNvSpPr>
          <p:nvPr>
            <p:ph type="body" sz="quarter" idx="22" hasCustomPrompt="1"/>
          </p:nvPr>
        </p:nvSpPr>
        <p:spPr>
          <a:xfrm>
            <a:off x="6657655" y="1926714"/>
            <a:ext cx="1199956" cy="879231"/>
          </a:xfrm>
          <a:prstGeom prst="rect">
            <a:avLst/>
          </a:prstGeom>
        </p:spPr>
        <p:txBody>
          <a:bodyPr lIns="0" tIns="0" rIns="0" bIns="0"/>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4" name="Marcador de texto 4">
            <a:extLst>
              <a:ext uri="{FF2B5EF4-FFF2-40B4-BE49-F238E27FC236}">
                <a16:creationId xmlns:a16="http://schemas.microsoft.com/office/drawing/2014/main" id="{F564BB9F-E578-B04F-B48F-901C810196C7}"/>
              </a:ext>
            </a:extLst>
          </p:cNvPr>
          <p:cNvSpPr>
            <a:spLocks noGrp="1"/>
          </p:cNvSpPr>
          <p:nvPr>
            <p:ph type="body" sz="quarter" idx="23" hasCustomPrompt="1"/>
          </p:nvPr>
        </p:nvSpPr>
        <p:spPr>
          <a:xfrm>
            <a:off x="9782276" y="1926714"/>
            <a:ext cx="1199956" cy="879231"/>
          </a:xfrm>
          <a:prstGeom prst="rect">
            <a:avLst/>
          </a:prstGeom>
        </p:spPr>
        <p:txBody>
          <a:bodyPr lIns="0" tIns="0" rIns="0" bIns="0"/>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2" name="Título 1">
            <a:extLst>
              <a:ext uri="{FF2B5EF4-FFF2-40B4-BE49-F238E27FC236}">
                <a16:creationId xmlns:a16="http://schemas.microsoft.com/office/drawing/2014/main" id="{EEFF2E13-34D5-D1C8-EC0D-A20965AFD6F7}"/>
              </a:ext>
            </a:extLst>
          </p:cNvPr>
          <p:cNvSpPr>
            <a:spLocks noGrp="1"/>
          </p:cNvSpPr>
          <p:nvPr>
            <p:ph type="title" hasCustomPrompt="1"/>
          </p:nvPr>
        </p:nvSpPr>
        <p:spPr>
          <a:xfrm>
            <a:off x="457128" y="458787"/>
            <a:ext cx="5530922" cy="720000"/>
          </a:xfrm>
          <a:prstGeom prst="rect">
            <a:avLst/>
          </a:prstGeom>
        </p:spPr>
        <p:txBody>
          <a:bodyPr lIns="0" tIns="0" rIns="0" bIns="0"/>
          <a:lstStyle>
            <a:lvl1pPr>
              <a:lnSpc>
                <a:spcPct val="90000"/>
              </a:lnSpc>
              <a:spcBef>
                <a:spcPts val="0"/>
              </a:spcBef>
              <a:spcAft>
                <a:spcPts val="0"/>
              </a:spcAft>
              <a:defRPr sz="2000">
                <a:solidFill>
                  <a:schemeClr val="tx1"/>
                </a:solidFill>
                <a:latin typeface="Arial" panose="020B0604020202020204" pitchFamily="34" charset="0"/>
                <a:cs typeface="Arial" panose="020B0604020202020204" pitchFamily="34" charset="0"/>
              </a:defRPr>
            </a:lvl1pPr>
          </a:lstStyle>
          <a:p>
            <a:r>
              <a:rPr lang="es-ES" dirty="0"/>
              <a:t>Título Arial</a:t>
            </a:r>
            <a:br>
              <a:rPr lang="es-ES" dirty="0"/>
            </a:br>
            <a:r>
              <a:rPr lang="es-ES" dirty="0"/>
              <a:t>Bold 20</a:t>
            </a:r>
            <a:endParaRPr lang="es-CL" dirty="0"/>
          </a:p>
        </p:txBody>
      </p:sp>
      <p:sp>
        <p:nvSpPr>
          <p:cNvPr id="6" name="Marcador de número de diapositiva 1">
            <a:extLst>
              <a:ext uri="{FF2B5EF4-FFF2-40B4-BE49-F238E27FC236}">
                <a16:creationId xmlns:a16="http://schemas.microsoft.com/office/drawing/2014/main" id="{25206FC1-F6D3-11A5-B3D5-7675E749D69A}"/>
              </a:ext>
            </a:extLst>
          </p:cNvPr>
          <p:cNvSpPr>
            <a:spLocks noGrp="1"/>
          </p:cNvSpPr>
          <p:nvPr>
            <p:ph type="sldNum" sz="quarter" idx="52"/>
          </p:nvPr>
        </p:nvSpPr>
        <p:spPr>
          <a:xfrm>
            <a:off x="9890709" y="6617652"/>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cxnSp>
        <p:nvCxnSpPr>
          <p:cNvPr id="3" name="Conector recto 18">
            <a:extLst>
              <a:ext uri="{FF2B5EF4-FFF2-40B4-BE49-F238E27FC236}">
                <a16:creationId xmlns:a16="http://schemas.microsoft.com/office/drawing/2014/main" id="{765B3316-AC7E-A2FD-4A87-49159049614B}"/>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20" name="Picture 9">
            <a:extLst>
              <a:ext uri="{FF2B5EF4-FFF2-40B4-BE49-F238E27FC236}">
                <a16:creationId xmlns:a16="http://schemas.microsoft.com/office/drawing/2014/main" id="{D99BDDEB-4512-0143-8C1F-AF125C870B89}"/>
              </a:ext>
            </a:extLst>
          </p:cNvPr>
          <p:cNvPicPr>
            <a:picLocks noChangeAspect="1"/>
          </p:cNvPicPr>
          <p:nvPr userDrawn="1"/>
        </p:nvPicPr>
        <p:blipFill>
          <a:blip r:embed="rId5"/>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3766683979"/>
      </p:ext>
    </p:extLst>
  </p:cSld>
  <p:clrMapOvr>
    <a:masterClrMapping/>
  </p:clrMapOvr>
  <p:transition spd="med"/>
  <p:extLst>
    <p:ext uri="{DCECCB84-F9BA-43D5-87BE-67443E8EF086}">
      <p15:sldGuideLst xmlns:p15="http://schemas.microsoft.com/office/powerpoint/2012/main">
        <p15:guide id="1" orient="horz" pos="2761">
          <p15:clr>
            <a:srgbClr val="FBAE40"/>
          </p15:clr>
        </p15:guide>
        <p15:guide id="2" pos="3840">
          <p15:clr>
            <a:srgbClr val="FBAE40"/>
          </p15:clr>
        </p15:guide>
        <p15:guide id="3" orient="horz" pos="289">
          <p15:clr>
            <a:srgbClr val="FBAE40"/>
          </p15:clr>
        </p15:guide>
        <p15:guide id="4" pos="7061">
          <p15:clr>
            <a:srgbClr val="FBAE40"/>
          </p15:clr>
        </p15:guide>
        <p15:guide id="5" orient="horz" pos="1553">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ámina enumeración 1">
    <p:spTree>
      <p:nvGrpSpPr>
        <p:cNvPr id="1" name=""/>
        <p:cNvGrpSpPr/>
        <p:nvPr/>
      </p:nvGrpSpPr>
      <p:grpSpPr>
        <a:xfrm>
          <a:off x="0" y="0"/>
          <a:ext cx="0" cy="0"/>
          <a:chOff x="0" y="0"/>
          <a:chExt cx="0" cy="0"/>
        </a:xfrm>
      </p:grpSpPr>
      <p:sp>
        <p:nvSpPr>
          <p:cNvPr id="36" name="Marcador de texto 7">
            <a:extLst>
              <a:ext uri="{FF2B5EF4-FFF2-40B4-BE49-F238E27FC236}">
                <a16:creationId xmlns:a16="http://schemas.microsoft.com/office/drawing/2014/main" id="{F98F0A76-E459-7040-92DF-0796E35D78F1}"/>
              </a:ext>
            </a:extLst>
          </p:cNvPr>
          <p:cNvSpPr>
            <a:spLocks noGrp="1"/>
          </p:cNvSpPr>
          <p:nvPr>
            <p:ph type="body" sz="quarter" idx="14" hasCustomPrompt="1"/>
          </p:nvPr>
        </p:nvSpPr>
        <p:spPr>
          <a:xfrm>
            <a:off x="451220" y="3613260"/>
            <a:ext cx="2401643" cy="2215446"/>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54" name="Marcador de texto 7">
            <a:extLst>
              <a:ext uri="{FF2B5EF4-FFF2-40B4-BE49-F238E27FC236}">
                <a16:creationId xmlns:a16="http://schemas.microsoft.com/office/drawing/2014/main" id="{42F8710E-2DE8-074A-B6FC-EE460A7B8A9B}"/>
              </a:ext>
            </a:extLst>
          </p:cNvPr>
          <p:cNvSpPr>
            <a:spLocks noGrp="1"/>
          </p:cNvSpPr>
          <p:nvPr>
            <p:ph type="body" sz="quarter" idx="13" hasCustomPrompt="1"/>
          </p:nvPr>
        </p:nvSpPr>
        <p:spPr>
          <a:xfrm>
            <a:off x="1520924" y="2796470"/>
            <a:ext cx="1327576" cy="46800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73" name="Marcador de texto 7">
            <a:extLst>
              <a:ext uri="{FF2B5EF4-FFF2-40B4-BE49-F238E27FC236}">
                <a16:creationId xmlns:a16="http://schemas.microsoft.com/office/drawing/2014/main" id="{09EEDC92-36AB-3740-B395-D2782D6591A5}"/>
              </a:ext>
            </a:extLst>
          </p:cNvPr>
          <p:cNvSpPr>
            <a:spLocks noGrp="1"/>
          </p:cNvSpPr>
          <p:nvPr>
            <p:ph type="body" sz="quarter" idx="19" hasCustomPrompt="1"/>
          </p:nvPr>
        </p:nvSpPr>
        <p:spPr>
          <a:xfrm>
            <a:off x="9328642" y="3613260"/>
            <a:ext cx="2401643" cy="2215446"/>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75" name="Marcador de texto 7">
            <a:extLst>
              <a:ext uri="{FF2B5EF4-FFF2-40B4-BE49-F238E27FC236}">
                <a16:creationId xmlns:a16="http://schemas.microsoft.com/office/drawing/2014/main" id="{FBDEA04A-F7FF-7A4B-A6D6-7B80347F9CCC}"/>
              </a:ext>
            </a:extLst>
          </p:cNvPr>
          <p:cNvSpPr>
            <a:spLocks noGrp="1"/>
          </p:cNvSpPr>
          <p:nvPr>
            <p:ph type="body" sz="quarter" idx="20" hasCustomPrompt="1"/>
          </p:nvPr>
        </p:nvSpPr>
        <p:spPr>
          <a:xfrm>
            <a:off x="10402709" y="2796470"/>
            <a:ext cx="1320058" cy="46800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79" name="Marcador de texto 7">
            <a:extLst>
              <a:ext uri="{FF2B5EF4-FFF2-40B4-BE49-F238E27FC236}">
                <a16:creationId xmlns:a16="http://schemas.microsoft.com/office/drawing/2014/main" id="{F5423D24-59DD-744A-8BC7-9DE94EAB4131}"/>
              </a:ext>
            </a:extLst>
          </p:cNvPr>
          <p:cNvSpPr>
            <a:spLocks noGrp="1"/>
          </p:cNvSpPr>
          <p:nvPr>
            <p:ph type="body" sz="quarter" idx="21" hasCustomPrompt="1"/>
          </p:nvPr>
        </p:nvSpPr>
        <p:spPr>
          <a:xfrm>
            <a:off x="6385092" y="3613260"/>
            <a:ext cx="2401643" cy="2215446"/>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81" name="Marcador de texto 7">
            <a:extLst>
              <a:ext uri="{FF2B5EF4-FFF2-40B4-BE49-F238E27FC236}">
                <a16:creationId xmlns:a16="http://schemas.microsoft.com/office/drawing/2014/main" id="{A81970EB-E356-9143-BA0B-A32ACF22649A}"/>
              </a:ext>
            </a:extLst>
          </p:cNvPr>
          <p:cNvSpPr>
            <a:spLocks noGrp="1"/>
          </p:cNvSpPr>
          <p:nvPr>
            <p:ph type="body" sz="quarter" idx="22" hasCustomPrompt="1"/>
          </p:nvPr>
        </p:nvSpPr>
        <p:spPr>
          <a:xfrm>
            <a:off x="7448503" y="2796470"/>
            <a:ext cx="1327577" cy="46800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85" name="Marcador de texto 7">
            <a:extLst>
              <a:ext uri="{FF2B5EF4-FFF2-40B4-BE49-F238E27FC236}">
                <a16:creationId xmlns:a16="http://schemas.microsoft.com/office/drawing/2014/main" id="{CBB12395-7669-B540-A483-15E3C0663AA5}"/>
              </a:ext>
            </a:extLst>
          </p:cNvPr>
          <p:cNvSpPr>
            <a:spLocks noGrp="1"/>
          </p:cNvSpPr>
          <p:nvPr>
            <p:ph type="body" sz="quarter" idx="23" hasCustomPrompt="1"/>
          </p:nvPr>
        </p:nvSpPr>
        <p:spPr>
          <a:xfrm>
            <a:off x="3415008" y="3613260"/>
            <a:ext cx="2401643" cy="2215446"/>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87" name="Marcador de texto 7">
            <a:extLst>
              <a:ext uri="{FF2B5EF4-FFF2-40B4-BE49-F238E27FC236}">
                <a16:creationId xmlns:a16="http://schemas.microsoft.com/office/drawing/2014/main" id="{A9A75FA4-4920-B749-9B33-9A58CCB533BD}"/>
              </a:ext>
            </a:extLst>
          </p:cNvPr>
          <p:cNvSpPr>
            <a:spLocks noGrp="1"/>
          </p:cNvSpPr>
          <p:nvPr>
            <p:ph type="body" sz="quarter" idx="24" hasCustomPrompt="1"/>
          </p:nvPr>
        </p:nvSpPr>
        <p:spPr>
          <a:xfrm>
            <a:off x="4484713" y="2796470"/>
            <a:ext cx="1327577" cy="46800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42" name="Marcador de posición de imagen 3">
            <a:extLst>
              <a:ext uri="{FF2B5EF4-FFF2-40B4-BE49-F238E27FC236}">
                <a16:creationId xmlns:a16="http://schemas.microsoft.com/office/drawing/2014/main" id="{0E8ACCB5-DDCA-6E42-A59F-C19DA54AD941}"/>
              </a:ext>
            </a:extLst>
          </p:cNvPr>
          <p:cNvSpPr>
            <a:spLocks noGrp="1"/>
          </p:cNvSpPr>
          <p:nvPr>
            <p:ph type="pic" sz="quarter" idx="49" hasCustomPrompt="1"/>
          </p:nvPr>
        </p:nvSpPr>
        <p:spPr>
          <a:xfrm>
            <a:off x="451219" y="2552286"/>
            <a:ext cx="831149" cy="712184"/>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30" name="Marcador de texto 7">
            <a:extLst>
              <a:ext uri="{FF2B5EF4-FFF2-40B4-BE49-F238E27FC236}">
                <a16:creationId xmlns:a16="http://schemas.microsoft.com/office/drawing/2014/main" id="{2F7BFBC3-CA9A-8B47-8E3D-1AFAE6C5F87B}"/>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32" name="Marcador de texto 7">
            <a:extLst>
              <a:ext uri="{FF2B5EF4-FFF2-40B4-BE49-F238E27FC236}">
                <a16:creationId xmlns:a16="http://schemas.microsoft.com/office/drawing/2014/main" id="{37CA7630-BB44-4B4F-A531-A54553FD8238}"/>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sp>
        <p:nvSpPr>
          <p:cNvPr id="3" name="Marcador de número de diapositiva 1">
            <a:extLst>
              <a:ext uri="{FF2B5EF4-FFF2-40B4-BE49-F238E27FC236}">
                <a16:creationId xmlns:a16="http://schemas.microsoft.com/office/drawing/2014/main" id="{AD33653B-2F54-8A64-0A5D-244A87AAF043}"/>
              </a:ext>
            </a:extLst>
          </p:cNvPr>
          <p:cNvSpPr>
            <a:spLocks noGrp="1"/>
          </p:cNvSpPr>
          <p:nvPr>
            <p:ph type="sldNum" sz="quarter" idx="63"/>
          </p:nvPr>
        </p:nvSpPr>
        <p:spPr>
          <a:xfrm>
            <a:off x="9890709" y="6617652"/>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cxnSp>
        <p:nvCxnSpPr>
          <p:cNvPr id="4" name="Conector recto 18">
            <a:extLst>
              <a:ext uri="{FF2B5EF4-FFF2-40B4-BE49-F238E27FC236}">
                <a16:creationId xmlns:a16="http://schemas.microsoft.com/office/drawing/2014/main" id="{CDCD40B7-6D0B-78D3-520D-597D07F2A722}"/>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sp>
        <p:nvSpPr>
          <p:cNvPr id="5" name="Marcador de posición de imagen 3">
            <a:extLst>
              <a:ext uri="{FF2B5EF4-FFF2-40B4-BE49-F238E27FC236}">
                <a16:creationId xmlns:a16="http://schemas.microsoft.com/office/drawing/2014/main" id="{2C3850F8-C051-1EF1-3196-55F33C10A09D}"/>
              </a:ext>
            </a:extLst>
          </p:cNvPr>
          <p:cNvSpPr>
            <a:spLocks noGrp="1"/>
          </p:cNvSpPr>
          <p:nvPr>
            <p:ph type="pic" sz="quarter" idx="64" hasCustomPrompt="1"/>
          </p:nvPr>
        </p:nvSpPr>
        <p:spPr>
          <a:xfrm>
            <a:off x="3391642" y="2552286"/>
            <a:ext cx="831149" cy="712184"/>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6" name="Marcador de posición de imagen 3">
            <a:extLst>
              <a:ext uri="{FF2B5EF4-FFF2-40B4-BE49-F238E27FC236}">
                <a16:creationId xmlns:a16="http://schemas.microsoft.com/office/drawing/2014/main" id="{EDD95BDA-861F-7810-DF0E-BA6FB5B40DD4}"/>
              </a:ext>
            </a:extLst>
          </p:cNvPr>
          <p:cNvSpPr>
            <a:spLocks noGrp="1"/>
          </p:cNvSpPr>
          <p:nvPr>
            <p:ph type="pic" sz="quarter" idx="65" hasCustomPrompt="1"/>
          </p:nvPr>
        </p:nvSpPr>
        <p:spPr>
          <a:xfrm>
            <a:off x="6367924" y="2552286"/>
            <a:ext cx="831149" cy="712184"/>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7" name="Marcador de posición de imagen 3">
            <a:extLst>
              <a:ext uri="{FF2B5EF4-FFF2-40B4-BE49-F238E27FC236}">
                <a16:creationId xmlns:a16="http://schemas.microsoft.com/office/drawing/2014/main" id="{0140285F-AA43-6336-C29B-FB4CE180591C}"/>
              </a:ext>
            </a:extLst>
          </p:cNvPr>
          <p:cNvSpPr>
            <a:spLocks noGrp="1"/>
          </p:cNvSpPr>
          <p:nvPr>
            <p:ph type="pic" sz="quarter" idx="66" hasCustomPrompt="1"/>
          </p:nvPr>
        </p:nvSpPr>
        <p:spPr>
          <a:xfrm>
            <a:off x="9326277" y="2552286"/>
            <a:ext cx="831149" cy="712184"/>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pic>
        <p:nvPicPr>
          <p:cNvPr id="19" name="Picture 9">
            <a:extLst>
              <a:ext uri="{FF2B5EF4-FFF2-40B4-BE49-F238E27FC236}">
                <a16:creationId xmlns:a16="http://schemas.microsoft.com/office/drawing/2014/main" id="{B8DC576C-15E6-FE41-990D-4FF687B547E2}"/>
              </a:ext>
            </a:extLst>
          </p:cNvPr>
          <p:cNvPicPr>
            <a:picLocks noChangeAspect="1"/>
          </p:cNvPicPr>
          <p:nvPr userDrawn="1"/>
        </p:nvPicPr>
        <p:blipFill>
          <a:blip r:embed="rId2"/>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3824940925"/>
      </p:ext>
    </p:extLst>
  </p:cSld>
  <p:clrMapOvr>
    <a:masterClrMapping/>
  </p:clrMapOvr>
  <p:transition spd="med"/>
  <p:extLst>
    <p:ext uri="{DCECCB84-F9BA-43D5-87BE-67443E8EF086}">
      <p15:sldGuideLst xmlns:p15="http://schemas.microsoft.com/office/powerpoint/2012/main">
        <p15:guide id="1" orient="horz" pos="1366">
          <p15:clr>
            <a:srgbClr val="FBAE40"/>
          </p15:clr>
        </p15:guide>
        <p15:guide id="2" pos="280">
          <p15:clr>
            <a:srgbClr val="FBAE40"/>
          </p15:clr>
        </p15:guide>
        <p15:guide id="3" pos="554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olo texto y bullets">
    <p:spTree>
      <p:nvGrpSpPr>
        <p:cNvPr id="1" name=""/>
        <p:cNvGrpSpPr/>
        <p:nvPr/>
      </p:nvGrpSpPr>
      <p:grpSpPr>
        <a:xfrm>
          <a:off x="0" y="0"/>
          <a:ext cx="0" cy="0"/>
          <a:chOff x="0" y="0"/>
          <a:chExt cx="0" cy="0"/>
        </a:xfrm>
      </p:grpSpPr>
      <p:sp>
        <p:nvSpPr>
          <p:cNvPr id="5" name="Marcador de texto 4">
            <a:extLst>
              <a:ext uri="{FF2B5EF4-FFF2-40B4-BE49-F238E27FC236}">
                <a16:creationId xmlns:a16="http://schemas.microsoft.com/office/drawing/2014/main" id="{4A9850EF-AAA8-8A42-93DD-9D791D527C48}"/>
              </a:ext>
            </a:extLst>
          </p:cNvPr>
          <p:cNvSpPr>
            <a:spLocks noGrp="1"/>
          </p:cNvSpPr>
          <p:nvPr>
            <p:ph type="body" sz="quarter" idx="14" hasCustomPrompt="1"/>
          </p:nvPr>
        </p:nvSpPr>
        <p:spPr>
          <a:xfrm>
            <a:off x="449263" y="1620837"/>
            <a:ext cx="11288712" cy="4730369"/>
          </a:xfrm>
          <a:prstGeom prst="rect">
            <a:avLst/>
          </a:prstGeom>
        </p:spPr>
        <p:txBody>
          <a:bodyPr lIns="0" tIns="0" rIns="0" bIns="0"/>
          <a:lstStyle>
            <a:lvl1pPr>
              <a:spcBef>
                <a:spcPts val="600"/>
              </a:spcBef>
              <a:spcAft>
                <a:spcPts val="600"/>
              </a:spcAft>
              <a:buFontTx/>
              <a:buNone/>
              <a:defRPr sz="1600">
                <a:solidFill>
                  <a:schemeClr val="accent1"/>
                </a:solidFill>
                <a:latin typeface="Arial" panose="020B0604020202020204" pitchFamily="34" charset="0"/>
                <a:cs typeface="Arial" panose="020B0604020202020204" pitchFamily="34" charset="0"/>
              </a:defRPr>
            </a:lvl1pPr>
            <a:lvl2pPr marL="676275" indent="-371475">
              <a:spcBef>
                <a:spcPts val="600"/>
              </a:spcBef>
              <a:spcAft>
                <a:spcPts val="600"/>
              </a:spcAft>
              <a:buClr>
                <a:schemeClr val="bg2"/>
              </a:buClr>
              <a:buSzPct val="100000"/>
              <a:buFont typeface="Wingdings" pitchFamily="2" charset="2"/>
              <a:buChar char="§"/>
              <a:tabLst/>
              <a:defRPr sz="1400">
                <a:solidFill>
                  <a:schemeClr val="accent1"/>
                </a:solidFill>
                <a:latin typeface="Arial" panose="020B0604020202020204" pitchFamily="34" charset="0"/>
                <a:cs typeface="Arial" panose="020B0604020202020204" pitchFamily="34" charset="0"/>
              </a:defRPr>
            </a:lvl2pPr>
            <a:lvl3pPr marL="941388" indent="-331788">
              <a:spcBef>
                <a:spcPts val="600"/>
              </a:spcBef>
              <a:spcAft>
                <a:spcPts val="600"/>
              </a:spcAft>
              <a:buClr>
                <a:schemeClr val="bg2"/>
              </a:buClr>
              <a:buSzPct val="90000"/>
              <a:buFont typeface=".Lucida Grande UI Regular"/>
              <a:buChar char="▫"/>
              <a:tabLst/>
              <a:defRPr sz="1400">
                <a:solidFill>
                  <a:schemeClr val="accent1"/>
                </a:solidFill>
                <a:latin typeface="Arial" panose="020B0604020202020204" pitchFamily="34" charset="0"/>
                <a:cs typeface="Arial" panose="020B0604020202020204" pitchFamily="34" charset="0"/>
              </a:defRPr>
            </a:lvl3pPr>
            <a:lvl4pPr marL="1247775" indent="-333375">
              <a:spcBef>
                <a:spcPts val="600"/>
              </a:spcBef>
              <a:spcAft>
                <a:spcPts val="600"/>
              </a:spcAft>
              <a:buClr>
                <a:schemeClr val="bg2"/>
              </a:buClr>
              <a:buSzPct val="90000"/>
              <a:buFont typeface=".Lucida Grande UI Regular"/>
              <a:buChar char="▫"/>
              <a:tabLst/>
              <a:defRPr sz="1400">
                <a:solidFill>
                  <a:schemeClr val="accent1"/>
                </a:solidFill>
                <a:latin typeface="Arial" panose="020B0604020202020204" pitchFamily="34" charset="0"/>
                <a:cs typeface="Arial" panose="020B0604020202020204" pitchFamily="34" charset="0"/>
              </a:defRPr>
            </a:lvl4pPr>
            <a:lvl5pPr marL="1651000" indent="-431800">
              <a:spcBef>
                <a:spcPts val="600"/>
              </a:spcBef>
              <a:spcAft>
                <a:spcPts val="600"/>
              </a:spcAft>
              <a:buClr>
                <a:schemeClr val="bg2"/>
              </a:buClr>
              <a:buSzPct val="90000"/>
              <a:buFont typeface=".Lucida Grande UI Regular"/>
              <a:buChar char="▫"/>
              <a:tabLst/>
              <a:defRPr sz="1400">
                <a:solidFill>
                  <a:schemeClr val="accent1"/>
                </a:solidFill>
                <a:latin typeface="Arial" panose="020B0604020202020204" pitchFamily="34" charset="0"/>
                <a:cs typeface="Arial" panose="020B0604020202020204" pitchFamily="34" charset="0"/>
              </a:defRPr>
            </a:lvl5pPr>
          </a:lstStyle>
          <a:p>
            <a:pPr lvl="0"/>
            <a:r>
              <a:rPr lang="es-ES" dirty="0"/>
              <a:t>Párrafo solo texto Arial 16</a:t>
            </a:r>
          </a:p>
          <a:p>
            <a:pPr lvl="1"/>
            <a:r>
              <a:rPr lang="es-ES" dirty="0" err="1"/>
              <a:t>Bullet</a:t>
            </a:r>
            <a:r>
              <a:rPr lang="es-ES" dirty="0"/>
              <a:t> Arial 14</a:t>
            </a:r>
          </a:p>
          <a:p>
            <a:pPr lvl="2"/>
            <a:r>
              <a:rPr lang="es-ES" dirty="0"/>
              <a:t>Sub-</a:t>
            </a:r>
            <a:r>
              <a:rPr lang="es-ES" dirty="0" err="1"/>
              <a:t>bullet</a:t>
            </a:r>
            <a:r>
              <a:rPr lang="es-ES" dirty="0"/>
              <a:t> Arial 14</a:t>
            </a:r>
          </a:p>
          <a:p>
            <a:pPr lvl="3"/>
            <a:r>
              <a:rPr lang="es-ES" dirty="0"/>
              <a:t>Sub-</a:t>
            </a:r>
            <a:r>
              <a:rPr lang="es-ES" dirty="0" err="1"/>
              <a:t>bullet</a:t>
            </a:r>
            <a:r>
              <a:rPr lang="es-ES" dirty="0"/>
              <a:t> Arial 14</a:t>
            </a:r>
          </a:p>
          <a:p>
            <a:pPr lvl="4"/>
            <a:r>
              <a:rPr lang="es-ES" dirty="0"/>
              <a:t>Sub-</a:t>
            </a:r>
            <a:r>
              <a:rPr lang="es-ES" dirty="0" err="1"/>
              <a:t>bullet</a:t>
            </a:r>
            <a:r>
              <a:rPr lang="es-ES" dirty="0"/>
              <a:t> Arial 14</a:t>
            </a:r>
          </a:p>
          <a:p>
            <a:pPr lvl="4"/>
            <a:endParaRPr lang="es-ES_tradnl" dirty="0"/>
          </a:p>
        </p:txBody>
      </p:sp>
      <p:sp>
        <p:nvSpPr>
          <p:cNvPr id="2" name="Marcador de texto 7">
            <a:extLst>
              <a:ext uri="{FF2B5EF4-FFF2-40B4-BE49-F238E27FC236}">
                <a16:creationId xmlns:a16="http://schemas.microsoft.com/office/drawing/2014/main" id="{32071CE7-50AB-693A-901C-70427956C1A7}"/>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3" name="Marcador de texto 7">
            <a:extLst>
              <a:ext uri="{FF2B5EF4-FFF2-40B4-BE49-F238E27FC236}">
                <a16:creationId xmlns:a16="http://schemas.microsoft.com/office/drawing/2014/main" id="{052F3E7C-9BF1-9DD7-D1FB-EF94783F7F31}"/>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sp>
        <p:nvSpPr>
          <p:cNvPr id="7" name="Marcador de número de diapositiva 1">
            <a:extLst>
              <a:ext uri="{FF2B5EF4-FFF2-40B4-BE49-F238E27FC236}">
                <a16:creationId xmlns:a16="http://schemas.microsoft.com/office/drawing/2014/main" id="{FFDD15BA-76A2-D978-09AE-B0DAB0CACD5E}"/>
              </a:ext>
            </a:extLst>
          </p:cNvPr>
          <p:cNvSpPr>
            <a:spLocks noGrp="1"/>
          </p:cNvSpPr>
          <p:nvPr>
            <p:ph type="sldNum" sz="quarter" idx="63"/>
          </p:nvPr>
        </p:nvSpPr>
        <p:spPr>
          <a:xfrm>
            <a:off x="9890709" y="6617652"/>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cxnSp>
        <p:nvCxnSpPr>
          <p:cNvPr id="6" name="Conector recto 18">
            <a:extLst>
              <a:ext uri="{FF2B5EF4-FFF2-40B4-BE49-F238E27FC236}">
                <a16:creationId xmlns:a16="http://schemas.microsoft.com/office/drawing/2014/main" id="{5CBAC14D-C4ED-C1DE-687D-CCFA2D8B0D89}"/>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8" name="Picture 9">
            <a:extLst>
              <a:ext uri="{FF2B5EF4-FFF2-40B4-BE49-F238E27FC236}">
                <a16:creationId xmlns:a16="http://schemas.microsoft.com/office/drawing/2014/main" id="{5EC1BBDE-9E66-E64E-A184-B8DBC3F961DA}"/>
              </a:ext>
            </a:extLst>
          </p:cNvPr>
          <p:cNvPicPr>
            <a:picLocks noChangeAspect="1"/>
          </p:cNvPicPr>
          <p:nvPr userDrawn="1"/>
        </p:nvPicPr>
        <p:blipFill>
          <a:blip r:embed="rId2"/>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2555183229"/>
      </p:ext>
    </p:extLst>
  </p:cSld>
  <p:clrMapOvr>
    <a:masterClrMapping/>
  </p:clrMapOvr>
  <p:transition spd="med"/>
  <p:extLst>
    <p:ext uri="{DCECCB84-F9BA-43D5-87BE-67443E8EF086}">
      <p15:sldGuideLst xmlns:p15="http://schemas.microsoft.com/office/powerpoint/2012/main">
        <p15:guide id="1" orient="horz" pos="216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Gris-con titulo y texto">
    <p:bg>
      <p:bgRef idx="1001">
        <a:schemeClr val="bg2"/>
      </p:bgRef>
    </p:bg>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CBD9B6F1-F225-3642-A507-6C25CF733715}"/>
              </a:ext>
            </a:extLst>
          </p:cNvPr>
          <p:cNvSpPr>
            <a:spLocks noGrp="1"/>
          </p:cNvSpPr>
          <p:nvPr>
            <p:ph type="body" sz="quarter" idx="12" hasCustomPrompt="1"/>
          </p:nvPr>
        </p:nvSpPr>
        <p:spPr>
          <a:xfrm>
            <a:off x="443707" y="1620843"/>
            <a:ext cx="11291094" cy="4798214"/>
          </a:xfrm>
          <a:prstGeom prst="rect">
            <a:avLst/>
          </a:prstGeom>
        </p:spPr>
        <p:txBody>
          <a:bodyPr lIns="0" tIns="0" rIns="0" bIns="0"/>
          <a:lstStyle>
            <a:lvl1pPr marL="0" indent="0">
              <a:spcBef>
                <a:spcPts val="600"/>
              </a:spcBef>
              <a:spcAft>
                <a:spcPts val="600"/>
              </a:spcAft>
              <a:buClr>
                <a:schemeClr val="bg2"/>
              </a:buClr>
              <a:buSzPct val="95000"/>
              <a:buFontTx/>
              <a:buNone/>
              <a:defRPr sz="1600">
                <a:solidFill>
                  <a:schemeClr val="accent1"/>
                </a:solidFill>
                <a:latin typeface="Arial" panose="020B0604020202020204" pitchFamily="34" charset="0"/>
                <a:cs typeface="Arial" panose="020B0604020202020204" pitchFamily="34" charset="0"/>
              </a:defRPr>
            </a:lvl1pPr>
            <a:lvl2pPr marL="676275" indent="-371475">
              <a:spcBef>
                <a:spcPts val="600"/>
              </a:spcBef>
              <a:spcAft>
                <a:spcPts val="600"/>
              </a:spcAft>
              <a:buClr>
                <a:schemeClr val="bg2"/>
              </a:buClr>
              <a:buSzPct val="95000"/>
              <a:buFont typeface="Wingdings" pitchFamily="2" charset="2"/>
              <a:buChar char="§"/>
              <a:tabLst/>
              <a:defRPr lang="es-ES" sz="1600" b="0" i="0" u="none" strike="noStrike" cap="none" spc="0" baseline="0" dirty="0" smtClean="0">
                <a:solidFill>
                  <a:schemeClr val="accent1"/>
                </a:solidFill>
                <a:uFillTx/>
                <a:latin typeface="Arial" panose="020B0604020202020204" pitchFamily="34" charset="0"/>
                <a:ea typeface="Arial"/>
                <a:cs typeface="Arial" panose="020B0604020202020204" pitchFamily="34" charset="0"/>
                <a:sym typeface="Arial"/>
              </a:defRPr>
            </a:lvl2pPr>
            <a:lvl3pPr marL="1030288" indent="-333375">
              <a:spcBef>
                <a:spcPts val="600"/>
              </a:spcBef>
              <a:spcAft>
                <a:spcPts val="600"/>
              </a:spcAft>
              <a:buClr>
                <a:schemeClr val="bg2"/>
              </a:buClr>
              <a:buSzPct val="50000"/>
              <a:buFontTx/>
              <a:buBlip>
                <a:blip r:embed="rId2">
                  <a:extLst>
                    <a:ext uri="{96DAC541-7B7A-43D3-8B79-37D633B846F1}">
                      <asvg:svgBlip xmlns:asvg="http://schemas.microsoft.com/office/drawing/2016/SVG/main" r:embed="rId3"/>
                    </a:ext>
                  </a:extLst>
                </a:blip>
              </a:buBlip>
              <a:tabLst/>
              <a:defRPr sz="1400">
                <a:solidFill>
                  <a:schemeClr val="accent1"/>
                </a:solidFill>
                <a:latin typeface="Arial" panose="020B0604020202020204" pitchFamily="34" charset="0"/>
                <a:cs typeface="Arial" panose="020B0604020202020204" pitchFamily="34" charset="0"/>
              </a:defRPr>
            </a:lvl3pPr>
            <a:lvl4pPr marL="1342232" indent="-332582">
              <a:spcBef>
                <a:spcPts val="600"/>
              </a:spcBef>
              <a:spcAft>
                <a:spcPts val="600"/>
              </a:spcAft>
              <a:buClr>
                <a:schemeClr val="bg2"/>
              </a:buClr>
              <a:buSzPct val="50000"/>
              <a:buFontTx/>
              <a:buBlip>
                <a:blip r:embed="rId2">
                  <a:extLst>
                    <a:ext uri="{96DAC541-7B7A-43D3-8B79-37D633B846F1}">
                      <asvg:svgBlip xmlns:asvg="http://schemas.microsoft.com/office/drawing/2016/SVG/main" r:embed="rId3"/>
                    </a:ext>
                  </a:extLst>
                </a:blip>
              </a:buBlip>
              <a:tabLst/>
              <a:defRPr sz="1400">
                <a:solidFill>
                  <a:schemeClr val="accent1"/>
                </a:solidFill>
                <a:latin typeface="Arial" panose="020B0604020202020204" pitchFamily="34" charset="0"/>
                <a:cs typeface="Arial" panose="020B0604020202020204" pitchFamily="34" charset="0"/>
              </a:defRPr>
            </a:lvl4pPr>
            <a:lvl5pPr marL="1675607" indent="-364332">
              <a:spcBef>
                <a:spcPts val="600"/>
              </a:spcBef>
              <a:spcAft>
                <a:spcPts val="600"/>
              </a:spcAft>
              <a:buClr>
                <a:schemeClr val="bg2"/>
              </a:buClr>
              <a:buSzPct val="50000"/>
              <a:buFontTx/>
              <a:buBlip>
                <a:blip r:embed="rId2">
                  <a:extLst>
                    <a:ext uri="{96DAC541-7B7A-43D3-8B79-37D633B846F1}">
                      <asvg:svgBlip xmlns:asvg="http://schemas.microsoft.com/office/drawing/2016/SVG/main" r:embed="rId3"/>
                    </a:ext>
                  </a:extLst>
                </a:blip>
              </a:buBlip>
              <a:tabLst>
                <a:tab pos="1571625" algn="l"/>
              </a:tabLst>
              <a:defRPr sz="1400">
                <a:solidFill>
                  <a:schemeClr val="accent1"/>
                </a:solidFill>
                <a:latin typeface="Arial" panose="020B0604020202020204" pitchFamily="34" charset="0"/>
                <a:cs typeface="Arial" panose="020B0604020202020204" pitchFamily="34" charset="0"/>
              </a:defRPr>
            </a:lvl5pPr>
          </a:lstStyle>
          <a:p>
            <a:pPr lvl="0"/>
            <a:r>
              <a:rPr lang="es-ES" dirty="0"/>
              <a:t>Párrafo solo texto Arial 16</a:t>
            </a:r>
          </a:p>
          <a:p>
            <a:pPr lvl="1"/>
            <a:r>
              <a:rPr lang="es-ES" dirty="0" err="1"/>
              <a:t>Bullet</a:t>
            </a:r>
            <a:r>
              <a:rPr lang="es-ES" dirty="0"/>
              <a:t> Arial 14</a:t>
            </a:r>
          </a:p>
          <a:p>
            <a:pPr lvl="2"/>
            <a:r>
              <a:rPr lang="es-ES" dirty="0"/>
              <a:t>Sub-</a:t>
            </a:r>
            <a:r>
              <a:rPr lang="es-ES" dirty="0" err="1"/>
              <a:t>bullet</a:t>
            </a:r>
            <a:r>
              <a:rPr lang="es-ES" dirty="0"/>
              <a:t> Arial 14</a:t>
            </a:r>
          </a:p>
          <a:p>
            <a:pPr lvl="3"/>
            <a:r>
              <a:rPr lang="es-ES" dirty="0"/>
              <a:t>Sub-</a:t>
            </a:r>
            <a:r>
              <a:rPr lang="es-ES" dirty="0" err="1"/>
              <a:t>bullet</a:t>
            </a:r>
            <a:r>
              <a:rPr lang="es-ES" dirty="0"/>
              <a:t> Arial 14</a:t>
            </a:r>
          </a:p>
          <a:p>
            <a:pPr lvl="4"/>
            <a:r>
              <a:rPr lang="es-ES" dirty="0"/>
              <a:t>Sub-</a:t>
            </a:r>
            <a:r>
              <a:rPr lang="es-ES" dirty="0" err="1"/>
              <a:t>bullet</a:t>
            </a:r>
            <a:r>
              <a:rPr lang="es-ES" dirty="0"/>
              <a:t> Arial 14</a:t>
            </a:r>
          </a:p>
          <a:p>
            <a:pPr lvl="4"/>
            <a:endParaRPr lang="es-ES_tradnl" dirty="0"/>
          </a:p>
        </p:txBody>
      </p:sp>
      <p:sp>
        <p:nvSpPr>
          <p:cNvPr id="5" name="Marcador de número de diapositiva 1">
            <a:extLst>
              <a:ext uri="{FF2B5EF4-FFF2-40B4-BE49-F238E27FC236}">
                <a16:creationId xmlns:a16="http://schemas.microsoft.com/office/drawing/2014/main" id="{246F6B8A-ADEC-F9A1-CA3A-0045A1F81591}"/>
              </a:ext>
            </a:extLst>
          </p:cNvPr>
          <p:cNvSpPr>
            <a:spLocks noGrp="1"/>
          </p:cNvSpPr>
          <p:nvPr>
            <p:ph type="sldNum" sz="quarter" idx="63"/>
          </p:nvPr>
        </p:nvSpPr>
        <p:spPr>
          <a:xfrm>
            <a:off x="9890709" y="6617652"/>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sp>
        <p:nvSpPr>
          <p:cNvPr id="6" name="Marcador de texto 7">
            <a:extLst>
              <a:ext uri="{FF2B5EF4-FFF2-40B4-BE49-F238E27FC236}">
                <a16:creationId xmlns:a16="http://schemas.microsoft.com/office/drawing/2014/main" id="{151D5F1C-F0CF-5827-76CB-C906753A497D}"/>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7" name="Marcador de texto 7">
            <a:extLst>
              <a:ext uri="{FF2B5EF4-FFF2-40B4-BE49-F238E27FC236}">
                <a16:creationId xmlns:a16="http://schemas.microsoft.com/office/drawing/2014/main" id="{B55854E0-EC58-48C9-AEB3-C034027A597F}"/>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cxnSp>
        <p:nvCxnSpPr>
          <p:cNvPr id="2" name="Conector recto 18">
            <a:extLst>
              <a:ext uri="{FF2B5EF4-FFF2-40B4-BE49-F238E27FC236}">
                <a16:creationId xmlns:a16="http://schemas.microsoft.com/office/drawing/2014/main" id="{46F8515C-C4C5-0707-5CB5-B2ECFFCEEE7A}"/>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8" name="Picture 9">
            <a:extLst>
              <a:ext uri="{FF2B5EF4-FFF2-40B4-BE49-F238E27FC236}">
                <a16:creationId xmlns:a16="http://schemas.microsoft.com/office/drawing/2014/main" id="{CD386A07-FD78-8D45-9FB2-5A2EBD6336B5}"/>
              </a:ext>
            </a:extLst>
          </p:cNvPr>
          <p:cNvPicPr>
            <a:picLocks noChangeAspect="1"/>
          </p:cNvPicPr>
          <p:nvPr userDrawn="1"/>
        </p:nvPicPr>
        <p:blipFill>
          <a:blip r:embed="rId4"/>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1874239937"/>
      </p:ext>
    </p:extLst>
  </p:cSld>
  <p:clrMapOvr>
    <a:overrideClrMapping bg1="dk1" tx1="lt1" bg2="dk2" tx2="lt2" accent1="accent1" accent2="accent2" accent3="accent3" accent4="accent4" accent5="accent5" accent6="accent6" hlink="hlink" folHlink="folHlink"/>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titulo, sub titulo y logo fondo verde">
    <p:bg>
      <p:bgPr>
        <a:solidFill>
          <a:schemeClr val="tx1"/>
        </a:solidFill>
        <a:effectLst/>
      </p:bgPr>
    </p:bg>
    <p:spTree>
      <p:nvGrpSpPr>
        <p:cNvPr id="1" name=""/>
        <p:cNvGrpSpPr/>
        <p:nvPr/>
      </p:nvGrpSpPr>
      <p:grpSpPr>
        <a:xfrm>
          <a:off x="0" y="0"/>
          <a:ext cx="0" cy="0"/>
          <a:chOff x="0" y="0"/>
          <a:chExt cx="0" cy="0"/>
        </a:xfrm>
      </p:grpSpPr>
      <p:sp>
        <p:nvSpPr>
          <p:cNvPr id="5" name="Marcador de texto 7">
            <a:extLst>
              <a:ext uri="{FF2B5EF4-FFF2-40B4-BE49-F238E27FC236}">
                <a16:creationId xmlns:a16="http://schemas.microsoft.com/office/drawing/2014/main" id="{82EC4D03-979B-F1AD-BB83-3B7EB2FF9478}"/>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8" name="Marcador de texto 7">
            <a:extLst>
              <a:ext uri="{FF2B5EF4-FFF2-40B4-BE49-F238E27FC236}">
                <a16:creationId xmlns:a16="http://schemas.microsoft.com/office/drawing/2014/main" id="{872E818A-143F-BF19-7783-5C9264AD62E1}"/>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cxnSp>
        <p:nvCxnSpPr>
          <p:cNvPr id="2" name="Conector recto 18">
            <a:extLst>
              <a:ext uri="{FF2B5EF4-FFF2-40B4-BE49-F238E27FC236}">
                <a16:creationId xmlns:a16="http://schemas.microsoft.com/office/drawing/2014/main" id="{BEA956F1-1F73-2B17-0B10-06F1E5DBB412}"/>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sp>
        <p:nvSpPr>
          <p:cNvPr id="7" name="Marcador de texto 4">
            <a:extLst>
              <a:ext uri="{FF2B5EF4-FFF2-40B4-BE49-F238E27FC236}">
                <a16:creationId xmlns:a16="http://schemas.microsoft.com/office/drawing/2014/main" id="{52783BEF-14C5-56DE-742B-43A7A68B760C}"/>
              </a:ext>
            </a:extLst>
          </p:cNvPr>
          <p:cNvSpPr>
            <a:spLocks noGrp="1"/>
          </p:cNvSpPr>
          <p:nvPr>
            <p:ph type="body" sz="quarter" idx="14" hasCustomPrompt="1"/>
          </p:nvPr>
        </p:nvSpPr>
        <p:spPr>
          <a:xfrm>
            <a:off x="449263" y="1620837"/>
            <a:ext cx="11288712" cy="4730369"/>
          </a:xfrm>
          <a:prstGeom prst="rect">
            <a:avLst/>
          </a:prstGeom>
        </p:spPr>
        <p:txBody>
          <a:bodyPr lIns="0" tIns="0" rIns="0" bIns="0"/>
          <a:lstStyle>
            <a:lvl1pPr>
              <a:spcBef>
                <a:spcPts val="600"/>
              </a:spcBef>
              <a:spcAft>
                <a:spcPts val="600"/>
              </a:spcAft>
              <a:buFontTx/>
              <a:buNone/>
              <a:defRPr sz="1600">
                <a:solidFill>
                  <a:schemeClr val="bg1"/>
                </a:solidFill>
                <a:latin typeface="Arial" panose="020B0604020202020204" pitchFamily="34" charset="0"/>
                <a:cs typeface="Arial" panose="020B0604020202020204" pitchFamily="34" charset="0"/>
              </a:defRPr>
            </a:lvl1pPr>
            <a:lvl2pPr marL="676275" indent="-371475">
              <a:spcBef>
                <a:spcPts val="600"/>
              </a:spcBef>
              <a:spcAft>
                <a:spcPts val="600"/>
              </a:spcAft>
              <a:buClr>
                <a:schemeClr val="bg2"/>
              </a:buClr>
              <a:buSzPct val="100000"/>
              <a:buFont typeface="Wingdings" pitchFamily="2" charset="2"/>
              <a:buChar char="§"/>
              <a:tabLst/>
              <a:defRPr sz="1400">
                <a:solidFill>
                  <a:schemeClr val="bg1"/>
                </a:solidFill>
                <a:latin typeface="Arial" panose="020B0604020202020204" pitchFamily="34" charset="0"/>
                <a:cs typeface="Arial" panose="020B0604020202020204" pitchFamily="34" charset="0"/>
              </a:defRPr>
            </a:lvl2pPr>
            <a:lvl3pPr marL="941388" indent="-331788">
              <a:spcBef>
                <a:spcPts val="600"/>
              </a:spcBef>
              <a:spcAft>
                <a:spcPts val="600"/>
              </a:spcAft>
              <a:buClr>
                <a:schemeClr val="bg2"/>
              </a:buClr>
              <a:buSzPct val="90000"/>
              <a:buFont typeface=".Lucida Grande UI Regular"/>
              <a:buChar char="▫"/>
              <a:tabLst/>
              <a:defRPr sz="1400">
                <a:solidFill>
                  <a:schemeClr val="bg1"/>
                </a:solidFill>
                <a:latin typeface="Arial" panose="020B0604020202020204" pitchFamily="34" charset="0"/>
                <a:cs typeface="Arial" panose="020B0604020202020204" pitchFamily="34" charset="0"/>
              </a:defRPr>
            </a:lvl3pPr>
            <a:lvl4pPr marL="1247775" indent="-333375">
              <a:spcBef>
                <a:spcPts val="600"/>
              </a:spcBef>
              <a:spcAft>
                <a:spcPts val="600"/>
              </a:spcAft>
              <a:buClr>
                <a:schemeClr val="bg2"/>
              </a:buClr>
              <a:buSzPct val="90000"/>
              <a:buFont typeface=".Lucida Grande UI Regular"/>
              <a:buChar char="▫"/>
              <a:tabLst/>
              <a:defRPr sz="1400">
                <a:solidFill>
                  <a:schemeClr val="bg1"/>
                </a:solidFill>
                <a:latin typeface="Arial" panose="020B0604020202020204" pitchFamily="34" charset="0"/>
                <a:cs typeface="Arial" panose="020B0604020202020204" pitchFamily="34" charset="0"/>
              </a:defRPr>
            </a:lvl4pPr>
            <a:lvl5pPr marL="1651000" indent="-431800">
              <a:spcBef>
                <a:spcPts val="600"/>
              </a:spcBef>
              <a:spcAft>
                <a:spcPts val="600"/>
              </a:spcAft>
              <a:buClr>
                <a:schemeClr val="bg2"/>
              </a:buClr>
              <a:buSzPct val="90000"/>
              <a:buFont typeface=".Lucida Grande UI Regular"/>
              <a:buChar char="▫"/>
              <a:tabLst/>
              <a:defRPr sz="1400">
                <a:solidFill>
                  <a:schemeClr val="bg1"/>
                </a:solidFill>
                <a:latin typeface="Arial" panose="020B0604020202020204" pitchFamily="34" charset="0"/>
                <a:cs typeface="Arial" panose="020B0604020202020204" pitchFamily="34" charset="0"/>
              </a:defRPr>
            </a:lvl5pPr>
          </a:lstStyle>
          <a:p>
            <a:pPr lvl="0"/>
            <a:r>
              <a:rPr lang="es-ES" dirty="0"/>
              <a:t>Párrafo solo texto Arial 16</a:t>
            </a:r>
          </a:p>
          <a:p>
            <a:pPr lvl="1"/>
            <a:r>
              <a:rPr lang="es-ES" dirty="0" err="1"/>
              <a:t>Bullet</a:t>
            </a:r>
            <a:r>
              <a:rPr lang="es-ES" dirty="0"/>
              <a:t> Arial 14</a:t>
            </a:r>
          </a:p>
          <a:p>
            <a:pPr lvl="2"/>
            <a:r>
              <a:rPr lang="es-ES" dirty="0"/>
              <a:t>Sub-</a:t>
            </a:r>
            <a:r>
              <a:rPr lang="es-ES" dirty="0" err="1"/>
              <a:t>bullet</a:t>
            </a:r>
            <a:r>
              <a:rPr lang="es-ES" dirty="0"/>
              <a:t> Arial 14</a:t>
            </a:r>
          </a:p>
          <a:p>
            <a:pPr lvl="3"/>
            <a:r>
              <a:rPr lang="es-ES" dirty="0"/>
              <a:t>Sub-</a:t>
            </a:r>
            <a:r>
              <a:rPr lang="es-ES" dirty="0" err="1"/>
              <a:t>bullet</a:t>
            </a:r>
            <a:r>
              <a:rPr lang="es-ES" dirty="0"/>
              <a:t> Arial 14</a:t>
            </a:r>
          </a:p>
          <a:p>
            <a:pPr lvl="4"/>
            <a:r>
              <a:rPr lang="es-ES" dirty="0"/>
              <a:t>Sub-</a:t>
            </a:r>
            <a:r>
              <a:rPr lang="es-ES" dirty="0" err="1"/>
              <a:t>bullet</a:t>
            </a:r>
            <a:r>
              <a:rPr lang="es-ES" dirty="0"/>
              <a:t> Arial 14</a:t>
            </a:r>
          </a:p>
          <a:p>
            <a:pPr lvl="4"/>
            <a:endParaRPr lang="es-ES_tradnl" dirty="0"/>
          </a:p>
        </p:txBody>
      </p:sp>
      <p:sp>
        <p:nvSpPr>
          <p:cNvPr id="9" name="Marcador de número de diapositiva 1">
            <a:extLst>
              <a:ext uri="{FF2B5EF4-FFF2-40B4-BE49-F238E27FC236}">
                <a16:creationId xmlns:a16="http://schemas.microsoft.com/office/drawing/2014/main" id="{DFB357FC-7EBD-EB66-A093-085304D3A36C}"/>
              </a:ext>
            </a:extLst>
          </p:cNvPr>
          <p:cNvSpPr>
            <a:spLocks noGrp="1"/>
          </p:cNvSpPr>
          <p:nvPr>
            <p:ph type="sldNum" sz="quarter" idx="63"/>
          </p:nvPr>
        </p:nvSpPr>
        <p:spPr>
          <a:xfrm>
            <a:off x="9890709" y="6617652"/>
            <a:ext cx="1844164" cy="240348"/>
          </a:xfrm>
        </p:spPr>
        <p:txBody>
          <a:bodyPr lIns="0" tIns="0" rIns="0" bIns="0" anchor="t"/>
          <a:lstStyle>
            <a:lvl1pPr>
              <a:defRPr sz="1000">
                <a:solidFill>
                  <a:schemeClr val="bg1"/>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pic>
        <p:nvPicPr>
          <p:cNvPr id="10" name="Imagen 9">
            <a:extLst>
              <a:ext uri="{FF2B5EF4-FFF2-40B4-BE49-F238E27FC236}">
                <a16:creationId xmlns:a16="http://schemas.microsoft.com/office/drawing/2014/main" id="{0E079C94-C91E-EE4C-9698-4D039A3E0E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50326" y="398988"/>
            <a:ext cx="1380931" cy="645524"/>
          </a:xfrm>
          <a:prstGeom prst="rect">
            <a:avLst/>
          </a:prstGeom>
        </p:spPr>
      </p:pic>
    </p:spTree>
    <p:extLst>
      <p:ext uri="{BB962C8B-B14F-4D97-AF65-F5344CB8AC3E}">
        <p14:creationId xmlns:p14="http://schemas.microsoft.com/office/powerpoint/2010/main" val="2062828346"/>
      </p:ext>
    </p:extLst>
  </p:cSld>
  <p:clrMapOvr>
    <a:masterClrMapping/>
  </p:clrMapOvr>
  <p:transition spd="med"/>
  <p:extLst>
    <p:ext uri="{DCECCB84-F9BA-43D5-87BE-67443E8EF086}">
      <p15:sldGuideLst xmlns:p15="http://schemas.microsoft.com/office/powerpoint/2012/main">
        <p15:guide id="1" orient="horz" pos="216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ámina comparativa 1">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B5845DE5-5402-C130-6319-067EA9DC8964}"/>
              </a:ext>
            </a:extLst>
          </p:cNvPr>
          <p:cNvSpPr/>
          <p:nvPr userDrawn="1"/>
        </p:nvSpPr>
        <p:spPr>
          <a:xfrm>
            <a:off x="8825392" y="0"/>
            <a:ext cx="4884981" cy="6858000"/>
          </a:xfrm>
          <a:custGeom>
            <a:avLst/>
            <a:gdLst>
              <a:gd name="connsiteX0" fmla="*/ 468950 w 4884981"/>
              <a:gd name="connsiteY0" fmla="*/ 0 h 6858000"/>
              <a:gd name="connsiteX1" fmla="*/ 4884971 w 4884981"/>
              <a:gd name="connsiteY1" fmla="*/ 0 h 6858000"/>
              <a:gd name="connsiteX2" fmla="*/ 4884981 w 4884981"/>
              <a:gd name="connsiteY2" fmla="*/ 1 h 6858000"/>
              <a:gd name="connsiteX3" fmla="*/ 3366608 w 4884981"/>
              <a:gd name="connsiteY3" fmla="*/ 1 h 6858000"/>
              <a:gd name="connsiteX4" fmla="*/ 3366608 w 4884981"/>
              <a:gd name="connsiteY4" fmla="*/ 6858000 h 6858000"/>
              <a:gd name="connsiteX5" fmla="*/ 468950 w 4884981"/>
              <a:gd name="connsiteY5" fmla="*/ 6858000 h 6858000"/>
              <a:gd name="connsiteX6" fmla="*/ 0 w 4884981"/>
              <a:gd name="connsiteY6" fmla="*/ 6389050 h 6858000"/>
              <a:gd name="connsiteX7" fmla="*/ 0 w 4884981"/>
              <a:gd name="connsiteY7" fmla="*/ 468950 h 6858000"/>
              <a:gd name="connsiteX8" fmla="*/ 468950 w 4884981"/>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84981" h="6858000">
                <a:moveTo>
                  <a:pt x="468950" y="0"/>
                </a:moveTo>
                <a:lnTo>
                  <a:pt x="4884971" y="0"/>
                </a:lnTo>
                <a:lnTo>
                  <a:pt x="4884981" y="1"/>
                </a:lnTo>
                <a:lnTo>
                  <a:pt x="3366608" y="1"/>
                </a:lnTo>
                <a:lnTo>
                  <a:pt x="3366608" y="6858000"/>
                </a:lnTo>
                <a:lnTo>
                  <a:pt x="468950" y="6858000"/>
                </a:lnTo>
                <a:cubicBezTo>
                  <a:pt x="209956" y="6858000"/>
                  <a:pt x="0" y="6648044"/>
                  <a:pt x="0" y="6389050"/>
                </a:cubicBezTo>
                <a:lnTo>
                  <a:pt x="0" y="468950"/>
                </a:lnTo>
                <a:cubicBezTo>
                  <a:pt x="0" y="209956"/>
                  <a:pt x="209956" y="0"/>
                  <a:pt x="468950" y="0"/>
                </a:cubicBezTo>
                <a:close/>
              </a:path>
            </a:pathLst>
          </a:cu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1" name="Marcador de texto 7">
            <a:extLst>
              <a:ext uri="{FF2B5EF4-FFF2-40B4-BE49-F238E27FC236}">
                <a16:creationId xmlns:a16="http://schemas.microsoft.com/office/drawing/2014/main" id="{B26859F0-E9CF-BDA5-2D2F-7DBFF3416B77}"/>
              </a:ext>
            </a:extLst>
          </p:cNvPr>
          <p:cNvSpPr>
            <a:spLocks noGrp="1"/>
          </p:cNvSpPr>
          <p:nvPr>
            <p:ph type="body" sz="quarter" idx="19" hasCustomPrompt="1"/>
          </p:nvPr>
        </p:nvSpPr>
        <p:spPr>
          <a:xfrm>
            <a:off x="9301430" y="1730855"/>
            <a:ext cx="2441307" cy="290992"/>
          </a:xfrm>
          <a:prstGeom prst="rect">
            <a:avLst/>
          </a:prstGeom>
        </p:spPr>
        <p:txBody>
          <a:bodyPr lIns="0" tIns="0" rIns="0" bIns="0"/>
          <a:lstStyle>
            <a:lvl1pPr marL="0" indent="0">
              <a:buNone/>
              <a:defRPr sz="14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12" name="Marcador de texto 7">
            <a:extLst>
              <a:ext uri="{FF2B5EF4-FFF2-40B4-BE49-F238E27FC236}">
                <a16:creationId xmlns:a16="http://schemas.microsoft.com/office/drawing/2014/main" id="{D94985E1-B3DE-0AEA-1F1D-38549142922E}"/>
              </a:ext>
            </a:extLst>
          </p:cNvPr>
          <p:cNvSpPr>
            <a:spLocks noGrp="1"/>
          </p:cNvSpPr>
          <p:nvPr>
            <p:ph type="body" sz="quarter" idx="20" hasCustomPrompt="1"/>
          </p:nvPr>
        </p:nvSpPr>
        <p:spPr>
          <a:xfrm>
            <a:off x="9301431" y="2169128"/>
            <a:ext cx="2441307" cy="3870778"/>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graphicFrame>
        <p:nvGraphicFramePr>
          <p:cNvPr id="3" name="Objeto 2" hidden="1">
            <a:extLst>
              <a:ext uri="{FF2B5EF4-FFF2-40B4-BE49-F238E27FC236}">
                <a16:creationId xmlns:a16="http://schemas.microsoft.com/office/drawing/2014/main" id="{F257A930-1B12-7B4A-B402-734BCB48BA01}"/>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3" name="Objeto 2" hidden="1">
                        <a:extLst>
                          <a:ext uri="{FF2B5EF4-FFF2-40B4-BE49-F238E27FC236}">
                            <a16:creationId xmlns:a16="http://schemas.microsoft.com/office/drawing/2014/main" id="{F257A930-1B12-7B4A-B402-734BCB48BA01}"/>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34" name="Marcador de texto 7">
            <a:extLst>
              <a:ext uri="{FF2B5EF4-FFF2-40B4-BE49-F238E27FC236}">
                <a16:creationId xmlns:a16="http://schemas.microsoft.com/office/drawing/2014/main" id="{7B419ADE-2D25-974C-863D-0EC0DFC0A5CE}"/>
              </a:ext>
            </a:extLst>
          </p:cNvPr>
          <p:cNvSpPr>
            <a:spLocks noGrp="1"/>
          </p:cNvSpPr>
          <p:nvPr>
            <p:ph type="body" sz="quarter" idx="13" hasCustomPrompt="1"/>
          </p:nvPr>
        </p:nvSpPr>
        <p:spPr>
          <a:xfrm>
            <a:off x="451220" y="3117333"/>
            <a:ext cx="1992996" cy="548664"/>
          </a:xfrm>
          <a:prstGeom prst="rect">
            <a:avLst/>
          </a:prstGeom>
        </p:spPr>
        <p:txBody>
          <a:bodyPr lIns="0" tIns="0" rIns="0" bIns="0"/>
          <a:lstStyle>
            <a:lvl1pPr marL="0" indent="0">
              <a:spcBef>
                <a:spcPts val="0"/>
              </a:spcBef>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36" name="Marcador de texto 7">
            <a:extLst>
              <a:ext uri="{FF2B5EF4-FFF2-40B4-BE49-F238E27FC236}">
                <a16:creationId xmlns:a16="http://schemas.microsoft.com/office/drawing/2014/main" id="{F98F0A76-E459-7040-92DF-0796E35D78F1}"/>
              </a:ext>
            </a:extLst>
          </p:cNvPr>
          <p:cNvSpPr>
            <a:spLocks noGrp="1"/>
          </p:cNvSpPr>
          <p:nvPr>
            <p:ph type="body" sz="quarter" idx="14" hasCustomPrompt="1"/>
          </p:nvPr>
        </p:nvSpPr>
        <p:spPr>
          <a:xfrm>
            <a:off x="451220" y="3821503"/>
            <a:ext cx="1992996" cy="1142383"/>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40" name="Marcador de texto 7">
            <a:extLst>
              <a:ext uri="{FF2B5EF4-FFF2-40B4-BE49-F238E27FC236}">
                <a16:creationId xmlns:a16="http://schemas.microsoft.com/office/drawing/2014/main" id="{AA696213-3CE3-8141-BE88-BE027163D6E8}"/>
              </a:ext>
            </a:extLst>
          </p:cNvPr>
          <p:cNvSpPr>
            <a:spLocks noGrp="1"/>
          </p:cNvSpPr>
          <p:nvPr>
            <p:ph type="body" sz="quarter" idx="15" hasCustomPrompt="1"/>
          </p:nvPr>
        </p:nvSpPr>
        <p:spPr>
          <a:xfrm>
            <a:off x="3183305" y="3117333"/>
            <a:ext cx="1992996" cy="548664"/>
          </a:xfrm>
          <a:prstGeom prst="rect">
            <a:avLst/>
          </a:prstGeom>
        </p:spPr>
        <p:txBody>
          <a:bodyPr lIns="0" tIns="0" rIns="0" bIns="0"/>
          <a:lstStyle>
            <a:lvl1pPr marL="0" indent="0">
              <a:buNone/>
              <a:defRPr lang="es-CL" sz="1600" b="0" dirty="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41" name="Marcador de texto 7">
            <a:extLst>
              <a:ext uri="{FF2B5EF4-FFF2-40B4-BE49-F238E27FC236}">
                <a16:creationId xmlns:a16="http://schemas.microsoft.com/office/drawing/2014/main" id="{0DFE9962-D69F-9F46-8D1F-D4F2B672D851}"/>
              </a:ext>
            </a:extLst>
          </p:cNvPr>
          <p:cNvSpPr>
            <a:spLocks noGrp="1"/>
          </p:cNvSpPr>
          <p:nvPr>
            <p:ph type="body" sz="quarter" idx="16" hasCustomPrompt="1"/>
          </p:nvPr>
        </p:nvSpPr>
        <p:spPr>
          <a:xfrm>
            <a:off x="3183305" y="3810903"/>
            <a:ext cx="1992996" cy="1148670"/>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45" name="Marcador de texto 7">
            <a:extLst>
              <a:ext uri="{FF2B5EF4-FFF2-40B4-BE49-F238E27FC236}">
                <a16:creationId xmlns:a16="http://schemas.microsoft.com/office/drawing/2014/main" id="{C95A676F-0AE0-C944-BE25-BD527CB9FE85}"/>
              </a:ext>
            </a:extLst>
          </p:cNvPr>
          <p:cNvSpPr>
            <a:spLocks noGrp="1"/>
          </p:cNvSpPr>
          <p:nvPr>
            <p:ph type="body" sz="quarter" idx="17" hasCustomPrompt="1"/>
          </p:nvPr>
        </p:nvSpPr>
        <p:spPr>
          <a:xfrm>
            <a:off x="5937631" y="3117333"/>
            <a:ext cx="1992996" cy="548664"/>
          </a:xfrm>
          <a:prstGeom prst="rect">
            <a:avLst/>
          </a:prstGeom>
        </p:spPr>
        <p:txBody>
          <a:bodyPr lIns="0" tIns="0" rIns="0" bIns="0"/>
          <a:lstStyle>
            <a:lvl1pPr marL="0" indent="0">
              <a:buNone/>
              <a:defRPr lang="es-CL" sz="1600" b="0" dirty="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46" name="Marcador de texto 7">
            <a:extLst>
              <a:ext uri="{FF2B5EF4-FFF2-40B4-BE49-F238E27FC236}">
                <a16:creationId xmlns:a16="http://schemas.microsoft.com/office/drawing/2014/main" id="{40F028AC-5B4A-9844-94D7-770F95E501E4}"/>
              </a:ext>
            </a:extLst>
          </p:cNvPr>
          <p:cNvSpPr>
            <a:spLocks noGrp="1"/>
          </p:cNvSpPr>
          <p:nvPr>
            <p:ph type="body" sz="quarter" idx="18" hasCustomPrompt="1"/>
          </p:nvPr>
        </p:nvSpPr>
        <p:spPr>
          <a:xfrm>
            <a:off x="5937631" y="3821503"/>
            <a:ext cx="1992996" cy="1142383"/>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4" name="Marcador de posición de imagen 3">
            <a:extLst>
              <a:ext uri="{FF2B5EF4-FFF2-40B4-BE49-F238E27FC236}">
                <a16:creationId xmlns:a16="http://schemas.microsoft.com/office/drawing/2014/main" id="{DC8111CA-F1A2-044A-A61E-5D535C8840BE}"/>
              </a:ext>
            </a:extLst>
          </p:cNvPr>
          <p:cNvSpPr>
            <a:spLocks noGrp="1"/>
          </p:cNvSpPr>
          <p:nvPr>
            <p:ph type="pic" sz="quarter" idx="49" hasCustomPrompt="1"/>
          </p:nvPr>
        </p:nvSpPr>
        <p:spPr>
          <a:xfrm>
            <a:off x="3183305" y="2310725"/>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30" name="Marcador de posición de imagen 3">
            <a:extLst>
              <a:ext uri="{FF2B5EF4-FFF2-40B4-BE49-F238E27FC236}">
                <a16:creationId xmlns:a16="http://schemas.microsoft.com/office/drawing/2014/main" id="{6F2BA060-6F09-A74D-BBF5-6F8F93A5EEF2}"/>
              </a:ext>
            </a:extLst>
          </p:cNvPr>
          <p:cNvSpPr>
            <a:spLocks noGrp="1"/>
          </p:cNvSpPr>
          <p:nvPr>
            <p:ph type="pic" sz="quarter" idx="50" hasCustomPrompt="1"/>
          </p:nvPr>
        </p:nvSpPr>
        <p:spPr>
          <a:xfrm>
            <a:off x="5937631" y="2310725"/>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31" name="Marcador de posición de imagen 3">
            <a:extLst>
              <a:ext uri="{FF2B5EF4-FFF2-40B4-BE49-F238E27FC236}">
                <a16:creationId xmlns:a16="http://schemas.microsoft.com/office/drawing/2014/main" id="{F49B1752-2690-5047-BF37-65DC322FED38}"/>
              </a:ext>
            </a:extLst>
          </p:cNvPr>
          <p:cNvSpPr>
            <a:spLocks noGrp="1"/>
          </p:cNvSpPr>
          <p:nvPr>
            <p:ph type="pic" sz="quarter" idx="51" hasCustomPrompt="1"/>
          </p:nvPr>
        </p:nvSpPr>
        <p:spPr>
          <a:xfrm>
            <a:off x="454170" y="2310725"/>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24" name="Marcador de texto 4">
            <a:extLst>
              <a:ext uri="{FF2B5EF4-FFF2-40B4-BE49-F238E27FC236}">
                <a16:creationId xmlns:a16="http://schemas.microsoft.com/office/drawing/2014/main" id="{FF04CA93-3E1F-8E43-9711-E7B6B957A428}"/>
              </a:ext>
            </a:extLst>
          </p:cNvPr>
          <p:cNvSpPr>
            <a:spLocks noGrp="1"/>
          </p:cNvSpPr>
          <p:nvPr>
            <p:ph type="body" sz="quarter" idx="48" hasCustomPrompt="1"/>
          </p:nvPr>
        </p:nvSpPr>
        <p:spPr>
          <a:xfrm>
            <a:off x="448888" y="6467632"/>
            <a:ext cx="7481364" cy="371826"/>
          </a:xfrm>
          <a:prstGeom prst="rect">
            <a:avLst/>
          </a:prstGeom>
        </p:spPr>
        <p:txBody>
          <a:bodyPr lIns="0" tIns="0" rIns="0" bIns="0" anchor="t"/>
          <a:lstStyle>
            <a:lvl1pPr marL="228600" marR="0" indent="-228600" algn="l" defTabSz="1218406" eaLnBrk="1" fontAlgn="auto" latinLnBrk="0" hangingPunct="1">
              <a:lnSpc>
                <a:spcPct val="100000"/>
              </a:lnSpc>
              <a:spcBef>
                <a:spcPts val="0"/>
              </a:spcBef>
              <a:spcAft>
                <a:spcPts val="100"/>
              </a:spcAft>
              <a:buClr>
                <a:schemeClr val="accent1"/>
              </a:buClr>
              <a:buSzPct val="90000"/>
              <a:buFont typeface="+mj-lt"/>
              <a:buAutoNum type="arabicPeriod"/>
              <a:tabLst/>
              <a:defRPr sz="900" b="0" i="0">
                <a:solidFill>
                  <a:schemeClr val="accent3"/>
                </a:solidFill>
                <a:latin typeface="Arial" panose="020B0604020202020204" pitchFamily="34" charset="0"/>
                <a:cs typeface="Arial" panose="020B0604020202020204" pitchFamily="34" charset="0"/>
              </a:defRPr>
            </a:lvl1pPr>
          </a:lstStyle>
          <a:p>
            <a:pPr marL="228600" marR="0" lvl="0" indent="-228600" algn="l" defTabSz="1218406" eaLnBrk="1" fontAlgn="auto" latinLnBrk="0" hangingPunct="1">
              <a:lnSpc>
                <a:spcPct val="100000"/>
              </a:lnSpc>
              <a:spcBef>
                <a:spcPts val="100"/>
              </a:spcBef>
              <a:spcAft>
                <a:spcPts val="0"/>
              </a:spcAft>
              <a:buClr>
                <a:schemeClr val="accent1"/>
              </a:buClr>
              <a:buSzPct val="90000"/>
              <a:buFont typeface="+mj-lt"/>
              <a:buAutoNum type="arabicPeriod"/>
              <a:tabLst/>
              <a:defRPr/>
            </a:pPr>
            <a:r>
              <a:rPr lang="es-ES" dirty="0"/>
              <a:t>Texto primera fuente Arial 9</a:t>
            </a:r>
          </a:p>
          <a:p>
            <a:pPr lvl="0"/>
            <a:r>
              <a:rPr lang="es-CL" dirty="0"/>
              <a:t>Texto secundario fuente </a:t>
            </a:r>
            <a:r>
              <a:rPr lang="es-ES" dirty="0"/>
              <a:t>Arial </a:t>
            </a:r>
            <a:r>
              <a:rPr lang="es-CL" dirty="0"/>
              <a:t>9</a:t>
            </a:r>
          </a:p>
        </p:txBody>
      </p:sp>
      <p:sp>
        <p:nvSpPr>
          <p:cNvPr id="5" name="Marcador de número de diapositiva 1">
            <a:extLst>
              <a:ext uri="{FF2B5EF4-FFF2-40B4-BE49-F238E27FC236}">
                <a16:creationId xmlns:a16="http://schemas.microsoft.com/office/drawing/2014/main" id="{C03588EA-230F-9F48-26D4-2AB8AFE97D43}"/>
              </a:ext>
            </a:extLst>
          </p:cNvPr>
          <p:cNvSpPr>
            <a:spLocks noGrp="1"/>
          </p:cNvSpPr>
          <p:nvPr>
            <p:ph type="sldNum" sz="quarter" idx="63"/>
          </p:nvPr>
        </p:nvSpPr>
        <p:spPr>
          <a:xfrm>
            <a:off x="9890709" y="6617652"/>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sp>
        <p:nvSpPr>
          <p:cNvPr id="8" name="Marcador de texto 7">
            <a:extLst>
              <a:ext uri="{FF2B5EF4-FFF2-40B4-BE49-F238E27FC236}">
                <a16:creationId xmlns:a16="http://schemas.microsoft.com/office/drawing/2014/main" id="{3FF76E71-3FB3-0869-F050-64E99B5B0AC8}"/>
              </a:ext>
            </a:extLst>
          </p:cNvPr>
          <p:cNvSpPr>
            <a:spLocks noGrp="1"/>
          </p:cNvSpPr>
          <p:nvPr>
            <p:ph type="body" sz="quarter" idx="61" hasCustomPrompt="1"/>
          </p:nvPr>
        </p:nvSpPr>
        <p:spPr>
          <a:xfrm>
            <a:off x="449263" y="496571"/>
            <a:ext cx="7481364"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9" name="Marcador de texto 7">
            <a:extLst>
              <a:ext uri="{FF2B5EF4-FFF2-40B4-BE49-F238E27FC236}">
                <a16:creationId xmlns:a16="http://schemas.microsoft.com/office/drawing/2014/main" id="{B9E21CD9-275B-8CFC-6E42-93BDE7CC4A47}"/>
              </a:ext>
            </a:extLst>
          </p:cNvPr>
          <p:cNvSpPr>
            <a:spLocks noGrp="1"/>
          </p:cNvSpPr>
          <p:nvPr>
            <p:ph type="body" sz="quarter" idx="62" hasCustomPrompt="1"/>
          </p:nvPr>
        </p:nvSpPr>
        <p:spPr>
          <a:xfrm>
            <a:off x="449263" y="872882"/>
            <a:ext cx="7481364"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cxnSp>
        <p:nvCxnSpPr>
          <p:cNvPr id="6" name="Conector recto 18">
            <a:extLst>
              <a:ext uri="{FF2B5EF4-FFF2-40B4-BE49-F238E27FC236}">
                <a16:creationId xmlns:a16="http://schemas.microsoft.com/office/drawing/2014/main" id="{41A1C1CD-8F65-3A22-D009-D17B4CED89A5}"/>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21" name="Picture 9">
            <a:extLst>
              <a:ext uri="{FF2B5EF4-FFF2-40B4-BE49-F238E27FC236}">
                <a16:creationId xmlns:a16="http://schemas.microsoft.com/office/drawing/2014/main" id="{8597D40C-6AA4-DE48-8FA8-8E5105CFB5F8}"/>
              </a:ext>
            </a:extLst>
          </p:cNvPr>
          <p:cNvPicPr>
            <a:picLocks noChangeAspect="1"/>
          </p:cNvPicPr>
          <p:nvPr userDrawn="1"/>
        </p:nvPicPr>
        <p:blipFill>
          <a:blip r:embed="rId5"/>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3222428917"/>
      </p:ext>
    </p:extLst>
  </p:cSld>
  <p:clrMapOvr>
    <a:masterClrMapping/>
  </p:clrMapOvr>
  <p:transition spd="med"/>
  <p:extLst>
    <p:ext uri="{DCECCB84-F9BA-43D5-87BE-67443E8EF086}">
      <p15:sldGuideLst xmlns:p15="http://schemas.microsoft.com/office/powerpoint/2012/main">
        <p15:guide id="1" orient="horz" pos="3612">
          <p15:clr>
            <a:srgbClr val="FBAE40"/>
          </p15:clr>
        </p15:guide>
        <p15:guide id="2" orient="horz" pos="4226">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lámina comparativa con foto/lámina comparativa foto/icono">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96D5FCCB-CEE8-8546-3842-649715335664}"/>
              </a:ext>
            </a:extLst>
          </p:cNvPr>
          <p:cNvSpPr/>
          <p:nvPr userDrawn="1"/>
        </p:nvSpPr>
        <p:spPr>
          <a:xfrm>
            <a:off x="8825392" y="0"/>
            <a:ext cx="4884981" cy="6858000"/>
          </a:xfrm>
          <a:custGeom>
            <a:avLst/>
            <a:gdLst>
              <a:gd name="connsiteX0" fmla="*/ 468950 w 4884981"/>
              <a:gd name="connsiteY0" fmla="*/ 0 h 6858000"/>
              <a:gd name="connsiteX1" fmla="*/ 4884971 w 4884981"/>
              <a:gd name="connsiteY1" fmla="*/ 0 h 6858000"/>
              <a:gd name="connsiteX2" fmla="*/ 4884981 w 4884981"/>
              <a:gd name="connsiteY2" fmla="*/ 1 h 6858000"/>
              <a:gd name="connsiteX3" fmla="*/ 3366608 w 4884981"/>
              <a:gd name="connsiteY3" fmla="*/ 1 h 6858000"/>
              <a:gd name="connsiteX4" fmla="*/ 3366608 w 4884981"/>
              <a:gd name="connsiteY4" fmla="*/ 6858000 h 6858000"/>
              <a:gd name="connsiteX5" fmla="*/ 468950 w 4884981"/>
              <a:gd name="connsiteY5" fmla="*/ 6858000 h 6858000"/>
              <a:gd name="connsiteX6" fmla="*/ 0 w 4884981"/>
              <a:gd name="connsiteY6" fmla="*/ 6389050 h 6858000"/>
              <a:gd name="connsiteX7" fmla="*/ 0 w 4884981"/>
              <a:gd name="connsiteY7" fmla="*/ 468950 h 6858000"/>
              <a:gd name="connsiteX8" fmla="*/ 468950 w 4884981"/>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84981" h="6858000">
                <a:moveTo>
                  <a:pt x="468950" y="0"/>
                </a:moveTo>
                <a:lnTo>
                  <a:pt x="4884971" y="0"/>
                </a:lnTo>
                <a:lnTo>
                  <a:pt x="4884981" y="1"/>
                </a:lnTo>
                <a:lnTo>
                  <a:pt x="3366608" y="1"/>
                </a:lnTo>
                <a:lnTo>
                  <a:pt x="3366608" y="6858000"/>
                </a:lnTo>
                <a:lnTo>
                  <a:pt x="468950" y="6858000"/>
                </a:lnTo>
                <a:cubicBezTo>
                  <a:pt x="209956" y="6858000"/>
                  <a:pt x="0" y="6648044"/>
                  <a:pt x="0" y="6389050"/>
                </a:cubicBezTo>
                <a:lnTo>
                  <a:pt x="0" y="468950"/>
                </a:lnTo>
                <a:cubicBezTo>
                  <a:pt x="0" y="209956"/>
                  <a:pt x="209956" y="0"/>
                  <a:pt x="468950" y="0"/>
                </a:cubicBezTo>
                <a:close/>
              </a:path>
            </a:pathLst>
          </a:cu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4" name="Marcador de texto 7">
            <a:extLst>
              <a:ext uri="{FF2B5EF4-FFF2-40B4-BE49-F238E27FC236}">
                <a16:creationId xmlns:a16="http://schemas.microsoft.com/office/drawing/2014/main" id="{D96FBA1A-B927-BCCE-9434-CC56062C071A}"/>
              </a:ext>
            </a:extLst>
          </p:cNvPr>
          <p:cNvSpPr>
            <a:spLocks noGrp="1"/>
          </p:cNvSpPr>
          <p:nvPr>
            <p:ph type="body" sz="quarter" idx="19" hasCustomPrompt="1"/>
          </p:nvPr>
        </p:nvSpPr>
        <p:spPr>
          <a:xfrm>
            <a:off x="9301430" y="1730855"/>
            <a:ext cx="2441307" cy="290992"/>
          </a:xfrm>
          <a:prstGeom prst="rect">
            <a:avLst/>
          </a:prstGeom>
        </p:spPr>
        <p:txBody>
          <a:bodyPr lIns="0" tIns="0" rIns="0" bIns="0"/>
          <a:lstStyle>
            <a:lvl1pPr marL="0" indent="0">
              <a:buNone/>
              <a:defRPr sz="14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5" name="Marcador de texto 7">
            <a:extLst>
              <a:ext uri="{FF2B5EF4-FFF2-40B4-BE49-F238E27FC236}">
                <a16:creationId xmlns:a16="http://schemas.microsoft.com/office/drawing/2014/main" id="{CCB24AB1-8E8C-6980-5BD9-B08FACFC031A}"/>
              </a:ext>
            </a:extLst>
          </p:cNvPr>
          <p:cNvSpPr>
            <a:spLocks noGrp="1"/>
          </p:cNvSpPr>
          <p:nvPr>
            <p:ph type="body" sz="quarter" idx="20" hasCustomPrompt="1"/>
          </p:nvPr>
        </p:nvSpPr>
        <p:spPr>
          <a:xfrm>
            <a:off x="9301431" y="2169128"/>
            <a:ext cx="2441307" cy="3870778"/>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57" name="Marcador de posición de imagen 2">
            <a:extLst>
              <a:ext uri="{FF2B5EF4-FFF2-40B4-BE49-F238E27FC236}">
                <a16:creationId xmlns:a16="http://schemas.microsoft.com/office/drawing/2014/main" id="{D3DF0AC5-CFA7-6341-8507-840E9C986E36}"/>
              </a:ext>
            </a:extLst>
          </p:cNvPr>
          <p:cNvSpPr>
            <a:spLocks noGrp="1"/>
          </p:cNvSpPr>
          <p:nvPr>
            <p:ph type="pic" sz="quarter" idx="21" hasCustomPrompt="1"/>
          </p:nvPr>
        </p:nvSpPr>
        <p:spPr>
          <a:xfrm>
            <a:off x="458232" y="1736166"/>
            <a:ext cx="1823274" cy="1366562"/>
          </a:xfrm>
          <a:prstGeom prst="rect">
            <a:avLst/>
          </a:prstGeom>
        </p:spPr>
        <p:txBody>
          <a:bodyPr/>
          <a:lstStyle>
            <a:lvl1pPr marL="0" indent="0">
              <a:buNone/>
              <a:defRPr sz="1000"/>
            </a:lvl1pPr>
          </a:lstStyle>
          <a:p>
            <a:r>
              <a:rPr lang="es-CL" dirty="0"/>
              <a:t>Doble clic para incorporar una imagen</a:t>
            </a:r>
          </a:p>
        </p:txBody>
      </p:sp>
      <p:sp>
        <p:nvSpPr>
          <p:cNvPr id="58" name="Marcador de posición de imagen 2">
            <a:extLst>
              <a:ext uri="{FF2B5EF4-FFF2-40B4-BE49-F238E27FC236}">
                <a16:creationId xmlns:a16="http://schemas.microsoft.com/office/drawing/2014/main" id="{17B499AE-C5B2-794D-8551-F1F602A885BE}"/>
              </a:ext>
            </a:extLst>
          </p:cNvPr>
          <p:cNvSpPr>
            <a:spLocks noGrp="1"/>
          </p:cNvSpPr>
          <p:nvPr>
            <p:ph type="pic" sz="quarter" idx="22" hasCustomPrompt="1"/>
          </p:nvPr>
        </p:nvSpPr>
        <p:spPr>
          <a:xfrm>
            <a:off x="3194771" y="1723432"/>
            <a:ext cx="1823275" cy="1366563"/>
          </a:xfrm>
          <a:prstGeom prst="rect">
            <a:avLst/>
          </a:prstGeom>
        </p:spPr>
        <p:txBody>
          <a:bodyPr/>
          <a:lstStyle>
            <a:lvl1pPr marL="0" indent="0">
              <a:buNone/>
              <a:defRPr sz="1000"/>
            </a:lvl1pPr>
          </a:lstStyle>
          <a:p>
            <a:r>
              <a:rPr lang="es-CL" dirty="0"/>
              <a:t>Doble clic para incorporar una imagen</a:t>
            </a:r>
          </a:p>
        </p:txBody>
      </p:sp>
      <p:sp>
        <p:nvSpPr>
          <p:cNvPr id="59" name="Marcador de posición de imagen 2">
            <a:extLst>
              <a:ext uri="{FF2B5EF4-FFF2-40B4-BE49-F238E27FC236}">
                <a16:creationId xmlns:a16="http://schemas.microsoft.com/office/drawing/2014/main" id="{DE550592-7ED0-A544-9D4F-0101680080EB}"/>
              </a:ext>
            </a:extLst>
          </p:cNvPr>
          <p:cNvSpPr>
            <a:spLocks noGrp="1"/>
          </p:cNvSpPr>
          <p:nvPr>
            <p:ph type="pic" sz="quarter" idx="23" hasCustomPrompt="1"/>
          </p:nvPr>
        </p:nvSpPr>
        <p:spPr>
          <a:xfrm>
            <a:off x="5931311" y="1736165"/>
            <a:ext cx="1823275" cy="1366563"/>
          </a:xfrm>
          <a:prstGeom prst="rect">
            <a:avLst/>
          </a:prstGeom>
        </p:spPr>
        <p:txBody>
          <a:bodyPr/>
          <a:lstStyle>
            <a:lvl1pPr marL="0" indent="0">
              <a:buNone/>
              <a:defRPr sz="1000"/>
            </a:lvl1pPr>
          </a:lstStyle>
          <a:p>
            <a:r>
              <a:rPr lang="es-CL" dirty="0"/>
              <a:t>Doble clic para incorporar una imagen</a:t>
            </a:r>
          </a:p>
        </p:txBody>
      </p:sp>
      <p:sp>
        <p:nvSpPr>
          <p:cNvPr id="38" name="Marcador de texto 7">
            <a:extLst>
              <a:ext uri="{FF2B5EF4-FFF2-40B4-BE49-F238E27FC236}">
                <a16:creationId xmlns:a16="http://schemas.microsoft.com/office/drawing/2014/main" id="{774E1248-A19B-26E0-EA97-FC38FE93E032}"/>
              </a:ext>
            </a:extLst>
          </p:cNvPr>
          <p:cNvSpPr>
            <a:spLocks noGrp="1"/>
          </p:cNvSpPr>
          <p:nvPr>
            <p:ph type="body" sz="quarter" idx="13" hasCustomPrompt="1"/>
          </p:nvPr>
        </p:nvSpPr>
        <p:spPr>
          <a:xfrm>
            <a:off x="451220" y="3274090"/>
            <a:ext cx="1859561" cy="463092"/>
          </a:xfrm>
          <a:prstGeom prst="rect">
            <a:avLst/>
          </a:prstGeom>
        </p:spPr>
        <p:txBody>
          <a:bodyPr lIns="0" tIns="0" rIns="0" bIns="0"/>
          <a:lstStyle>
            <a:lvl1pPr marL="0" indent="0">
              <a:spcBef>
                <a:spcPts val="0"/>
              </a:spcBef>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45" name="Marcador de texto 7">
            <a:extLst>
              <a:ext uri="{FF2B5EF4-FFF2-40B4-BE49-F238E27FC236}">
                <a16:creationId xmlns:a16="http://schemas.microsoft.com/office/drawing/2014/main" id="{00A1877B-9B6D-001B-3C65-5A8E93CC361D}"/>
              </a:ext>
            </a:extLst>
          </p:cNvPr>
          <p:cNvSpPr>
            <a:spLocks noGrp="1"/>
          </p:cNvSpPr>
          <p:nvPr>
            <p:ph type="body" sz="quarter" idx="14" hasCustomPrompt="1"/>
          </p:nvPr>
        </p:nvSpPr>
        <p:spPr>
          <a:xfrm>
            <a:off x="451220" y="3908544"/>
            <a:ext cx="1859561" cy="1839018"/>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47" name="Marcador de texto 7">
            <a:extLst>
              <a:ext uri="{FF2B5EF4-FFF2-40B4-BE49-F238E27FC236}">
                <a16:creationId xmlns:a16="http://schemas.microsoft.com/office/drawing/2014/main" id="{A95262CA-4965-4B33-D9F2-3909FE7D855E}"/>
              </a:ext>
            </a:extLst>
          </p:cNvPr>
          <p:cNvSpPr>
            <a:spLocks noGrp="1"/>
          </p:cNvSpPr>
          <p:nvPr>
            <p:ph type="body" sz="quarter" idx="15" hasCustomPrompt="1"/>
          </p:nvPr>
        </p:nvSpPr>
        <p:spPr>
          <a:xfrm>
            <a:off x="3183305" y="3274090"/>
            <a:ext cx="1834741" cy="463092"/>
          </a:xfrm>
          <a:prstGeom prst="rect">
            <a:avLst/>
          </a:prstGeom>
        </p:spPr>
        <p:txBody>
          <a:bodyPr lIns="0" tIns="0" rIns="0" bIns="0"/>
          <a:lstStyle>
            <a:lvl1pPr marL="0" indent="0">
              <a:buNone/>
              <a:defRPr lang="es-CL" sz="1600" b="0" dirty="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48" name="Marcador de texto 7">
            <a:extLst>
              <a:ext uri="{FF2B5EF4-FFF2-40B4-BE49-F238E27FC236}">
                <a16:creationId xmlns:a16="http://schemas.microsoft.com/office/drawing/2014/main" id="{AC26C04D-B937-D86D-390F-F16186A16157}"/>
              </a:ext>
            </a:extLst>
          </p:cNvPr>
          <p:cNvSpPr>
            <a:spLocks noGrp="1"/>
          </p:cNvSpPr>
          <p:nvPr>
            <p:ph type="body" sz="quarter" idx="16" hasCustomPrompt="1"/>
          </p:nvPr>
        </p:nvSpPr>
        <p:spPr>
          <a:xfrm>
            <a:off x="3183305" y="3898423"/>
            <a:ext cx="1834741" cy="1849139"/>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49" name="Marcador de texto 7">
            <a:extLst>
              <a:ext uri="{FF2B5EF4-FFF2-40B4-BE49-F238E27FC236}">
                <a16:creationId xmlns:a16="http://schemas.microsoft.com/office/drawing/2014/main" id="{C6D99C93-698E-3BDB-8773-9A36439AB4C9}"/>
              </a:ext>
            </a:extLst>
          </p:cNvPr>
          <p:cNvSpPr>
            <a:spLocks noGrp="1"/>
          </p:cNvSpPr>
          <p:nvPr>
            <p:ph type="body" sz="quarter" idx="17" hasCustomPrompt="1"/>
          </p:nvPr>
        </p:nvSpPr>
        <p:spPr>
          <a:xfrm>
            <a:off x="5937631" y="3274090"/>
            <a:ext cx="1816955" cy="463092"/>
          </a:xfrm>
          <a:prstGeom prst="rect">
            <a:avLst/>
          </a:prstGeom>
        </p:spPr>
        <p:txBody>
          <a:bodyPr lIns="0" tIns="0" rIns="0" bIns="0"/>
          <a:lstStyle>
            <a:lvl1pPr marL="0" indent="0">
              <a:buNone/>
              <a:defRPr lang="es-CL" sz="1600" b="0" dirty="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50" name="Marcador de texto 7">
            <a:extLst>
              <a:ext uri="{FF2B5EF4-FFF2-40B4-BE49-F238E27FC236}">
                <a16:creationId xmlns:a16="http://schemas.microsoft.com/office/drawing/2014/main" id="{7C0AC188-A451-8772-5B59-7E3B1E835E6E}"/>
              </a:ext>
            </a:extLst>
          </p:cNvPr>
          <p:cNvSpPr>
            <a:spLocks noGrp="1"/>
          </p:cNvSpPr>
          <p:nvPr>
            <p:ph type="body" sz="quarter" idx="18" hasCustomPrompt="1"/>
          </p:nvPr>
        </p:nvSpPr>
        <p:spPr>
          <a:xfrm>
            <a:off x="5937631" y="3908544"/>
            <a:ext cx="1816955" cy="1839018"/>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60" name="Marcador de texto 4">
            <a:extLst>
              <a:ext uri="{FF2B5EF4-FFF2-40B4-BE49-F238E27FC236}">
                <a16:creationId xmlns:a16="http://schemas.microsoft.com/office/drawing/2014/main" id="{5221DF9A-FB73-6073-85BD-064962813B70}"/>
              </a:ext>
            </a:extLst>
          </p:cNvPr>
          <p:cNvSpPr>
            <a:spLocks noGrp="1"/>
          </p:cNvSpPr>
          <p:nvPr>
            <p:ph type="body" sz="quarter" idx="48" hasCustomPrompt="1"/>
          </p:nvPr>
        </p:nvSpPr>
        <p:spPr>
          <a:xfrm>
            <a:off x="448888" y="6467632"/>
            <a:ext cx="7481364" cy="371826"/>
          </a:xfrm>
          <a:prstGeom prst="rect">
            <a:avLst/>
          </a:prstGeom>
        </p:spPr>
        <p:txBody>
          <a:bodyPr lIns="0" tIns="0" rIns="0" bIns="0" anchor="t"/>
          <a:lstStyle>
            <a:lvl1pPr marL="228600" marR="0" indent="-228600" algn="l" defTabSz="1218406" eaLnBrk="1" fontAlgn="auto" latinLnBrk="0" hangingPunct="1">
              <a:lnSpc>
                <a:spcPct val="100000"/>
              </a:lnSpc>
              <a:spcBef>
                <a:spcPts val="0"/>
              </a:spcBef>
              <a:spcAft>
                <a:spcPts val="100"/>
              </a:spcAft>
              <a:buClr>
                <a:schemeClr val="accent1"/>
              </a:buClr>
              <a:buSzPct val="90000"/>
              <a:buFont typeface="+mj-lt"/>
              <a:buAutoNum type="arabicPeriod"/>
              <a:tabLst/>
              <a:defRPr sz="900" b="0" i="0">
                <a:solidFill>
                  <a:schemeClr val="accent3"/>
                </a:solidFill>
                <a:latin typeface="Arial" panose="020B0604020202020204" pitchFamily="34" charset="0"/>
                <a:cs typeface="Arial" panose="020B0604020202020204" pitchFamily="34" charset="0"/>
              </a:defRPr>
            </a:lvl1pPr>
          </a:lstStyle>
          <a:p>
            <a:pPr marL="228600" marR="0" lvl="0" indent="-228600" algn="l" defTabSz="1218406" eaLnBrk="1" fontAlgn="auto" latinLnBrk="0" hangingPunct="1">
              <a:lnSpc>
                <a:spcPct val="100000"/>
              </a:lnSpc>
              <a:spcBef>
                <a:spcPts val="100"/>
              </a:spcBef>
              <a:spcAft>
                <a:spcPts val="0"/>
              </a:spcAft>
              <a:buClr>
                <a:schemeClr val="accent1"/>
              </a:buClr>
              <a:buSzPct val="90000"/>
              <a:buFont typeface="+mj-lt"/>
              <a:buAutoNum type="arabicPeriod"/>
              <a:tabLst/>
              <a:defRPr/>
            </a:pPr>
            <a:r>
              <a:rPr lang="es-ES" dirty="0"/>
              <a:t>Texto primera fuente Arial 9</a:t>
            </a:r>
          </a:p>
          <a:p>
            <a:pPr lvl="0"/>
            <a:r>
              <a:rPr lang="es-CL" dirty="0"/>
              <a:t>Texto secundario fuente </a:t>
            </a:r>
            <a:r>
              <a:rPr lang="es-ES" dirty="0"/>
              <a:t>Arial </a:t>
            </a:r>
            <a:r>
              <a:rPr lang="es-CL" dirty="0"/>
              <a:t>9</a:t>
            </a:r>
          </a:p>
        </p:txBody>
      </p:sp>
      <p:sp>
        <p:nvSpPr>
          <p:cNvPr id="62" name="Marcador de número de diapositiva 1">
            <a:extLst>
              <a:ext uri="{FF2B5EF4-FFF2-40B4-BE49-F238E27FC236}">
                <a16:creationId xmlns:a16="http://schemas.microsoft.com/office/drawing/2014/main" id="{001BA4EB-0D60-8A71-D259-DA60A668F284}"/>
              </a:ext>
            </a:extLst>
          </p:cNvPr>
          <p:cNvSpPr>
            <a:spLocks noGrp="1"/>
          </p:cNvSpPr>
          <p:nvPr>
            <p:ph type="sldNum" sz="quarter" idx="63"/>
          </p:nvPr>
        </p:nvSpPr>
        <p:spPr>
          <a:xfrm>
            <a:off x="9890709" y="6617652"/>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sp>
        <p:nvSpPr>
          <p:cNvPr id="63" name="Marcador de texto 7">
            <a:extLst>
              <a:ext uri="{FF2B5EF4-FFF2-40B4-BE49-F238E27FC236}">
                <a16:creationId xmlns:a16="http://schemas.microsoft.com/office/drawing/2014/main" id="{496A6CF1-D23F-1039-F86B-830CB70B2868}"/>
              </a:ext>
            </a:extLst>
          </p:cNvPr>
          <p:cNvSpPr>
            <a:spLocks noGrp="1"/>
          </p:cNvSpPr>
          <p:nvPr>
            <p:ph type="body" sz="quarter" idx="61" hasCustomPrompt="1"/>
          </p:nvPr>
        </p:nvSpPr>
        <p:spPr>
          <a:xfrm>
            <a:off x="449262" y="496571"/>
            <a:ext cx="7481365"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64" name="Marcador de texto 7">
            <a:extLst>
              <a:ext uri="{FF2B5EF4-FFF2-40B4-BE49-F238E27FC236}">
                <a16:creationId xmlns:a16="http://schemas.microsoft.com/office/drawing/2014/main" id="{EC47FD3F-4E56-5A3D-F2FF-B06D6BC725B2}"/>
              </a:ext>
            </a:extLst>
          </p:cNvPr>
          <p:cNvSpPr>
            <a:spLocks noGrp="1"/>
          </p:cNvSpPr>
          <p:nvPr>
            <p:ph type="body" sz="quarter" idx="62" hasCustomPrompt="1"/>
          </p:nvPr>
        </p:nvSpPr>
        <p:spPr>
          <a:xfrm>
            <a:off x="449263" y="872882"/>
            <a:ext cx="7481364"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cxnSp>
        <p:nvCxnSpPr>
          <p:cNvPr id="2" name="Conector recto 18">
            <a:extLst>
              <a:ext uri="{FF2B5EF4-FFF2-40B4-BE49-F238E27FC236}">
                <a16:creationId xmlns:a16="http://schemas.microsoft.com/office/drawing/2014/main" id="{0E9EFC4E-37C9-D23F-3FB5-4B8E7702954C}"/>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20" name="Picture 9">
            <a:extLst>
              <a:ext uri="{FF2B5EF4-FFF2-40B4-BE49-F238E27FC236}">
                <a16:creationId xmlns:a16="http://schemas.microsoft.com/office/drawing/2014/main" id="{0DFFBD6C-3C08-6E43-B9F5-5E05FD52AAC4}"/>
              </a:ext>
            </a:extLst>
          </p:cNvPr>
          <p:cNvPicPr>
            <a:picLocks noChangeAspect="1"/>
          </p:cNvPicPr>
          <p:nvPr userDrawn="1"/>
        </p:nvPicPr>
        <p:blipFill>
          <a:blip r:embed="rId2"/>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1307663850"/>
      </p:ext>
    </p:extLst>
  </p:cSld>
  <p:clrMapOvr>
    <a:masterClrMapping/>
  </p:clrMapOvr>
  <p:transition spd="med"/>
  <p:extLst>
    <p:ext uri="{DCECCB84-F9BA-43D5-87BE-67443E8EF086}">
      <p15:sldGuideLst xmlns:p15="http://schemas.microsoft.com/office/powerpoint/2012/main">
        <p15:guide id="1" orient="horz" pos="3906">
          <p15:clr>
            <a:srgbClr val="FBAE40"/>
          </p15:clr>
        </p15:guide>
        <p15:guide id="2" pos="280">
          <p15:clr>
            <a:srgbClr val="FBAE40"/>
          </p15:clr>
        </p15:guide>
        <p15:guide id="3" orient="horz" pos="1185">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ámina comparativa 2">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D78F12CD-CCBE-600D-4EDC-45AFB213C4EE}"/>
              </a:ext>
            </a:extLst>
          </p:cNvPr>
          <p:cNvSpPr/>
          <p:nvPr userDrawn="1"/>
        </p:nvSpPr>
        <p:spPr>
          <a:xfrm>
            <a:off x="8825392" y="0"/>
            <a:ext cx="4884981" cy="6858000"/>
          </a:xfrm>
          <a:custGeom>
            <a:avLst/>
            <a:gdLst>
              <a:gd name="connsiteX0" fmla="*/ 468950 w 4884981"/>
              <a:gd name="connsiteY0" fmla="*/ 0 h 6858000"/>
              <a:gd name="connsiteX1" fmla="*/ 4884971 w 4884981"/>
              <a:gd name="connsiteY1" fmla="*/ 0 h 6858000"/>
              <a:gd name="connsiteX2" fmla="*/ 4884981 w 4884981"/>
              <a:gd name="connsiteY2" fmla="*/ 1 h 6858000"/>
              <a:gd name="connsiteX3" fmla="*/ 3366608 w 4884981"/>
              <a:gd name="connsiteY3" fmla="*/ 1 h 6858000"/>
              <a:gd name="connsiteX4" fmla="*/ 3366608 w 4884981"/>
              <a:gd name="connsiteY4" fmla="*/ 6858000 h 6858000"/>
              <a:gd name="connsiteX5" fmla="*/ 468950 w 4884981"/>
              <a:gd name="connsiteY5" fmla="*/ 6858000 h 6858000"/>
              <a:gd name="connsiteX6" fmla="*/ 0 w 4884981"/>
              <a:gd name="connsiteY6" fmla="*/ 6389050 h 6858000"/>
              <a:gd name="connsiteX7" fmla="*/ 0 w 4884981"/>
              <a:gd name="connsiteY7" fmla="*/ 468950 h 6858000"/>
              <a:gd name="connsiteX8" fmla="*/ 468950 w 4884981"/>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84981" h="6858000">
                <a:moveTo>
                  <a:pt x="468950" y="0"/>
                </a:moveTo>
                <a:lnTo>
                  <a:pt x="4884971" y="0"/>
                </a:lnTo>
                <a:lnTo>
                  <a:pt x="4884981" y="1"/>
                </a:lnTo>
                <a:lnTo>
                  <a:pt x="3366608" y="1"/>
                </a:lnTo>
                <a:lnTo>
                  <a:pt x="3366608" y="6858000"/>
                </a:lnTo>
                <a:lnTo>
                  <a:pt x="468950" y="6858000"/>
                </a:lnTo>
                <a:cubicBezTo>
                  <a:pt x="209956" y="6858000"/>
                  <a:pt x="0" y="6648044"/>
                  <a:pt x="0" y="6389050"/>
                </a:cubicBezTo>
                <a:lnTo>
                  <a:pt x="0" y="468950"/>
                </a:lnTo>
                <a:cubicBezTo>
                  <a:pt x="0" y="209956"/>
                  <a:pt x="209956" y="0"/>
                  <a:pt x="468950" y="0"/>
                </a:cubicBezTo>
                <a:close/>
              </a:path>
            </a:pathLst>
          </a:cu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graphicFrame>
        <p:nvGraphicFramePr>
          <p:cNvPr id="4" name="Objeto 3" hidden="1">
            <a:extLst>
              <a:ext uri="{FF2B5EF4-FFF2-40B4-BE49-F238E27FC236}">
                <a16:creationId xmlns:a16="http://schemas.microsoft.com/office/drawing/2014/main" id="{11EC41E5-806D-2E4E-AAA0-2EC2EC18FE5B}"/>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4" name="Objeto 3" hidden="1">
                        <a:extLst>
                          <a:ext uri="{FF2B5EF4-FFF2-40B4-BE49-F238E27FC236}">
                            <a16:creationId xmlns:a16="http://schemas.microsoft.com/office/drawing/2014/main" id="{11EC41E5-806D-2E4E-AAA0-2EC2EC18FE5B}"/>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8" name="Marcador de texto 4">
            <a:extLst>
              <a:ext uri="{FF2B5EF4-FFF2-40B4-BE49-F238E27FC236}">
                <a16:creationId xmlns:a16="http://schemas.microsoft.com/office/drawing/2014/main" id="{4916A15D-85C0-D990-750F-46719AB0AA15}"/>
              </a:ext>
            </a:extLst>
          </p:cNvPr>
          <p:cNvSpPr>
            <a:spLocks noGrp="1"/>
          </p:cNvSpPr>
          <p:nvPr>
            <p:ph type="body" sz="quarter" idx="48" hasCustomPrompt="1"/>
          </p:nvPr>
        </p:nvSpPr>
        <p:spPr>
          <a:xfrm>
            <a:off x="448888" y="6467632"/>
            <a:ext cx="7250402" cy="371826"/>
          </a:xfrm>
          <a:prstGeom prst="rect">
            <a:avLst/>
          </a:prstGeom>
        </p:spPr>
        <p:txBody>
          <a:bodyPr lIns="0" tIns="0" rIns="0" bIns="0" anchor="t"/>
          <a:lstStyle>
            <a:lvl1pPr marL="228600" marR="0" indent="-228600" algn="l" defTabSz="1218406" eaLnBrk="1" fontAlgn="auto" latinLnBrk="0" hangingPunct="1">
              <a:lnSpc>
                <a:spcPct val="100000"/>
              </a:lnSpc>
              <a:spcBef>
                <a:spcPts val="0"/>
              </a:spcBef>
              <a:spcAft>
                <a:spcPts val="100"/>
              </a:spcAft>
              <a:buClr>
                <a:schemeClr val="accent1"/>
              </a:buClr>
              <a:buSzPct val="90000"/>
              <a:buFont typeface="+mj-lt"/>
              <a:buAutoNum type="arabicPeriod"/>
              <a:tabLst/>
              <a:defRPr sz="900" b="0" i="0">
                <a:solidFill>
                  <a:schemeClr val="accent3"/>
                </a:solidFill>
                <a:latin typeface="Arial" panose="020B0604020202020204" pitchFamily="34" charset="0"/>
                <a:cs typeface="Arial" panose="020B0604020202020204" pitchFamily="34" charset="0"/>
              </a:defRPr>
            </a:lvl1pPr>
          </a:lstStyle>
          <a:p>
            <a:pPr marL="228600" marR="0" lvl="0" indent="-228600" algn="l" defTabSz="1218406" eaLnBrk="1" fontAlgn="auto" latinLnBrk="0" hangingPunct="1">
              <a:lnSpc>
                <a:spcPct val="100000"/>
              </a:lnSpc>
              <a:spcBef>
                <a:spcPts val="100"/>
              </a:spcBef>
              <a:spcAft>
                <a:spcPts val="0"/>
              </a:spcAft>
              <a:buClr>
                <a:schemeClr val="accent1"/>
              </a:buClr>
              <a:buSzPct val="90000"/>
              <a:buFont typeface="+mj-lt"/>
              <a:buAutoNum type="arabicPeriod"/>
              <a:tabLst/>
              <a:defRPr/>
            </a:pPr>
            <a:r>
              <a:rPr lang="es-ES" dirty="0"/>
              <a:t>Texto primera fuente Arial 9</a:t>
            </a:r>
          </a:p>
          <a:p>
            <a:pPr lvl="0"/>
            <a:r>
              <a:rPr lang="es-CL" dirty="0"/>
              <a:t>Texto secundario fuente </a:t>
            </a:r>
            <a:r>
              <a:rPr lang="es-ES" dirty="0"/>
              <a:t>Arial </a:t>
            </a:r>
            <a:r>
              <a:rPr lang="es-CL" dirty="0"/>
              <a:t>9</a:t>
            </a:r>
          </a:p>
        </p:txBody>
      </p:sp>
      <p:sp>
        <p:nvSpPr>
          <p:cNvPr id="10" name="Marcador de número de diapositiva 1">
            <a:extLst>
              <a:ext uri="{FF2B5EF4-FFF2-40B4-BE49-F238E27FC236}">
                <a16:creationId xmlns:a16="http://schemas.microsoft.com/office/drawing/2014/main" id="{3D500E11-6B82-9829-F80C-CF7B10FDFFC2}"/>
              </a:ext>
            </a:extLst>
          </p:cNvPr>
          <p:cNvSpPr>
            <a:spLocks noGrp="1"/>
          </p:cNvSpPr>
          <p:nvPr>
            <p:ph type="sldNum" sz="quarter" idx="63"/>
          </p:nvPr>
        </p:nvSpPr>
        <p:spPr>
          <a:xfrm>
            <a:off x="9890709" y="6617652"/>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sp>
        <p:nvSpPr>
          <p:cNvPr id="11" name="Marcador de texto 7">
            <a:extLst>
              <a:ext uri="{FF2B5EF4-FFF2-40B4-BE49-F238E27FC236}">
                <a16:creationId xmlns:a16="http://schemas.microsoft.com/office/drawing/2014/main" id="{C164548E-2F65-D8AC-31F2-081ACB41C420}"/>
              </a:ext>
            </a:extLst>
          </p:cNvPr>
          <p:cNvSpPr>
            <a:spLocks noGrp="1"/>
          </p:cNvSpPr>
          <p:nvPr>
            <p:ph type="body" sz="quarter" idx="61" hasCustomPrompt="1"/>
          </p:nvPr>
        </p:nvSpPr>
        <p:spPr>
          <a:xfrm>
            <a:off x="449263" y="496571"/>
            <a:ext cx="7250402"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12" name="Marcador de texto 7">
            <a:extLst>
              <a:ext uri="{FF2B5EF4-FFF2-40B4-BE49-F238E27FC236}">
                <a16:creationId xmlns:a16="http://schemas.microsoft.com/office/drawing/2014/main" id="{5226E6AD-62A9-4B33-B326-D20D75B3796B}"/>
              </a:ext>
            </a:extLst>
          </p:cNvPr>
          <p:cNvSpPr>
            <a:spLocks noGrp="1"/>
          </p:cNvSpPr>
          <p:nvPr>
            <p:ph type="body" sz="quarter" idx="62" hasCustomPrompt="1"/>
          </p:nvPr>
        </p:nvSpPr>
        <p:spPr>
          <a:xfrm>
            <a:off x="449263" y="872882"/>
            <a:ext cx="7250402"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cxnSp>
        <p:nvCxnSpPr>
          <p:cNvPr id="3" name="Conector recto 18">
            <a:extLst>
              <a:ext uri="{FF2B5EF4-FFF2-40B4-BE49-F238E27FC236}">
                <a16:creationId xmlns:a16="http://schemas.microsoft.com/office/drawing/2014/main" id="{0BD11890-6BED-0C22-0006-86C73A0EFB2D}"/>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sp>
        <p:nvSpPr>
          <p:cNvPr id="14" name="Marcador de texto 7">
            <a:extLst>
              <a:ext uri="{FF2B5EF4-FFF2-40B4-BE49-F238E27FC236}">
                <a16:creationId xmlns:a16="http://schemas.microsoft.com/office/drawing/2014/main" id="{A505AAF8-DBC1-86F4-068C-833CF0721FD2}"/>
              </a:ext>
            </a:extLst>
          </p:cNvPr>
          <p:cNvSpPr>
            <a:spLocks noGrp="1"/>
          </p:cNvSpPr>
          <p:nvPr>
            <p:ph type="body" sz="quarter" idx="19" hasCustomPrompt="1"/>
          </p:nvPr>
        </p:nvSpPr>
        <p:spPr>
          <a:xfrm>
            <a:off x="9301430" y="1730855"/>
            <a:ext cx="2441307" cy="290992"/>
          </a:xfrm>
          <a:prstGeom prst="rect">
            <a:avLst/>
          </a:prstGeom>
        </p:spPr>
        <p:txBody>
          <a:bodyPr lIns="0" tIns="0" rIns="0" bIns="0"/>
          <a:lstStyle>
            <a:lvl1pPr marL="0" indent="0">
              <a:buNone/>
              <a:defRPr sz="14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15" name="Marcador de texto 7">
            <a:extLst>
              <a:ext uri="{FF2B5EF4-FFF2-40B4-BE49-F238E27FC236}">
                <a16:creationId xmlns:a16="http://schemas.microsoft.com/office/drawing/2014/main" id="{CEBB59B5-68B9-667F-AC17-76E38BCA85CB}"/>
              </a:ext>
            </a:extLst>
          </p:cNvPr>
          <p:cNvSpPr>
            <a:spLocks noGrp="1"/>
          </p:cNvSpPr>
          <p:nvPr>
            <p:ph type="body" sz="quarter" idx="20" hasCustomPrompt="1"/>
          </p:nvPr>
        </p:nvSpPr>
        <p:spPr>
          <a:xfrm>
            <a:off x="9301431" y="2169128"/>
            <a:ext cx="2441307" cy="3870778"/>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16" name="Marcador de texto 7">
            <a:extLst>
              <a:ext uri="{FF2B5EF4-FFF2-40B4-BE49-F238E27FC236}">
                <a16:creationId xmlns:a16="http://schemas.microsoft.com/office/drawing/2014/main" id="{443C8FB3-0736-3E6C-6EF2-7652174A334F}"/>
              </a:ext>
            </a:extLst>
          </p:cNvPr>
          <p:cNvSpPr>
            <a:spLocks noGrp="1"/>
          </p:cNvSpPr>
          <p:nvPr>
            <p:ph type="body" sz="quarter" idx="14" hasCustomPrompt="1"/>
          </p:nvPr>
        </p:nvSpPr>
        <p:spPr>
          <a:xfrm>
            <a:off x="1971305" y="1715225"/>
            <a:ext cx="5727986" cy="1301139"/>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17" name="Marcador de texto 7">
            <a:extLst>
              <a:ext uri="{FF2B5EF4-FFF2-40B4-BE49-F238E27FC236}">
                <a16:creationId xmlns:a16="http://schemas.microsoft.com/office/drawing/2014/main" id="{3A3F9F0D-B7EE-E8E0-7967-584C37AC17DD}"/>
              </a:ext>
            </a:extLst>
          </p:cNvPr>
          <p:cNvSpPr>
            <a:spLocks noGrp="1"/>
          </p:cNvSpPr>
          <p:nvPr>
            <p:ph type="body" sz="quarter" idx="13" hasCustomPrompt="1"/>
          </p:nvPr>
        </p:nvSpPr>
        <p:spPr>
          <a:xfrm>
            <a:off x="454357" y="1708056"/>
            <a:ext cx="1516948" cy="468000"/>
          </a:xfrm>
          <a:prstGeom prst="rect">
            <a:avLst/>
          </a:prstGeom>
        </p:spPr>
        <p:txBody>
          <a:bodyPr lIns="0" tIns="0" rIns="0" bIns="0"/>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18" name="Marcador de texto 7">
            <a:extLst>
              <a:ext uri="{FF2B5EF4-FFF2-40B4-BE49-F238E27FC236}">
                <a16:creationId xmlns:a16="http://schemas.microsoft.com/office/drawing/2014/main" id="{D2AF44F2-F50C-B20C-43BB-056F974B6236}"/>
              </a:ext>
            </a:extLst>
          </p:cNvPr>
          <p:cNvSpPr>
            <a:spLocks noGrp="1"/>
          </p:cNvSpPr>
          <p:nvPr>
            <p:ph type="body" sz="quarter" idx="22" hasCustomPrompt="1"/>
          </p:nvPr>
        </p:nvSpPr>
        <p:spPr>
          <a:xfrm>
            <a:off x="1971305" y="3240179"/>
            <a:ext cx="5727986" cy="1245415"/>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19" name="Marcador de texto 7">
            <a:extLst>
              <a:ext uri="{FF2B5EF4-FFF2-40B4-BE49-F238E27FC236}">
                <a16:creationId xmlns:a16="http://schemas.microsoft.com/office/drawing/2014/main" id="{1007EA0A-1BCB-4801-6B85-BA42585CC1BB}"/>
              </a:ext>
            </a:extLst>
          </p:cNvPr>
          <p:cNvSpPr>
            <a:spLocks noGrp="1"/>
          </p:cNvSpPr>
          <p:nvPr>
            <p:ph type="body" sz="quarter" idx="23" hasCustomPrompt="1"/>
          </p:nvPr>
        </p:nvSpPr>
        <p:spPr>
          <a:xfrm>
            <a:off x="454357" y="3240179"/>
            <a:ext cx="1279427" cy="468000"/>
          </a:xfrm>
          <a:prstGeom prst="rect">
            <a:avLst/>
          </a:prstGeom>
        </p:spPr>
        <p:txBody>
          <a:bodyPr lIns="0" tIns="0" rIns="0" bIns="0"/>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20" name="Marcador de texto 7">
            <a:extLst>
              <a:ext uri="{FF2B5EF4-FFF2-40B4-BE49-F238E27FC236}">
                <a16:creationId xmlns:a16="http://schemas.microsoft.com/office/drawing/2014/main" id="{0418B0B8-C98A-DC11-DE96-9F376F0C9330}"/>
              </a:ext>
            </a:extLst>
          </p:cNvPr>
          <p:cNvSpPr>
            <a:spLocks noGrp="1"/>
          </p:cNvSpPr>
          <p:nvPr>
            <p:ph type="body" sz="quarter" idx="25" hasCustomPrompt="1"/>
          </p:nvPr>
        </p:nvSpPr>
        <p:spPr>
          <a:xfrm>
            <a:off x="1971305" y="4722386"/>
            <a:ext cx="5727986" cy="1317520"/>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21" name="Marcador de texto 7">
            <a:extLst>
              <a:ext uri="{FF2B5EF4-FFF2-40B4-BE49-F238E27FC236}">
                <a16:creationId xmlns:a16="http://schemas.microsoft.com/office/drawing/2014/main" id="{C16C7670-A916-B1FD-AAE9-E26102044D27}"/>
              </a:ext>
            </a:extLst>
          </p:cNvPr>
          <p:cNvSpPr>
            <a:spLocks noGrp="1"/>
          </p:cNvSpPr>
          <p:nvPr>
            <p:ph type="body" sz="quarter" idx="26" hasCustomPrompt="1"/>
          </p:nvPr>
        </p:nvSpPr>
        <p:spPr>
          <a:xfrm>
            <a:off x="454357" y="4722386"/>
            <a:ext cx="1279427" cy="468000"/>
          </a:xfrm>
          <a:prstGeom prst="rect">
            <a:avLst/>
          </a:prstGeom>
        </p:spPr>
        <p:txBody>
          <a:bodyPr lIns="0" tIns="0" rIns="0" bIns="0"/>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pic>
        <p:nvPicPr>
          <p:cNvPr id="22" name="Picture 9">
            <a:extLst>
              <a:ext uri="{FF2B5EF4-FFF2-40B4-BE49-F238E27FC236}">
                <a16:creationId xmlns:a16="http://schemas.microsoft.com/office/drawing/2014/main" id="{01E58C8B-B6EE-DC46-9956-AC75DE22C9BB}"/>
              </a:ext>
            </a:extLst>
          </p:cNvPr>
          <p:cNvPicPr>
            <a:picLocks noChangeAspect="1"/>
          </p:cNvPicPr>
          <p:nvPr userDrawn="1"/>
        </p:nvPicPr>
        <p:blipFill>
          <a:blip r:embed="rId5"/>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3832310620"/>
      </p:ext>
    </p:extLst>
  </p:cSld>
  <p:clrMapOvr>
    <a:masterClrMapping/>
  </p:clrMapOvr>
  <p:transition spd="med"/>
  <p:extLst>
    <p:ext uri="{DCECCB84-F9BA-43D5-87BE-67443E8EF086}">
      <p15:sldGuideLst xmlns:p15="http://schemas.microsoft.com/office/powerpoint/2012/main">
        <p15:guide id="1" orient="horz" pos="1480">
          <p15:clr>
            <a:srgbClr val="FBAE40"/>
          </p15:clr>
        </p15:guide>
        <p15:guide id="2" pos="280">
          <p15:clr>
            <a:srgbClr val="FBAE40"/>
          </p15:clr>
        </p15:guide>
        <p15:guide id="3" orient="horz" pos="3589">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ámina comparativa 2 con foto">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EB19DFDF-4EBC-49FB-3A6E-319D14B3070A}"/>
              </a:ext>
            </a:extLst>
          </p:cNvPr>
          <p:cNvSpPr/>
          <p:nvPr userDrawn="1"/>
        </p:nvSpPr>
        <p:spPr>
          <a:xfrm>
            <a:off x="8825392" y="0"/>
            <a:ext cx="4884981" cy="6858000"/>
          </a:xfrm>
          <a:custGeom>
            <a:avLst/>
            <a:gdLst>
              <a:gd name="connsiteX0" fmla="*/ 468950 w 4884981"/>
              <a:gd name="connsiteY0" fmla="*/ 0 h 6858000"/>
              <a:gd name="connsiteX1" fmla="*/ 4884971 w 4884981"/>
              <a:gd name="connsiteY1" fmla="*/ 0 h 6858000"/>
              <a:gd name="connsiteX2" fmla="*/ 4884981 w 4884981"/>
              <a:gd name="connsiteY2" fmla="*/ 1 h 6858000"/>
              <a:gd name="connsiteX3" fmla="*/ 3366608 w 4884981"/>
              <a:gd name="connsiteY3" fmla="*/ 1 h 6858000"/>
              <a:gd name="connsiteX4" fmla="*/ 3366608 w 4884981"/>
              <a:gd name="connsiteY4" fmla="*/ 6858000 h 6858000"/>
              <a:gd name="connsiteX5" fmla="*/ 468950 w 4884981"/>
              <a:gd name="connsiteY5" fmla="*/ 6858000 h 6858000"/>
              <a:gd name="connsiteX6" fmla="*/ 0 w 4884981"/>
              <a:gd name="connsiteY6" fmla="*/ 6389050 h 6858000"/>
              <a:gd name="connsiteX7" fmla="*/ 0 w 4884981"/>
              <a:gd name="connsiteY7" fmla="*/ 468950 h 6858000"/>
              <a:gd name="connsiteX8" fmla="*/ 468950 w 4884981"/>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84981" h="6858000">
                <a:moveTo>
                  <a:pt x="468950" y="0"/>
                </a:moveTo>
                <a:lnTo>
                  <a:pt x="4884971" y="0"/>
                </a:lnTo>
                <a:lnTo>
                  <a:pt x="4884981" y="1"/>
                </a:lnTo>
                <a:lnTo>
                  <a:pt x="3366608" y="1"/>
                </a:lnTo>
                <a:lnTo>
                  <a:pt x="3366608" y="6858000"/>
                </a:lnTo>
                <a:lnTo>
                  <a:pt x="468950" y="6858000"/>
                </a:lnTo>
                <a:cubicBezTo>
                  <a:pt x="209956" y="6858000"/>
                  <a:pt x="0" y="6648044"/>
                  <a:pt x="0" y="6389050"/>
                </a:cubicBezTo>
                <a:lnTo>
                  <a:pt x="0" y="468950"/>
                </a:lnTo>
                <a:cubicBezTo>
                  <a:pt x="0" y="209956"/>
                  <a:pt x="209956" y="0"/>
                  <a:pt x="468950" y="0"/>
                </a:cubicBezTo>
                <a:close/>
              </a:path>
            </a:pathLst>
          </a:cu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graphicFrame>
        <p:nvGraphicFramePr>
          <p:cNvPr id="3" name="Objeto 2" hidden="1">
            <a:extLst>
              <a:ext uri="{FF2B5EF4-FFF2-40B4-BE49-F238E27FC236}">
                <a16:creationId xmlns:a16="http://schemas.microsoft.com/office/drawing/2014/main" id="{5531200A-67B4-814A-95C6-ABA059808CF2}"/>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3" name="Objeto 2" hidden="1">
                        <a:extLst>
                          <a:ext uri="{FF2B5EF4-FFF2-40B4-BE49-F238E27FC236}">
                            <a16:creationId xmlns:a16="http://schemas.microsoft.com/office/drawing/2014/main" id="{5531200A-67B4-814A-95C6-ABA059808CF2}"/>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36" name="Marcador de texto 7">
            <a:extLst>
              <a:ext uri="{FF2B5EF4-FFF2-40B4-BE49-F238E27FC236}">
                <a16:creationId xmlns:a16="http://schemas.microsoft.com/office/drawing/2014/main" id="{F98F0A76-E459-7040-92DF-0796E35D78F1}"/>
              </a:ext>
            </a:extLst>
          </p:cNvPr>
          <p:cNvSpPr>
            <a:spLocks noGrp="1"/>
          </p:cNvSpPr>
          <p:nvPr>
            <p:ph type="body" sz="quarter" idx="14" hasCustomPrompt="1"/>
          </p:nvPr>
        </p:nvSpPr>
        <p:spPr>
          <a:xfrm>
            <a:off x="4105196" y="1715225"/>
            <a:ext cx="4033335" cy="1301139"/>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54" name="Marcador de texto 7">
            <a:extLst>
              <a:ext uri="{FF2B5EF4-FFF2-40B4-BE49-F238E27FC236}">
                <a16:creationId xmlns:a16="http://schemas.microsoft.com/office/drawing/2014/main" id="{42F8710E-2DE8-074A-B6FC-EE460A7B8A9B}"/>
              </a:ext>
            </a:extLst>
          </p:cNvPr>
          <p:cNvSpPr>
            <a:spLocks noGrp="1"/>
          </p:cNvSpPr>
          <p:nvPr>
            <p:ph type="body" sz="quarter" idx="13" hasCustomPrompt="1"/>
          </p:nvPr>
        </p:nvSpPr>
        <p:spPr>
          <a:xfrm>
            <a:off x="2619110" y="1708056"/>
            <a:ext cx="1486086" cy="468000"/>
          </a:xfrm>
          <a:prstGeom prst="rect">
            <a:avLst/>
          </a:prstGeom>
        </p:spPr>
        <p:txBody>
          <a:bodyPr lIns="0" tIns="0" rIns="0" bIns="0"/>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34" name="Marcador de posición de imagen 2">
            <a:extLst>
              <a:ext uri="{FF2B5EF4-FFF2-40B4-BE49-F238E27FC236}">
                <a16:creationId xmlns:a16="http://schemas.microsoft.com/office/drawing/2014/main" id="{01391A15-7249-EE4F-A688-E4680B66FA1F}"/>
              </a:ext>
            </a:extLst>
          </p:cNvPr>
          <p:cNvSpPr>
            <a:spLocks noGrp="1"/>
          </p:cNvSpPr>
          <p:nvPr>
            <p:ph type="pic" sz="quarter" idx="21" hasCustomPrompt="1"/>
          </p:nvPr>
        </p:nvSpPr>
        <p:spPr>
          <a:xfrm>
            <a:off x="456902" y="1708055"/>
            <a:ext cx="1719866" cy="1271883"/>
          </a:xfrm>
          <a:prstGeom prst="rect">
            <a:avLst/>
          </a:prstGeom>
        </p:spPr>
        <p:txBody>
          <a:bodyPr/>
          <a:lstStyle>
            <a:lvl1pPr marL="0" indent="0">
              <a:buNone/>
              <a:defRPr sz="1000"/>
            </a:lvl1pPr>
          </a:lstStyle>
          <a:p>
            <a:r>
              <a:rPr lang="es-CL" dirty="0"/>
              <a:t>Doble clic para incorporar una imagen</a:t>
            </a:r>
          </a:p>
        </p:txBody>
      </p:sp>
      <p:sp>
        <p:nvSpPr>
          <p:cNvPr id="37" name="Marcador de texto 7">
            <a:extLst>
              <a:ext uri="{FF2B5EF4-FFF2-40B4-BE49-F238E27FC236}">
                <a16:creationId xmlns:a16="http://schemas.microsoft.com/office/drawing/2014/main" id="{5D64D211-8E0C-C94B-88E7-E1C991DD3E4A}"/>
              </a:ext>
            </a:extLst>
          </p:cNvPr>
          <p:cNvSpPr>
            <a:spLocks noGrp="1"/>
          </p:cNvSpPr>
          <p:nvPr>
            <p:ph type="body" sz="quarter" idx="22" hasCustomPrompt="1"/>
          </p:nvPr>
        </p:nvSpPr>
        <p:spPr>
          <a:xfrm>
            <a:off x="4105196" y="3240179"/>
            <a:ext cx="4033335" cy="1245415"/>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38" name="Marcador de texto 7">
            <a:extLst>
              <a:ext uri="{FF2B5EF4-FFF2-40B4-BE49-F238E27FC236}">
                <a16:creationId xmlns:a16="http://schemas.microsoft.com/office/drawing/2014/main" id="{17CE4B52-3BE3-2F44-84B5-ACEA2C0D7227}"/>
              </a:ext>
            </a:extLst>
          </p:cNvPr>
          <p:cNvSpPr>
            <a:spLocks noGrp="1"/>
          </p:cNvSpPr>
          <p:nvPr>
            <p:ph type="body" sz="quarter" idx="23" hasCustomPrompt="1"/>
          </p:nvPr>
        </p:nvSpPr>
        <p:spPr>
          <a:xfrm>
            <a:off x="2619110" y="3240179"/>
            <a:ext cx="1279427" cy="468000"/>
          </a:xfrm>
          <a:prstGeom prst="rect">
            <a:avLst/>
          </a:prstGeom>
        </p:spPr>
        <p:txBody>
          <a:bodyPr lIns="0" tIns="0" rIns="0" bIns="0"/>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41" name="Marcador de texto 7">
            <a:extLst>
              <a:ext uri="{FF2B5EF4-FFF2-40B4-BE49-F238E27FC236}">
                <a16:creationId xmlns:a16="http://schemas.microsoft.com/office/drawing/2014/main" id="{4B4FD424-FA2D-1B46-A149-58EF233359FF}"/>
              </a:ext>
            </a:extLst>
          </p:cNvPr>
          <p:cNvSpPr>
            <a:spLocks noGrp="1"/>
          </p:cNvSpPr>
          <p:nvPr>
            <p:ph type="body" sz="quarter" idx="25" hasCustomPrompt="1"/>
          </p:nvPr>
        </p:nvSpPr>
        <p:spPr>
          <a:xfrm>
            <a:off x="4105196" y="4722386"/>
            <a:ext cx="4033335" cy="1317520"/>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42" name="Marcador de texto 7">
            <a:extLst>
              <a:ext uri="{FF2B5EF4-FFF2-40B4-BE49-F238E27FC236}">
                <a16:creationId xmlns:a16="http://schemas.microsoft.com/office/drawing/2014/main" id="{2A601485-B11B-7B46-9F04-9A94F7E41A46}"/>
              </a:ext>
            </a:extLst>
          </p:cNvPr>
          <p:cNvSpPr>
            <a:spLocks noGrp="1"/>
          </p:cNvSpPr>
          <p:nvPr>
            <p:ph type="body" sz="quarter" idx="26" hasCustomPrompt="1"/>
          </p:nvPr>
        </p:nvSpPr>
        <p:spPr>
          <a:xfrm>
            <a:off x="2619110" y="4722386"/>
            <a:ext cx="1279427" cy="468000"/>
          </a:xfrm>
          <a:prstGeom prst="rect">
            <a:avLst/>
          </a:prstGeom>
        </p:spPr>
        <p:txBody>
          <a:bodyPr lIns="0" tIns="0" rIns="0" bIns="0"/>
          <a:lstStyle>
            <a:lvl1pPr marL="0" indent="0">
              <a:buNone/>
              <a:defRPr sz="16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2" name="Marcador de texto 7">
            <a:extLst>
              <a:ext uri="{FF2B5EF4-FFF2-40B4-BE49-F238E27FC236}">
                <a16:creationId xmlns:a16="http://schemas.microsoft.com/office/drawing/2014/main" id="{AFC37D72-A3D0-6E30-A74D-7EFAC3C3E74E}"/>
              </a:ext>
            </a:extLst>
          </p:cNvPr>
          <p:cNvSpPr>
            <a:spLocks noGrp="1"/>
          </p:cNvSpPr>
          <p:nvPr>
            <p:ph type="body" sz="quarter" idx="61" hasCustomPrompt="1"/>
          </p:nvPr>
        </p:nvSpPr>
        <p:spPr>
          <a:xfrm>
            <a:off x="449262" y="496571"/>
            <a:ext cx="7689269"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5" name="Marcador de texto 7">
            <a:extLst>
              <a:ext uri="{FF2B5EF4-FFF2-40B4-BE49-F238E27FC236}">
                <a16:creationId xmlns:a16="http://schemas.microsoft.com/office/drawing/2014/main" id="{AC3CB731-A91D-CC70-0F6C-C9B6DD7E779D}"/>
              </a:ext>
            </a:extLst>
          </p:cNvPr>
          <p:cNvSpPr>
            <a:spLocks noGrp="1"/>
          </p:cNvSpPr>
          <p:nvPr>
            <p:ph type="body" sz="quarter" idx="62" hasCustomPrompt="1"/>
          </p:nvPr>
        </p:nvSpPr>
        <p:spPr>
          <a:xfrm>
            <a:off x="449263" y="872882"/>
            <a:ext cx="7689268"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sp>
        <p:nvSpPr>
          <p:cNvPr id="10" name="Marcador de texto 4">
            <a:extLst>
              <a:ext uri="{FF2B5EF4-FFF2-40B4-BE49-F238E27FC236}">
                <a16:creationId xmlns:a16="http://schemas.microsoft.com/office/drawing/2014/main" id="{5F3D34A6-E919-A400-A10E-1465829B358D}"/>
              </a:ext>
            </a:extLst>
          </p:cNvPr>
          <p:cNvSpPr>
            <a:spLocks noGrp="1"/>
          </p:cNvSpPr>
          <p:nvPr>
            <p:ph type="body" sz="quarter" idx="48" hasCustomPrompt="1"/>
          </p:nvPr>
        </p:nvSpPr>
        <p:spPr>
          <a:xfrm>
            <a:off x="448887" y="6467632"/>
            <a:ext cx="7689269" cy="371826"/>
          </a:xfrm>
          <a:prstGeom prst="rect">
            <a:avLst/>
          </a:prstGeom>
        </p:spPr>
        <p:txBody>
          <a:bodyPr lIns="0" tIns="0" rIns="0" bIns="0" anchor="t"/>
          <a:lstStyle>
            <a:lvl1pPr marL="228600" marR="0" indent="-228600" algn="l" defTabSz="1218406" eaLnBrk="1" fontAlgn="auto" latinLnBrk="0" hangingPunct="1">
              <a:lnSpc>
                <a:spcPct val="100000"/>
              </a:lnSpc>
              <a:spcBef>
                <a:spcPts val="0"/>
              </a:spcBef>
              <a:spcAft>
                <a:spcPts val="100"/>
              </a:spcAft>
              <a:buClr>
                <a:schemeClr val="accent1"/>
              </a:buClr>
              <a:buSzPct val="90000"/>
              <a:buFont typeface="+mj-lt"/>
              <a:buAutoNum type="arabicPeriod"/>
              <a:tabLst/>
              <a:defRPr sz="900" b="0" i="0">
                <a:solidFill>
                  <a:schemeClr val="accent3"/>
                </a:solidFill>
                <a:latin typeface="Arial" panose="020B0604020202020204" pitchFamily="34" charset="0"/>
                <a:cs typeface="Arial" panose="020B0604020202020204" pitchFamily="34" charset="0"/>
              </a:defRPr>
            </a:lvl1pPr>
          </a:lstStyle>
          <a:p>
            <a:pPr marL="228600" marR="0" lvl="0" indent="-228600" algn="l" defTabSz="1218406" eaLnBrk="1" fontAlgn="auto" latinLnBrk="0" hangingPunct="1">
              <a:lnSpc>
                <a:spcPct val="100000"/>
              </a:lnSpc>
              <a:spcBef>
                <a:spcPts val="100"/>
              </a:spcBef>
              <a:spcAft>
                <a:spcPts val="0"/>
              </a:spcAft>
              <a:buClr>
                <a:schemeClr val="accent1"/>
              </a:buClr>
              <a:buSzPct val="90000"/>
              <a:buFont typeface="+mj-lt"/>
              <a:buAutoNum type="arabicPeriod"/>
              <a:tabLst/>
              <a:defRPr/>
            </a:pPr>
            <a:r>
              <a:rPr lang="es-ES" dirty="0"/>
              <a:t>Texto primera fuente </a:t>
            </a:r>
            <a:r>
              <a:rPr lang="es-ES" dirty="0" err="1"/>
              <a:t>Achs</a:t>
            </a:r>
            <a:r>
              <a:rPr lang="es-ES" dirty="0"/>
              <a:t> Nueva Sans 9</a:t>
            </a:r>
          </a:p>
          <a:p>
            <a:pPr lvl="0"/>
            <a:r>
              <a:rPr lang="es-CL" dirty="0"/>
              <a:t>Texto secundario fuente </a:t>
            </a:r>
            <a:r>
              <a:rPr lang="es-ES" dirty="0" err="1"/>
              <a:t>Achs</a:t>
            </a:r>
            <a:r>
              <a:rPr lang="es-ES" dirty="0"/>
              <a:t> Nueva Sans</a:t>
            </a:r>
            <a:r>
              <a:rPr lang="es-CL" dirty="0"/>
              <a:t> 9</a:t>
            </a:r>
          </a:p>
        </p:txBody>
      </p:sp>
      <p:sp>
        <p:nvSpPr>
          <p:cNvPr id="12" name="Marcador de número de diapositiva 1">
            <a:extLst>
              <a:ext uri="{FF2B5EF4-FFF2-40B4-BE49-F238E27FC236}">
                <a16:creationId xmlns:a16="http://schemas.microsoft.com/office/drawing/2014/main" id="{E3297B15-067E-88AF-4604-CC120AC892E1}"/>
              </a:ext>
            </a:extLst>
          </p:cNvPr>
          <p:cNvSpPr>
            <a:spLocks noGrp="1"/>
          </p:cNvSpPr>
          <p:nvPr>
            <p:ph type="sldNum" sz="quarter" idx="63"/>
          </p:nvPr>
        </p:nvSpPr>
        <p:spPr>
          <a:xfrm>
            <a:off x="9890709" y="6617652"/>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cxnSp>
        <p:nvCxnSpPr>
          <p:cNvPr id="4" name="Conector recto 18">
            <a:extLst>
              <a:ext uri="{FF2B5EF4-FFF2-40B4-BE49-F238E27FC236}">
                <a16:creationId xmlns:a16="http://schemas.microsoft.com/office/drawing/2014/main" id="{2F82686A-3A75-0782-8E63-D9864E4E0A77}"/>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sp>
        <p:nvSpPr>
          <p:cNvPr id="14" name="Marcador de texto 7">
            <a:extLst>
              <a:ext uri="{FF2B5EF4-FFF2-40B4-BE49-F238E27FC236}">
                <a16:creationId xmlns:a16="http://schemas.microsoft.com/office/drawing/2014/main" id="{F13131BE-610C-AAD3-A365-8EFCEF748A04}"/>
              </a:ext>
            </a:extLst>
          </p:cNvPr>
          <p:cNvSpPr>
            <a:spLocks noGrp="1"/>
          </p:cNvSpPr>
          <p:nvPr>
            <p:ph type="body" sz="quarter" idx="19" hasCustomPrompt="1"/>
          </p:nvPr>
        </p:nvSpPr>
        <p:spPr>
          <a:xfrm>
            <a:off x="9301430" y="1730855"/>
            <a:ext cx="2441307" cy="290992"/>
          </a:xfrm>
          <a:prstGeom prst="rect">
            <a:avLst/>
          </a:prstGeom>
        </p:spPr>
        <p:txBody>
          <a:bodyPr lIns="0" tIns="0" rIns="0" bIns="0"/>
          <a:lstStyle>
            <a:lvl1pPr marL="0" indent="0">
              <a:buNone/>
              <a:defRPr sz="14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15" name="Marcador de texto 7">
            <a:extLst>
              <a:ext uri="{FF2B5EF4-FFF2-40B4-BE49-F238E27FC236}">
                <a16:creationId xmlns:a16="http://schemas.microsoft.com/office/drawing/2014/main" id="{7E613AF8-8B35-80E7-8D5A-2B2EAC3F57B8}"/>
              </a:ext>
            </a:extLst>
          </p:cNvPr>
          <p:cNvSpPr>
            <a:spLocks noGrp="1"/>
          </p:cNvSpPr>
          <p:nvPr>
            <p:ph type="body" sz="quarter" idx="20" hasCustomPrompt="1"/>
          </p:nvPr>
        </p:nvSpPr>
        <p:spPr>
          <a:xfrm>
            <a:off x="9301431" y="2169128"/>
            <a:ext cx="2441307" cy="3870778"/>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16" name="Marcador de posición de imagen 2">
            <a:extLst>
              <a:ext uri="{FF2B5EF4-FFF2-40B4-BE49-F238E27FC236}">
                <a16:creationId xmlns:a16="http://schemas.microsoft.com/office/drawing/2014/main" id="{ACDBD7E0-DC6A-FA03-5AF4-29BCFC4EB0B9}"/>
              </a:ext>
            </a:extLst>
          </p:cNvPr>
          <p:cNvSpPr>
            <a:spLocks noGrp="1"/>
          </p:cNvSpPr>
          <p:nvPr>
            <p:ph type="pic" sz="quarter" idx="64" hasCustomPrompt="1"/>
          </p:nvPr>
        </p:nvSpPr>
        <p:spPr>
          <a:xfrm>
            <a:off x="456901" y="3236589"/>
            <a:ext cx="1711851" cy="1245415"/>
          </a:xfrm>
          <a:prstGeom prst="rect">
            <a:avLst/>
          </a:prstGeom>
        </p:spPr>
        <p:txBody>
          <a:bodyPr/>
          <a:lstStyle>
            <a:lvl1pPr marL="0" indent="0">
              <a:buNone/>
              <a:defRPr sz="1000"/>
            </a:lvl1pPr>
          </a:lstStyle>
          <a:p>
            <a:r>
              <a:rPr lang="es-CL" dirty="0"/>
              <a:t>Doble clic para incorporar una imagen</a:t>
            </a:r>
          </a:p>
        </p:txBody>
      </p:sp>
      <p:sp>
        <p:nvSpPr>
          <p:cNvPr id="17" name="Marcador de posición de imagen 2">
            <a:extLst>
              <a:ext uri="{FF2B5EF4-FFF2-40B4-BE49-F238E27FC236}">
                <a16:creationId xmlns:a16="http://schemas.microsoft.com/office/drawing/2014/main" id="{6F5D458B-4DE9-03F0-F77D-9B363B903DE3}"/>
              </a:ext>
            </a:extLst>
          </p:cNvPr>
          <p:cNvSpPr>
            <a:spLocks noGrp="1"/>
          </p:cNvSpPr>
          <p:nvPr>
            <p:ph type="pic" sz="quarter" idx="65" hasCustomPrompt="1"/>
          </p:nvPr>
        </p:nvSpPr>
        <p:spPr>
          <a:xfrm>
            <a:off x="453581" y="4722387"/>
            <a:ext cx="1719866" cy="1317520"/>
          </a:xfrm>
          <a:prstGeom prst="rect">
            <a:avLst/>
          </a:prstGeom>
        </p:spPr>
        <p:txBody>
          <a:bodyPr/>
          <a:lstStyle>
            <a:lvl1pPr marL="0" indent="0">
              <a:buNone/>
              <a:defRPr sz="1000"/>
            </a:lvl1pPr>
          </a:lstStyle>
          <a:p>
            <a:r>
              <a:rPr lang="es-CL" dirty="0"/>
              <a:t>Doble clic para incorporar una imagen</a:t>
            </a:r>
          </a:p>
        </p:txBody>
      </p:sp>
      <p:pic>
        <p:nvPicPr>
          <p:cNvPr id="21" name="Picture 9">
            <a:extLst>
              <a:ext uri="{FF2B5EF4-FFF2-40B4-BE49-F238E27FC236}">
                <a16:creationId xmlns:a16="http://schemas.microsoft.com/office/drawing/2014/main" id="{30507858-6B48-9E41-AD16-D020E856764C}"/>
              </a:ext>
            </a:extLst>
          </p:cNvPr>
          <p:cNvPicPr>
            <a:picLocks noChangeAspect="1"/>
          </p:cNvPicPr>
          <p:nvPr userDrawn="1"/>
        </p:nvPicPr>
        <p:blipFill>
          <a:blip r:embed="rId5"/>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3221471862"/>
      </p:ext>
    </p:extLst>
  </p:cSld>
  <p:clrMapOvr>
    <a:masterClrMapping/>
  </p:clrMapOvr>
  <p:transition spd="med"/>
  <p:extLst>
    <p:ext uri="{DCECCB84-F9BA-43D5-87BE-67443E8EF086}">
      <p15:sldGuideLst xmlns:p15="http://schemas.microsoft.com/office/powerpoint/2012/main">
        <p15:guide id="1" orient="horz" pos="295">
          <p15:clr>
            <a:srgbClr val="FBAE40"/>
          </p15:clr>
        </p15:guide>
        <p15:guide id="2" pos="28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ámina comparativa 2 categorías y descripciones">
    <p:spTree>
      <p:nvGrpSpPr>
        <p:cNvPr id="1" name=""/>
        <p:cNvGrpSpPr/>
        <p:nvPr/>
      </p:nvGrpSpPr>
      <p:grpSpPr>
        <a:xfrm>
          <a:off x="0" y="0"/>
          <a:ext cx="0" cy="0"/>
          <a:chOff x="0" y="0"/>
          <a:chExt cx="0" cy="0"/>
        </a:xfrm>
      </p:grpSpPr>
      <p:sp>
        <p:nvSpPr>
          <p:cNvPr id="61" name="Marcador de texto 7">
            <a:extLst>
              <a:ext uri="{FF2B5EF4-FFF2-40B4-BE49-F238E27FC236}">
                <a16:creationId xmlns:a16="http://schemas.microsoft.com/office/drawing/2014/main" id="{60D2818D-89F2-5146-96F4-FE5CC94A3B64}"/>
              </a:ext>
            </a:extLst>
          </p:cNvPr>
          <p:cNvSpPr>
            <a:spLocks noGrp="1"/>
          </p:cNvSpPr>
          <p:nvPr>
            <p:ph type="body" sz="quarter" idx="47" hasCustomPrompt="1"/>
          </p:nvPr>
        </p:nvSpPr>
        <p:spPr>
          <a:xfrm>
            <a:off x="449262" y="1905774"/>
            <a:ext cx="753896" cy="566153"/>
          </a:xfrm>
          <a:prstGeom prst="rect">
            <a:avLst/>
          </a:prstGeom>
        </p:spPr>
        <p:txBody>
          <a:bodyPr lIns="0" tIns="0" rIns="0" bIns="0"/>
          <a:lstStyle>
            <a:lvl1pPr marL="0" indent="0">
              <a:buNone/>
              <a:defRPr sz="4400" b="1">
                <a:solidFill>
                  <a:schemeClr val="accent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22" name="Freeform 21">
            <a:extLst>
              <a:ext uri="{FF2B5EF4-FFF2-40B4-BE49-F238E27FC236}">
                <a16:creationId xmlns:a16="http://schemas.microsoft.com/office/drawing/2014/main" id="{33FCA518-1984-EBF4-718D-4511500DAB96}"/>
              </a:ext>
            </a:extLst>
          </p:cNvPr>
          <p:cNvSpPr/>
          <p:nvPr userDrawn="1"/>
        </p:nvSpPr>
        <p:spPr>
          <a:xfrm>
            <a:off x="8825392" y="0"/>
            <a:ext cx="4884981" cy="6858000"/>
          </a:xfrm>
          <a:custGeom>
            <a:avLst/>
            <a:gdLst>
              <a:gd name="connsiteX0" fmla="*/ 468950 w 4884981"/>
              <a:gd name="connsiteY0" fmla="*/ 0 h 6858000"/>
              <a:gd name="connsiteX1" fmla="*/ 4884971 w 4884981"/>
              <a:gd name="connsiteY1" fmla="*/ 0 h 6858000"/>
              <a:gd name="connsiteX2" fmla="*/ 4884981 w 4884981"/>
              <a:gd name="connsiteY2" fmla="*/ 1 h 6858000"/>
              <a:gd name="connsiteX3" fmla="*/ 3366608 w 4884981"/>
              <a:gd name="connsiteY3" fmla="*/ 1 h 6858000"/>
              <a:gd name="connsiteX4" fmla="*/ 3366608 w 4884981"/>
              <a:gd name="connsiteY4" fmla="*/ 6858000 h 6858000"/>
              <a:gd name="connsiteX5" fmla="*/ 468950 w 4884981"/>
              <a:gd name="connsiteY5" fmla="*/ 6858000 h 6858000"/>
              <a:gd name="connsiteX6" fmla="*/ 0 w 4884981"/>
              <a:gd name="connsiteY6" fmla="*/ 6389050 h 6858000"/>
              <a:gd name="connsiteX7" fmla="*/ 0 w 4884981"/>
              <a:gd name="connsiteY7" fmla="*/ 468950 h 6858000"/>
              <a:gd name="connsiteX8" fmla="*/ 468950 w 4884981"/>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84981" h="6858000">
                <a:moveTo>
                  <a:pt x="468950" y="0"/>
                </a:moveTo>
                <a:lnTo>
                  <a:pt x="4884971" y="0"/>
                </a:lnTo>
                <a:lnTo>
                  <a:pt x="4884981" y="1"/>
                </a:lnTo>
                <a:lnTo>
                  <a:pt x="3366608" y="1"/>
                </a:lnTo>
                <a:lnTo>
                  <a:pt x="3366608" y="6858000"/>
                </a:lnTo>
                <a:lnTo>
                  <a:pt x="468950" y="6858000"/>
                </a:lnTo>
                <a:cubicBezTo>
                  <a:pt x="209956" y="6858000"/>
                  <a:pt x="0" y="6648044"/>
                  <a:pt x="0" y="6389050"/>
                </a:cubicBezTo>
                <a:lnTo>
                  <a:pt x="0" y="468950"/>
                </a:lnTo>
                <a:cubicBezTo>
                  <a:pt x="0" y="209956"/>
                  <a:pt x="209956" y="0"/>
                  <a:pt x="468950" y="0"/>
                </a:cubicBezTo>
                <a:close/>
              </a:path>
            </a:pathLst>
          </a:cu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graphicFrame>
        <p:nvGraphicFramePr>
          <p:cNvPr id="4" name="Objeto 3" hidden="1">
            <a:extLst>
              <a:ext uri="{FF2B5EF4-FFF2-40B4-BE49-F238E27FC236}">
                <a16:creationId xmlns:a16="http://schemas.microsoft.com/office/drawing/2014/main" id="{0B42D332-2844-E942-96BC-37A626E30341}"/>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4" name="Objeto 3" hidden="1">
                        <a:extLst>
                          <a:ext uri="{FF2B5EF4-FFF2-40B4-BE49-F238E27FC236}">
                            <a16:creationId xmlns:a16="http://schemas.microsoft.com/office/drawing/2014/main" id="{0B42D332-2844-E942-96BC-37A626E30341}"/>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114" name="Marcador de texto 7">
            <a:extLst>
              <a:ext uri="{FF2B5EF4-FFF2-40B4-BE49-F238E27FC236}">
                <a16:creationId xmlns:a16="http://schemas.microsoft.com/office/drawing/2014/main" id="{130CF308-4F12-CF40-8431-48ED26F5E46C}"/>
              </a:ext>
            </a:extLst>
          </p:cNvPr>
          <p:cNvSpPr>
            <a:spLocks noGrp="1"/>
          </p:cNvSpPr>
          <p:nvPr>
            <p:ph type="body" sz="quarter" idx="41" hasCustomPrompt="1"/>
          </p:nvPr>
        </p:nvSpPr>
        <p:spPr>
          <a:xfrm>
            <a:off x="823942" y="2161664"/>
            <a:ext cx="1242719" cy="73800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53" name="Marcador de texto 7">
            <a:extLst>
              <a:ext uri="{FF2B5EF4-FFF2-40B4-BE49-F238E27FC236}">
                <a16:creationId xmlns:a16="http://schemas.microsoft.com/office/drawing/2014/main" id="{9381C1C0-80DF-6749-9C03-56994A4072C4}"/>
              </a:ext>
            </a:extLst>
          </p:cNvPr>
          <p:cNvSpPr>
            <a:spLocks noGrp="1"/>
          </p:cNvSpPr>
          <p:nvPr>
            <p:ph type="body" sz="quarter" idx="40" hasCustomPrompt="1"/>
          </p:nvPr>
        </p:nvSpPr>
        <p:spPr>
          <a:xfrm>
            <a:off x="2389754" y="2169127"/>
            <a:ext cx="5701824" cy="736750"/>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54" name="Marcador de texto 7">
            <a:extLst>
              <a:ext uri="{FF2B5EF4-FFF2-40B4-BE49-F238E27FC236}">
                <a16:creationId xmlns:a16="http://schemas.microsoft.com/office/drawing/2014/main" id="{89620A1F-682C-3E4E-85BD-1A4E04D84C07}"/>
              </a:ext>
            </a:extLst>
          </p:cNvPr>
          <p:cNvSpPr>
            <a:spLocks noGrp="1"/>
          </p:cNvSpPr>
          <p:nvPr>
            <p:ph type="body" sz="quarter" idx="42" hasCustomPrompt="1"/>
          </p:nvPr>
        </p:nvSpPr>
        <p:spPr>
          <a:xfrm>
            <a:off x="2389752" y="1733847"/>
            <a:ext cx="4087247" cy="288000"/>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73" name="Marcador de texto 7">
            <a:extLst>
              <a:ext uri="{FF2B5EF4-FFF2-40B4-BE49-F238E27FC236}">
                <a16:creationId xmlns:a16="http://schemas.microsoft.com/office/drawing/2014/main" id="{7BB34F7A-9153-7E41-8706-B75E12C61FAF}"/>
              </a:ext>
            </a:extLst>
          </p:cNvPr>
          <p:cNvSpPr>
            <a:spLocks noGrp="1"/>
          </p:cNvSpPr>
          <p:nvPr>
            <p:ph type="body" sz="quarter" idx="49" hasCustomPrompt="1"/>
          </p:nvPr>
        </p:nvSpPr>
        <p:spPr>
          <a:xfrm>
            <a:off x="2389754" y="3740751"/>
            <a:ext cx="5701824" cy="736750"/>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74" name="Marcador de texto 7">
            <a:extLst>
              <a:ext uri="{FF2B5EF4-FFF2-40B4-BE49-F238E27FC236}">
                <a16:creationId xmlns:a16="http://schemas.microsoft.com/office/drawing/2014/main" id="{D350E885-470E-4544-9B96-6265ACDD38BD}"/>
              </a:ext>
            </a:extLst>
          </p:cNvPr>
          <p:cNvSpPr>
            <a:spLocks noGrp="1"/>
          </p:cNvSpPr>
          <p:nvPr>
            <p:ph type="body" sz="quarter" idx="50" hasCustomPrompt="1"/>
          </p:nvPr>
        </p:nvSpPr>
        <p:spPr>
          <a:xfrm>
            <a:off x="2389752" y="3305472"/>
            <a:ext cx="4087247" cy="288000"/>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82" name="Marcador de texto 7">
            <a:extLst>
              <a:ext uri="{FF2B5EF4-FFF2-40B4-BE49-F238E27FC236}">
                <a16:creationId xmlns:a16="http://schemas.microsoft.com/office/drawing/2014/main" id="{B22EF754-D625-F14C-8B51-B265491331F8}"/>
              </a:ext>
            </a:extLst>
          </p:cNvPr>
          <p:cNvSpPr>
            <a:spLocks noGrp="1"/>
          </p:cNvSpPr>
          <p:nvPr>
            <p:ph type="body" sz="quarter" idx="55" hasCustomPrompt="1"/>
          </p:nvPr>
        </p:nvSpPr>
        <p:spPr>
          <a:xfrm>
            <a:off x="2389754" y="5313411"/>
            <a:ext cx="5701824" cy="736750"/>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83" name="Marcador de texto 7">
            <a:extLst>
              <a:ext uri="{FF2B5EF4-FFF2-40B4-BE49-F238E27FC236}">
                <a16:creationId xmlns:a16="http://schemas.microsoft.com/office/drawing/2014/main" id="{977B32BB-9DE9-AE4E-B3F6-BC2F0A206886}"/>
              </a:ext>
            </a:extLst>
          </p:cNvPr>
          <p:cNvSpPr>
            <a:spLocks noGrp="1"/>
          </p:cNvSpPr>
          <p:nvPr>
            <p:ph type="body" sz="quarter" idx="56" hasCustomPrompt="1"/>
          </p:nvPr>
        </p:nvSpPr>
        <p:spPr>
          <a:xfrm>
            <a:off x="2389752" y="4878132"/>
            <a:ext cx="4087247" cy="288000"/>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2" name="Marcador de texto 7">
            <a:extLst>
              <a:ext uri="{FF2B5EF4-FFF2-40B4-BE49-F238E27FC236}">
                <a16:creationId xmlns:a16="http://schemas.microsoft.com/office/drawing/2014/main" id="{6F5FC4E1-33E0-CC3D-0C60-972417AC6C8E}"/>
              </a:ext>
            </a:extLst>
          </p:cNvPr>
          <p:cNvSpPr>
            <a:spLocks noGrp="1"/>
          </p:cNvSpPr>
          <p:nvPr>
            <p:ph type="body" sz="quarter" idx="61" hasCustomPrompt="1"/>
          </p:nvPr>
        </p:nvSpPr>
        <p:spPr>
          <a:xfrm>
            <a:off x="449263" y="496571"/>
            <a:ext cx="7642314"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3" name="Marcador de texto 7">
            <a:extLst>
              <a:ext uri="{FF2B5EF4-FFF2-40B4-BE49-F238E27FC236}">
                <a16:creationId xmlns:a16="http://schemas.microsoft.com/office/drawing/2014/main" id="{460CC22F-CFA0-9148-8FD8-AF8F65118A82}"/>
              </a:ext>
            </a:extLst>
          </p:cNvPr>
          <p:cNvSpPr>
            <a:spLocks noGrp="1"/>
          </p:cNvSpPr>
          <p:nvPr>
            <p:ph type="body" sz="quarter" idx="62" hasCustomPrompt="1"/>
          </p:nvPr>
        </p:nvSpPr>
        <p:spPr>
          <a:xfrm>
            <a:off x="449262" y="872882"/>
            <a:ext cx="7642315"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sp>
        <p:nvSpPr>
          <p:cNvPr id="8" name="Marcador de texto 7">
            <a:extLst>
              <a:ext uri="{FF2B5EF4-FFF2-40B4-BE49-F238E27FC236}">
                <a16:creationId xmlns:a16="http://schemas.microsoft.com/office/drawing/2014/main" id="{70435107-368B-0862-1CF0-D684AA9E6D4E}"/>
              </a:ext>
            </a:extLst>
          </p:cNvPr>
          <p:cNvSpPr>
            <a:spLocks noGrp="1"/>
          </p:cNvSpPr>
          <p:nvPr>
            <p:ph type="body" sz="quarter" idx="19" hasCustomPrompt="1"/>
          </p:nvPr>
        </p:nvSpPr>
        <p:spPr>
          <a:xfrm>
            <a:off x="9301430" y="1730855"/>
            <a:ext cx="2441307" cy="290992"/>
          </a:xfrm>
          <a:prstGeom prst="rect">
            <a:avLst/>
          </a:prstGeom>
        </p:spPr>
        <p:txBody>
          <a:bodyPr lIns="0" tIns="0" rIns="0" bIns="0"/>
          <a:lstStyle>
            <a:lvl1pPr marL="0" indent="0">
              <a:buNone/>
              <a:defRPr sz="14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9" name="Marcador de texto 7">
            <a:extLst>
              <a:ext uri="{FF2B5EF4-FFF2-40B4-BE49-F238E27FC236}">
                <a16:creationId xmlns:a16="http://schemas.microsoft.com/office/drawing/2014/main" id="{4188D28F-30D2-C222-3BF6-BE18587DAAFA}"/>
              </a:ext>
            </a:extLst>
          </p:cNvPr>
          <p:cNvSpPr>
            <a:spLocks noGrp="1"/>
          </p:cNvSpPr>
          <p:nvPr>
            <p:ph type="body" sz="quarter" idx="20" hasCustomPrompt="1"/>
          </p:nvPr>
        </p:nvSpPr>
        <p:spPr>
          <a:xfrm>
            <a:off x="9301431" y="2169128"/>
            <a:ext cx="2441307" cy="3870778"/>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10" name="Marcador de texto 4">
            <a:extLst>
              <a:ext uri="{FF2B5EF4-FFF2-40B4-BE49-F238E27FC236}">
                <a16:creationId xmlns:a16="http://schemas.microsoft.com/office/drawing/2014/main" id="{1540C177-D42A-CB0E-FA33-D6DC18F1E31A}"/>
              </a:ext>
            </a:extLst>
          </p:cNvPr>
          <p:cNvSpPr>
            <a:spLocks noGrp="1"/>
          </p:cNvSpPr>
          <p:nvPr>
            <p:ph type="body" sz="quarter" idx="63" hasCustomPrompt="1"/>
          </p:nvPr>
        </p:nvSpPr>
        <p:spPr>
          <a:xfrm>
            <a:off x="448888" y="6467632"/>
            <a:ext cx="7642690" cy="371826"/>
          </a:xfrm>
          <a:prstGeom prst="rect">
            <a:avLst/>
          </a:prstGeom>
        </p:spPr>
        <p:txBody>
          <a:bodyPr lIns="0" tIns="0" rIns="0" bIns="0" anchor="t"/>
          <a:lstStyle>
            <a:lvl1pPr marL="228600" marR="0" indent="-228600" algn="l" defTabSz="1218406" eaLnBrk="1" fontAlgn="auto" latinLnBrk="0" hangingPunct="1">
              <a:lnSpc>
                <a:spcPct val="100000"/>
              </a:lnSpc>
              <a:spcBef>
                <a:spcPts val="0"/>
              </a:spcBef>
              <a:spcAft>
                <a:spcPts val="100"/>
              </a:spcAft>
              <a:buClr>
                <a:schemeClr val="accent1"/>
              </a:buClr>
              <a:buSzPct val="90000"/>
              <a:buFont typeface="+mj-lt"/>
              <a:buAutoNum type="arabicPeriod"/>
              <a:tabLst/>
              <a:defRPr sz="900" b="0" i="0">
                <a:solidFill>
                  <a:schemeClr val="accent3"/>
                </a:solidFill>
                <a:latin typeface="Arial" panose="020B0604020202020204" pitchFamily="34" charset="0"/>
                <a:cs typeface="Arial" panose="020B0604020202020204" pitchFamily="34" charset="0"/>
              </a:defRPr>
            </a:lvl1pPr>
          </a:lstStyle>
          <a:p>
            <a:pPr marL="228600" marR="0" lvl="0" indent="-228600" algn="l" defTabSz="1218406" eaLnBrk="1" fontAlgn="auto" latinLnBrk="0" hangingPunct="1">
              <a:lnSpc>
                <a:spcPct val="100000"/>
              </a:lnSpc>
              <a:spcBef>
                <a:spcPts val="100"/>
              </a:spcBef>
              <a:spcAft>
                <a:spcPts val="0"/>
              </a:spcAft>
              <a:buClr>
                <a:schemeClr val="accent1"/>
              </a:buClr>
              <a:buSzPct val="90000"/>
              <a:buFont typeface="+mj-lt"/>
              <a:buAutoNum type="arabicPeriod"/>
              <a:tabLst/>
              <a:defRPr/>
            </a:pPr>
            <a:r>
              <a:rPr lang="es-ES" dirty="0"/>
              <a:t>Texto primera fuente Arial 9</a:t>
            </a:r>
          </a:p>
          <a:p>
            <a:pPr lvl="0"/>
            <a:r>
              <a:rPr lang="es-CL" dirty="0"/>
              <a:t>Texto secundario fuente </a:t>
            </a:r>
            <a:r>
              <a:rPr lang="es-ES" dirty="0"/>
              <a:t>Arial </a:t>
            </a:r>
            <a:r>
              <a:rPr lang="es-CL" dirty="0"/>
              <a:t>9</a:t>
            </a:r>
          </a:p>
        </p:txBody>
      </p:sp>
      <p:sp>
        <p:nvSpPr>
          <p:cNvPr id="12" name="Marcador de número de diapositiva 1">
            <a:extLst>
              <a:ext uri="{FF2B5EF4-FFF2-40B4-BE49-F238E27FC236}">
                <a16:creationId xmlns:a16="http://schemas.microsoft.com/office/drawing/2014/main" id="{4D78B011-CE17-B0ED-3D82-B18CD64580C5}"/>
              </a:ext>
            </a:extLst>
          </p:cNvPr>
          <p:cNvSpPr>
            <a:spLocks noGrp="1"/>
          </p:cNvSpPr>
          <p:nvPr>
            <p:ph type="sldNum" sz="quarter" idx="64"/>
          </p:nvPr>
        </p:nvSpPr>
        <p:spPr>
          <a:xfrm>
            <a:off x="9890709" y="6617652"/>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cxnSp>
        <p:nvCxnSpPr>
          <p:cNvPr id="5" name="Conector recto 18">
            <a:extLst>
              <a:ext uri="{FF2B5EF4-FFF2-40B4-BE49-F238E27FC236}">
                <a16:creationId xmlns:a16="http://schemas.microsoft.com/office/drawing/2014/main" id="{8DBD71AE-8A3D-D196-C8B1-FE7DDF8C4879}"/>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sp>
        <p:nvSpPr>
          <p:cNvPr id="6" name="Marcador de texto 7">
            <a:extLst>
              <a:ext uri="{FF2B5EF4-FFF2-40B4-BE49-F238E27FC236}">
                <a16:creationId xmlns:a16="http://schemas.microsoft.com/office/drawing/2014/main" id="{B8030460-AF27-ED61-6BCA-022178D8FF3F}"/>
              </a:ext>
            </a:extLst>
          </p:cNvPr>
          <p:cNvSpPr>
            <a:spLocks noGrp="1"/>
          </p:cNvSpPr>
          <p:nvPr>
            <p:ph type="body" sz="quarter" idx="65" hasCustomPrompt="1"/>
          </p:nvPr>
        </p:nvSpPr>
        <p:spPr>
          <a:xfrm>
            <a:off x="449262" y="3493942"/>
            <a:ext cx="753896" cy="569855"/>
          </a:xfrm>
          <a:prstGeom prst="rect">
            <a:avLst/>
          </a:prstGeom>
        </p:spPr>
        <p:txBody>
          <a:bodyPr lIns="0" tIns="0" rIns="0" bIns="0"/>
          <a:lstStyle>
            <a:lvl1pPr marL="0" indent="0">
              <a:buNone/>
              <a:defRPr sz="4400" b="1">
                <a:solidFill>
                  <a:schemeClr val="accent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14" name="Marcador de texto 7">
            <a:extLst>
              <a:ext uri="{FF2B5EF4-FFF2-40B4-BE49-F238E27FC236}">
                <a16:creationId xmlns:a16="http://schemas.microsoft.com/office/drawing/2014/main" id="{4F09BDE9-1F52-40C2-BD9E-64B76A330DF5}"/>
              </a:ext>
            </a:extLst>
          </p:cNvPr>
          <p:cNvSpPr>
            <a:spLocks noGrp="1"/>
          </p:cNvSpPr>
          <p:nvPr>
            <p:ph type="body" sz="quarter" idx="66" hasCustomPrompt="1"/>
          </p:nvPr>
        </p:nvSpPr>
        <p:spPr>
          <a:xfrm>
            <a:off x="823942" y="3749832"/>
            <a:ext cx="1242719" cy="73800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sp>
        <p:nvSpPr>
          <p:cNvPr id="15" name="Marcador de texto 7">
            <a:extLst>
              <a:ext uri="{FF2B5EF4-FFF2-40B4-BE49-F238E27FC236}">
                <a16:creationId xmlns:a16="http://schemas.microsoft.com/office/drawing/2014/main" id="{212DCDD1-366D-9A68-3E55-CEB914F9AD75}"/>
              </a:ext>
            </a:extLst>
          </p:cNvPr>
          <p:cNvSpPr>
            <a:spLocks noGrp="1"/>
          </p:cNvSpPr>
          <p:nvPr>
            <p:ph type="body" sz="quarter" idx="67" hasCustomPrompt="1"/>
          </p:nvPr>
        </p:nvSpPr>
        <p:spPr>
          <a:xfrm>
            <a:off x="449262" y="5046017"/>
            <a:ext cx="753896" cy="578264"/>
          </a:xfrm>
          <a:prstGeom prst="rect">
            <a:avLst/>
          </a:prstGeom>
        </p:spPr>
        <p:txBody>
          <a:bodyPr lIns="0" tIns="0" rIns="0" bIns="0"/>
          <a:lstStyle>
            <a:lvl1pPr marL="0" indent="0">
              <a:buNone/>
              <a:defRPr sz="4400" b="1">
                <a:solidFill>
                  <a:schemeClr val="accent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16" name="Marcador de texto 7">
            <a:extLst>
              <a:ext uri="{FF2B5EF4-FFF2-40B4-BE49-F238E27FC236}">
                <a16:creationId xmlns:a16="http://schemas.microsoft.com/office/drawing/2014/main" id="{5D8DABCA-3E6E-6521-D458-854891BF1192}"/>
              </a:ext>
            </a:extLst>
          </p:cNvPr>
          <p:cNvSpPr>
            <a:spLocks noGrp="1"/>
          </p:cNvSpPr>
          <p:nvPr>
            <p:ph type="body" sz="quarter" idx="68" hasCustomPrompt="1"/>
          </p:nvPr>
        </p:nvSpPr>
        <p:spPr>
          <a:xfrm>
            <a:off x="823942" y="5301906"/>
            <a:ext cx="1242719" cy="73800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16</a:t>
            </a:r>
            <a:endParaRPr lang="es-CL" dirty="0"/>
          </a:p>
        </p:txBody>
      </p:sp>
      <p:pic>
        <p:nvPicPr>
          <p:cNvPr id="24" name="Picture 9">
            <a:extLst>
              <a:ext uri="{FF2B5EF4-FFF2-40B4-BE49-F238E27FC236}">
                <a16:creationId xmlns:a16="http://schemas.microsoft.com/office/drawing/2014/main" id="{75C99C3D-5ECB-4B47-A454-878F8E7CDE2B}"/>
              </a:ext>
            </a:extLst>
          </p:cNvPr>
          <p:cNvPicPr>
            <a:picLocks noChangeAspect="1"/>
          </p:cNvPicPr>
          <p:nvPr userDrawn="1"/>
        </p:nvPicPr>
        <p:blipFill>
          <a:blip r:embed="rId5"/>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1997482940"/>
      </p:ext>
    </p:extLst>
  </p:cSld>
  <p:clrMapOvr>
    <a:masterClrMapping/>
  </p:clrMapOvr>
  <p:transition spd="med"/>
  <p:extLst>
    <p:ext uri="{DCECCB84-F9BA-43D5-87BE-67443E8EF086}">
      <p15:sldGuideLst xmlns:p15="http://schemas.microsoft.com/office/powerpoint/2012/main">
        <p15:guide id="2" pos="280">
          <p15:clr>
            <a:srgbClr val="FBAE40"/>
          </p15:clr>
        </p15:guide>
        <p15:guide id="3" orient="horz" pos="1094">
          <p15:clr>
            <a:srgbClr val="FBAE40"/>
          </p15:clr>
        </p15:guide>
        <p15:guide id="4" orient="horz" pos="2546">
          <p15:clr>
            <a:srgbClr val="FBAE40"/>
          </p15:clr>
        </p15:guide>
        <p15:guide id="5" orient="horz" pos="3816">
          <p15:clr>
            <a:srgbClr val="FBAE40"/>
          </p15:clr>
        </p15:guide>
        <p15:guide id="6" pos="150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E110651-B20A-D44B-8E04-4A0D0ABE47A3}"/>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54271652-D325-8247-83F8-FFFD6B949E9C}"/>
              </a:ext>
            </a:extLst>
          </p:cNvPr>
          <p:cNvSpPr>
            <a:spLocks noGrp="1"/>
          </p:cNvSpPr>
          <p:nvPr>
            <p:ph sz="half" idx="1"/>
          </p:nvPr>
        </p:nvSpPr>
        <p:spPr>
          <a:xfrm>
            <a:off x="838200" y="1825625"/>
            <a:ext cx="5181600" cy="4351338"/>
          </a:xfrm>
        </p:spPr>
        <p:txBody>
          <a:bodyPr/>
          <a:lstStyle/>
          <a:p>
            <a:r>
              <a:rPr lang="es-ES"/>
              <a:t>Editar los estilos de texto del patrón
Segundo nivel
Tercer nivel
Cuarto nivel
Quinto nivel</a:t>
            </a:r>
            <a:endParaRPr lang="es-CL"/>
          </a:p>
        </p:txBody>
      </p:sp>
      <p:sp>
        <p:nvSpPr>
          <p:cNvPr id="4" name="Marcador de contenido 3">
            <a:extLst>
              <a:ext uri="{FF2B5EF4-FFF2-40B4-BE49-F238E27FC236}">
                <a16:creationId xmlns:a16="http://schemas.microsoft.com/office/drawing/2014/main" id="{7D530E7B-C4DB-2A4D-9544-8A51B38D4D1B}"/>
              </a:ext>
            </a:extLst>
          </p:cNvPr>
          <p:cNvSpPr>
            <a:spLocks noGrp="1"/>
          </p:cNvSpPr>
          <p:nvPr>
            <p:ph sz="half" idx="2"/>
          </p:nvPr>
        </p:nvSpPr>
        <p:spPr>
          <a:xfrm>
            <a:off x="6172200" y="1825625"/>
            <a:ext cx="5181600" cy="4351338"/>
          </a:xfrm>
        </p:spPr>
        <p:txBody>
          <a:bodyPr/>
          <a:lstStyle/>
          <a:p>
            <a:r>
              <a:rPr lang="es-ES"/>
              <a:t>Editar los estilos de texto del patrón
Segundo nivel
Tercer nivel
Cuarto nivel
Quinto nivel</a:t>
            </a:r>
            <a:endParaRPr lang="es-CL"/>
          </a:p>
        </p:txBody>
      </p:sp>
      <p:sp>
        <p:nvSpPr>
          <p:cNvPr id="5" name="Marcador de fecha 4">
            <a:extLst>
              <a:ext uri="{FF2B5EF4-FFF2-40B4-BE49-F238E27FC236}">
                <a16:creationId xmlns:a16="http://schemas.microsoft.com/office/drawing/2014/main" id="{1CD4320C-4C71-8646-97AA-A4D28F52D1D3}"/>
              </a:ext>
            </a:extLst>
          </p:cNvPr>
          <p:cNvSpPr>
            <a:spLocks noGrp="1"/>
          </p:cNvSpPr>
          <p:nvPr>
            <p:ph type="dt" sz="half" idx="10"/>
          </p:nvPr>
        </p:nvSpPr>
        <p:spPr/>
        <p:txBody>
          <a:bodyPr/>
          <a:lstStyle/>
          <a:p>
            <a:fld id="{BC09EF03-2F77-2A4D-9B2F-36C4940DC5E6}" type="datetimeFigureOut">
              <a:rPr lang="es-CL" smtClean="0"/>
              <a:t>11-09-2024</a:t>
            </a:fld>
            <a:endParaRPr lang="es-CL" dirty="0"/>
          </a:p>
        </p:txBody>
      </p:sp>
      <p:sp>
        <p:nvSpPr>
          <p:cNvPr id="6" name="Marcador de pie de página 5">
            <a:extLst>
              <a:ext uri="{FF2B5EF4-FFF2-40B4-BE49-F238E27FC236}">
                <a16:creationId xmlns:a16="http://schemas.microsoft.com/office/drawing/2014/main" id="{D93CDAAF-D74A-8348-A7ED-91DDA4BF77F5}"/>
              </a:ext>
            </a:extLst>
          </p:cNvPr>
          <p:cNvSpPr>
            <a:spLocks noGrp="1"/>
          </p:cNvSpPr>
          <p:nvPr>
            <p:ph type="ftr" sz="quarter" idx="11"/>
          </p:nvPr>
        </p:nvSpPr>
        <p:spPr/>
        <p:txBody>
          <a:bodyPr/>
          <a:lstStyle/>
          <a:p>
            <a:endParaRPr lang="es-CL" dirty="0"/>
          </a:p>
        </p:txBody>
      </p:sp>
      <p:sp>
        <p:nvSpPr>
          <p:cNvPr id="7" name="Marcador de número de diapositiva 6">
            <a:extLst>
              <a:ext uri="{FF2B5EF4-FFF2-40B4-BE49-F238E27FC236}">
                <a16:creationId xmlns:a16="http://schemas.microsoft.com/office/drawing/2014/main" id="{D8FD94BF-97F3-7342-AC04-E76E9AAC6A8A}"/>
              </a:ext>
            </a:extLst>
          </p:cNvPr>
          <p:cNvSpPr>
            <a:spLocks noGrp="1"/>
          </p:cNvSpPr>
          <p:nvPr>
            <p:ph type="sldNum" sz="quarter" idx="12"/>
          </p:nvPr>
        </p:nvSpPr>
        <p:spPr/>
        <p:txBody>
          <a:bodyPr/>
          <a:lstStyle/>
          <a:p>
            <a:fld id="{0CAAAF1F-757C-DD4C-B269-E25CA538D01D}" type="slidenum">
              <a:rPr lang="es-CL" smtClean="0"/>
              <a:t>‹Nº›</a:t>
            </a:fld>
            <a:endParaRPr lang="es-CL" dirty="0"/>
          </a:p>
        </p:txBody>
      </p:sp>
    </p:spTree>
    <p:extLst>
      <p:ext uri="{BB962C8B-B14F-4D97-AF65-F5344CB8AC3E}">
        <p14:creationId xmlns:p14="http://schemas.microsoft.com/office/powerpoint/2010/main" val="23004215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ámina comparativa 1 categorías y descripciones + foto">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75CD5571-1A37-8742-633B-FDE4289A56D3}"/>
              </a:ext>
            </a:extLst>
          </p:cNvPr>
          <p:cNvSpPr/>
          <p:nvPr userDrawn="1"/>
        </p:nvSpPr>
        <p:spPr>
          <a:xfrm>
            <a:off x="2229912" y="2074602"/>
            <a:ext cx="1847566" cy="736741"/>
          </a:xfrm>
          <a:prstGeom prst="round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1" name="Marcador de texto 7">
            <a:extLst>
              <a:ext uri="{FF2B5EF4-FFF2-40B4-BE49-F238E27FC236}">
                <a16:creationId xmlns:a16="http://schemas.microsoft.com/office/drawing/2014/main" id="{4B4FD424-FA2D-1B46-A149-58EF233359FF}"/>
              </a:ext>
            </a:extLst>
          </p:cNvPr>
          <p:cNvSpPr>
            <a:spLocks noGrp="1"/>
          </p:cNvSpPr>
          <p:nvPr>
            <p:ph type="body" sz="quarter" idx="25" hasCustomPrompt="1"/>
          </p:nvPr>
        </p:nvSpPr>
        <p:spPr>
          <a:xfrm>
            <a:off x="4680283" y="2074603"/>
            <a:ext cx="4450633" cy="736750"/>
          </a:xfrm>
          <a:prstGeom prst="rect">
            <a:avLst/>
          </a:prstGeom>
        </p:spPr>
        <p:txBody>
          <a:bodyPr lIns="0" tIns="0" rIns="0" bIns="0"/>
          <a:lstStyle>
            <a:lvl1pPr marL="0" indent="0">
              <a:buNone/>
              <a:defRPr sz="12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12</a:t>
            </a:r>
            <a:endParaRPr lang="es-CL" dirty="0"/>
          </a:p>
        </p:txBody>
      </p:sp>
      <p:sp>
        <p:nvSpPr>
          <p:cNvPr id="62" name="Marcador de texto 7">
            <a:extLst>
              <a:ext uri="{FF2B5EF4-FFF2-40B4-BE49-F238E27FC236}">
                <a16:creationId xmlns:a16="http://schemas.microsoft.com/office/drawing/2014/main" id="{D011EE18-427A-614E-A45B-317571E7FBF1}"/>
              </a:ext>
            </a:extLst>
          </p:cNvPr>
          <p:cNvSpPr>
            <a:spLocks noGrp="1"/>
          </p:cNvSpPr>
          <p:nvPr>
            <p:ph type="body" sz="quarter" idx="26" hasCustomPrompt="1"/>
          </p:nvPr>
        </p:nvSpPr>
        <p:spPr>
          <a:xfrm>
            <a:off x="2354878" y="1635136"/>
            <a:ext cx="1722600" cy="218903"/>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63" name="Marcador de texto 7">
            <a:extLst>
              <a:ext uri="{FF2B5EF4-FFF2-40B4-BE49-F238E27FC236}">
                <a16:creationId xmlns:a16="http://schemas.microsoft.com/office/drawing/2014/main" id="{DFCEB778-9AFC-7B4A-9AA5-3D853AD07888}"/>
              </a:ext>
            </a:extLst>
          </p:cNvPr>
          <p:cNvSpPr>
            <a:spLocks noGrp="1"/>
          </p:cNvSpPr>
          <p:nvPr>
            <p:ph type="body" sz="quarter" idx="28" hasCustomPrompt="1"/>
          </p:nvPr>
        </p:nvSpPr>
        <p:spPr>
          <a:xfrm>
            <a:off x="4654223" y="1635136"/>
            <a:ext cx="2821844" cy="218903"/>
          </a:xfrm>
          <a:prstGeom prst="rect">
            <a:avLst/>
          </a:prstGeom>
        </p:spPr>
        <p:txBody>
          <a:bodyPr lIns="0" tIns="0" rIns="0" bIns="0"/>
          <a:lstStyle>
            <a:lvl1pPr marL="0" indent="0">
              <a:buNone/>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65" name="Marcador de texto 7">
            <a:extLst>
              <a:ext uri="{FF2B5EF4-FFF2-40B4-BE49-F238E27FC236}">
                <a16:creationId xmlns:a16="http://schemas.microsoft.com/office/drawing/2014/main" id="{D5CE23AB-F9F3-1C45-A483-0BE13E6B14A1}"/>
              </a:ext>
            </a:extLst>
          </p:cNvPr>
          <p:cNvSpPr>
            <a:spLocks noGrp="1"/>
          </p:cNvSpPr>
          <p:nvPr>
            <p:ph type="body" sz="quarter" idx="29" hasCustomPrompt="1"/>
          </p:nvPr>
        </p:nvSpPr>
        <p:spPr>
          <a:xfrm>
            <a:off x="9382166" y="2074603"/>
            <a:ext cx="2354635" cy="737999"/>
          </a:xfrm>
          <a:prstGeom prst="rect">
            <a:avLst/>
          </a:prstGeom>
        </p:spPr>
        <p:txBody>
          <a:bodyPr lIns="0" tIns="0" rIns="0" bIns="0"/>
          <a:lstStyle>
            <a:lvl1pPr marL="0" indent="0">
              <a:buNone/>
              <a:defRPr sz="12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12</a:t>
            </a:r>
            <a:endParaRPr lang="es-CL" dirty="0"/>
          </a:p>
        </p:txBody>
      </p:sp>
      <p:sp>
        <p:nvSpPr>
          <p:cNvPr id="66" name="Marcador de texto 7">
            <a:extLst>
              <a:ext uri="{FF2B5EF4-FFF2-40B4-BE49-F238E27FC236}">
                <a16:creationId xmlns:a16="http://schemas.microsoft.com/office/drawing/2014/main" id="{8B692A92-E8A9-7C47-AD18-4649F0D21005}"/>
              </a:ext>
            </a:extLst>
          </p:cNvPr>
          <p:cNvSpPr>
            <a:spLocks noGrp="1"/>
          </p:cNvSpPr>
          <p:nvPr>
            <p:ph type="body" sz="quarter" idx="30" hasCustomPrompt="1"/>
          </p:nvPr>
        </p:nvSpPr>
        <p:spPr>
          <a:xfrm>
            <a:off x="9382166" y="1635136"/>
            <a:ext cx="2326649" cy="218903"/>
          </a:xfrm>
          <a:prstGeom prst="rect">
            <a:avLst/>
          </a:prstGeom>
        </p:spPr>
        <p:txBody>
          <a:bodyPr lIns="0" tIns="0" rIns="0" bIns="0"/>
          <a:lstStyle>
            <a:lvl1pPr marL="0" indent="0">
              <a:buNone/>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69" name="Marcador de texto 7">
            <a:extLst>
              <a:ext uri="{FF2B5EF4-FFF2-40B4-BE49-F238E27FC236}">
                <a16:creationId xmlns:a16="http://schemas.microsoft.com/office/drawing/2014/main" id="{661B3AB6-9A76-2B4A-8C31-709E7AD6C6AD}"/>
              </a:ext>
            </a:extLst>
          </p:cNvPr>
          <p:cNvSpPr>
            <a:spLocks noGrp="1"/>
          </p:cNvSpPr>
          <p:nvPr>
            <p:ph type="body" sz="quarter" idx="31" hasCustomPrompt="1"/>
          </p:nvPr>
        </p:nvSpPr>
        <p:spPr>
          <a:xfrm>
            <a:off x="2354878" y="2226863"/>
            <a:ext cx="1602168" cy="470236"/>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71" name="Marcador de texto 7">
            <a:extLst>
              <a:ext uri="{FF2B5EF4-FFF2-40B4-BE49-F238E27FC236}">
                <a16:creationId xmlns:a16="http://schemas.microsoft.com/office/drawing/2014/main" id="{6DF521A9-C541-1D4C-879C-AB754287F020}"/>
              </a:ext>
            </a:extLst>
          </p:cNvPr>
          <p:cNvSpPr>
            <a:spLocks noGrp="1"/>
          </p:cNvSpPr>
          <p:nvPr>
            <p:ph type="body" sz="quarter" idx="32" hasCustomPrompt="1"/>
          </p:nvPr>
        </p:nvSpPr>
        <p:spPr>
          <a:xfrm>
            <a:off x="529109" y="2226863"/>
            <a:ext cx="1308004" cy="470236"/>
          </a:xfrm>
          <a:prstGeom prst="rect">
            <a:avLst/>
          </a:prstGeom>
        </p:spPr>
        <p:txBody>
          <a:bodyPr lIns="0" tIns="0" rIns="0" bIns="0"/>
          <a:lstStyle>
            <a:lvl1pPr marL="0" indent="0">
              <a:buNone/>
              <a:defRPr sz="1600" b="1">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98" name="Marcador de texto 7">
            <a:extLst>
              <a:ext uri="{FF2B5EF4-FFF2-40B4-BE49-F238E27FC236}">
                <a16:creationId xmlns:a16="http://schemas.microsoft.com/office/drawing/2014/main" id="{2B2B38A7-1E90-DD47-A64D-948E5F2F8B1D}"/>
              </a:ext>
            </a:extLst>
          </p:cNvPr>
          <p:cNvSpPr>
            <a:spLocks noGrp="1"/>
          </p:cNvSpPr>
          <p:nvPr>
            <p:ph type="body" sz="quarter" idx="33" hasCustomPrompt="1"/>
          </p:nvPr>
        </p:nvSpPr>
        <p:spPr>
          <a:xfrm>
            <a:off x="4680283" y="3688250"/>
            <a:ext cx="4450634" cy="736750"/>
          </a:xfrm>
          <a:prstGeom prst="rect">
            <a:avLst/>
          </a:prstGeom>
        </p:spPr>
        <p:txBody>
          <a:bodyPr lIns="0" tIns="0" rIns="0" bIns="0"/>
          <a:lstStyle>
            <a:lvl1pPr marL="0" indent="0">
              <a:buNone/>
              <a:defRPr sz="12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12</a:t>
            </a:r>
            <a:endParaRPr lang="es-CL" dirty="0"/>
          </a:p>
        </p:txBody>
      </p:sp>
      <p:sp>
        <p:nvSpPr>
          <p:cNvPr id="101" name="Marcador de texto 7">
            <a:extLst>
              <a:ext uri="{FF2B5EF4-FFF2-40B4-BE49-F238E27FC236}">
                <a16:creationId xmlns:a16="http://schemas.microsoft.com/office/drawing/2014/main" id="{BE0B497D-B44F-C24C-8E29-BD07AF0EDD0F}"/>
              </a:ext>
            </a:extLst>
          </p:cNvPr>
          <p:cNvSpPr>
            <a:spLocks noGrp="1"/>
          </p:cNvSpPr>
          <p:nvPr>
            <p:ph type="body" sz="quarter" idx="34" hasCustomPrompt="1"/>
          </p:nvPr>
        </p:nvSpPr>
        <p:spPr>
          <a:xfrm>
            <a:off x="2354878" y="3248783"/>
            <a:ext cx="1722600" cy="218903"/>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103" name="Marcador de texto 7">
            <a:extLst>
              <a:ext uri="{FF2B5EF4-FFF2-40B4-BE49-F238E27FC236}">
                <a16:creationId xmlns:a16="http://schemas.microsoft.com/office/drawing/2014/main" id="{1BD4B4BB-F73A-8C47-9D90-CEC7DD3B41B0}"/>
              </a:ext>
            </a:extLst>
          </p:cNvPr>
          <p:cNvSpPr>
            <a:spLocks noGrp="1"/>
          </p:cNvSpPr>
          <p:nvPr>
            <p:ph type="body" sz="quarter" idx="35" hasCustomPrompt="1"/>
          </p:nvPr>
        </p:nvSpPr>
        <p:spPr>
          <a:xfrm>
            <a:off x="4654223" y="3248783"/>
            <a:ext cx="2821845" cy="218903"/>
          </a:xfrm>
          <a:prstGeom prst="rect">
            <a:avLst/>
          </a:prstGeom>
        </p:spPr>
        <p:txBody>
          <a:bodyPr lIns="0" tIns="0" rIns="0" bIns="0"/>
          <a:lstStyle>
            <a:lvl1pPr marL="0" indent="0">
              <a:buNone/>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105" name="Marcador de texto 7">
            <a:extLst>
              <a:ext uri="{FF2B5EF4-FFF2-40B4-BE49-F238E27FC236}">
                <a16:creationId xmlns:a16="http://schemas.microsoft.com/office/drawing/2014/main" id="{15E1D5D8-969C-0C47-A83E-5B4A68DB305F}"/>
              </a:ext>
            </a:extLst>
          </p:cNvPr>
          <p:cNvSpPr>
            <a:spLocks noGrp="1"/>
          </p:cNvSpPr>
          <p:nvPr>
            <p:ph type="body" sz="quarter" idx="36" hasCustomPrompt="1"/>
          </p:nvPr>
        </p:nvSpPr>
        <p:spPr>
          <a:xfrm>
            <a:off x="9382166" y="3688250"/>
            <a:ext cx="2354635" cy="737999"/>
          </a:xfrm>
          <a:prstGeom prst="rect">
            <a:avLst/>
          </a:prstGeom>
        </p:spPr>
        <p:txBody>
          <a:bodyPr lIns="0" tIns="0" rIns="0" bIns="0"/>
          <a:lstStyle>
            <a:lvl1pPr marL="0" indent="0">
              <a:buNone/>
              <a:defRPr sz="12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12</a:t>
            </a:r>
            <a:endParaRPr lang="es-CL" dirty="0"/>
          </a:p>
        </p:txBody>
      </p:sp>
      <p:sp>
        <p:nvSpPr>
          <p:cNvPr id="106" name="Marcador de texto 7">
            <a:extLst>
              <a:ext uri="{FF2B5EF4-FFF2-40B4-BE49-F238E27FC236}">
                <a16:creationId xmlns:a16="http://schemas.microsoft.com/office/drawing/2014/main" id="{5DC833E3-6DB7-4D44-8269-BEE4CDA6C721}"/>
              </a:ext>
            </a:extLst>
          </p:cNvPr>
          <p:cNvSpPr>
            <a:spLocks noGrp="1"/>
          </p:cNvSpPr>
          <p:nvPr>
            <p:ph type="body" sz="quarter" idx="37" hasCustomPrompt="1"/>
          </p:nvPr>
        </p:nvSpPr>
        <p:spPr>
          <a:xfrm>
            <a:off x="9382166" y="3248783"/>
            <a:ext cx="2326649" cy="218903"/>
          </a:xfrm>
          <a:prstGeom prst="rect">
            <a:avLst/>
          </a:prstGeom>
        </p:spPr>
        <p:txBody>
          <a:bodyPr lIns="0" tIns="0" rIns="0" bIns="0"/>
          <a:lstStyle>
            <a:lvl1pPr marL="0" indent="0">
              <a:buNone/>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110" name="Marcador de texto 7">
            <a:extLst>
              <a:ext uri="{FF2B5EF4-FFF2-40B4-BE49-F238E27FC236}">
                <a16:creationId xmlns:a16="http://schemas.microsoft.com/office/drawing/2014/main" id="{D674B401-78C8-414C-A501-6F69894D59F1}"/>
              </a:ext>
            </a:extLst>
          </p:cNvPr>
          <p:cNvSpPr>
            <a:spLocks noGrp="1"/>
          </p:cNvSpPr>
          <p:nvPr>
            <p:ph type="body" sz="quarter" idx="39" hasCustomPrompt="1"/>
          </p:nvPr>
        </p:nvSpPr>
        <p:spPr>
          <a:xfrm>
            <a:off x="529109" y="3831728"/>
            <a:ext cx="1308004" cy="470236"/>
          </a:xfrm>
          <a:prstGeom prst="rect">
            <a:avLst/>
          </a:prstGeom>
        </p:spPr>
        <p:txBody>
          <a:bodyPr lIns="0" tIns="0" rIns="0" bIns="0"/>
          <a:lstStyle>
            <a:lvl1pPr marL="0" indent="0">
              <a:buNone/>
              <a:defRPr sz="1600" b="1">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111" name="Marcador de texto 7">
            <a:extLst>
              <a:ext uri="{FF2B5EF4-FFF2-40B4-BE49-F238E27FC236}">
                <a16:creationId xmlns:a16="http://schemas.microsoft.com/office/drawing/2014/main" id="{61CDEF0A-D72C-2648-9BF7-D2A388DD5860}"/>
              </a:ext>
            </a:extLst>
          </p:cNvPr>
          <p:cNvSpPr>
            <a:spLocks noGrp="1"/>
          </p:cNvSpPr>
          <p:nvPr>
            <p:ph type="body" sz="quarter" idx="40" hasCustomPrompt="1"/>
          </p:nvPr>
        </p:nvSpPr>
        <p:spPr>
          <a:xfrm>
            <a:off x="4680281" y="5452834"/>
            <a:ext cx="4450635" cy="736750"/>
          </a:xfrm>
          <a:prstGeom prst="rect">
            <a:avLst/>
          </a:prstGeom>
        </p:spPr>
        <p:txBody>
          <a:bodyPr lIns="0" tIns="0" rIns="0" bIns="0"/>
          <a:lstStyle>
            <a:lvl1pPr marL="0" indent="0">
              <a:buNone/>
              <a:defRPr sz="12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12</a:t>
            </a:r>
            <a:endParaRPr lang="es-CL" dirty="0"/>
          </a:p>
        </p:txBody>
      </p:sp>
      <p:sp>
        <p:nvSpPr>
          <p:cNvPr id="114" name="Marcador de texto 7">
            <a:extLst>
              <a:ext uri="{FF2B5EF4-FFF2-40B4-BE49-F238E27FC236}">
                <a16:creationId xmlns:a16="http://schemas.microsoft.com/office/drawing/2014/main" id="{130CF308-4F12-CF40-8431-48ED26F5E46C}"/>
              </a:ext>
            </a:extLst>
          </p:cNvPr>
          <p:cNvSpPr>
            <a:spLocks noGrp="1"/>
          </p:cNvSpPr>
          <p:nvPr>
            <p:ph type="body" sz="quarter" idx="41" hasCustomPrompt="1"/>
          </p:nvPr>
        </p:nvSpPr>
        <p:spPr>
          <a:xfrm>
            <a:off x="2354878" y="5013367"/>
            <a:ext cx="1722600" cy="270965"/>
          </a:xfrm>
          <a:prstGeom prst="rect">
            <a:avLst/>
          </a:prstGeom>
        </p:spPr>
        <p:txBody>
          <a:bodyPr lIns="0" tIns="0" rIns="0" bIns="0"/>
          <a:lstStyle>
            <a:lvl1pPr marL="0" indent="0">
              <a:buNone/>
              <a:defRPr sz="14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14</a:t>
            </a:r>
            <a:endParaRPr lang="es-CL" dirty="0"/>
          </a:p>
        </p:txBody>
      </p:sp>
      <p:sp>
        <p:nvSpPr>
          <p:cNvPr id="116" name="Marcador de texto 7">
            <a:extLst>
              <a:ext uri="{FF2B5EF4-FFF2-40B4-BE49-F238E27FC236}">
                <a16:creationId xmlns:a16="http://schemas.microsoft.com/office/drawing/2014/main" id="{F003F3C9-833A-0E40-989F-A1E89E66731F}"/>
              </a:ext>
            </a:extLst>
          </p:cNvPr>
          <p:cNvSpPr>
            <a:spLocks noGrp="1"/>
          </p:cNvSpPr>
          <p:nvPr>
            <p:ph type="body" sz="quarter" idx="42" hasCustomPrompt="1"/>
          </p:nvPr>
        </p:nvSpPr>
        <p:spPr>
          <a:xfrm>
            <a:off x="4680281" y="5013367"/>
            <a:ext cx="2821843" cy="218903"/>
          </a:xfrm>
          <a:prstGeom prst="rect">
            <a:avLst/>
          </a:prstGeom>
        </p:spPr>
        <p:txBody>
          <a:bodyPr lIns="0" tIns="0" rIns="0" bIns="0"/>
          <a:lstStyle>
            <a:lvl1pPr marL="0" indent="0">
              <a:buNone/>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118" name="Marcador de texto 7">
            <a:extLst>
              <a:ext uri="{FF2B5EF4-FFF2-40B4-BE49-F238E27FC236}">
                <a16:creationId xmlns:a16="http://schemas.microsoft.com/office/drawing/2014/main" id="{B40D342A-9934-D247-8506-3C04BA2012CC}"/>
              </a:ext>
            </a:extLst>
          </p:cNvPr>
          <p:cNvSpPr>
            <a:spLocks noGrp="1"/>
          </p:cNvSpPr>
          <p:nvPr>
            <p:ph type="body" sz="quarter" idx="43" hasCustomPrompt="1"/>
          </p:nvPr>
        </p:nvSpPr>
        <p:spPr>
          <a:xfrm>
            <a:off x="9382166" y="5452834"/>
            <a:ext cx="2354400" cy="737999"/>
          </a:xfrm>
          <a:prstGeom prst="rect">
            <a:avLst/>
          </a:prstGeom>
        </p:spPr>
        <p:txBody>
          <a:bodyPr lIns="0" tIns="0" rIns="0" bIns="0"/>
          <a:lstStyle>
            <a:lvl1pPr marL="0" indent="0">
              <a:buNone/>
              <a:defRPr sz="12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12</a:t>
            </a:r>
            <a:endParaRPr lang="es-CL" dirty="0"/>
          </a:p>
        </p:txBody>
      </p:sp>
      <p:sp>
        <p:nvSpPr>
          <p:cNvPr id="119" name="Marcador de texto 7">
            <a:extLst>
              <a:ext uri="{FF2B5EF4-FFF2-40B4-BE49-F238E27FC236}">
                <a16:creationId xmlns:a16="http://schemas.microsoft.com/office/drawing/2014/main" id="{DDA9AE97-84A3-694E-9294-BAFBA6FBC7E4}"/>
              </a:ext>
            </a:extLst>
          </p:cNvPr>
          <p:cNvSpPr>
            <a:spLocks noGrp="1"/>
          </p:cNvSpPr>
          <p:nvPr>
            <p:ph type="body" sz="quarter" idx="44" hasCustomPrompt="1"/>
          </p:nvPr>
        </p:nvSpPr>
        <p:spPr>
          <a:xfrm>
            <a:off x="9408224" y="5013367"/>
            <a:ext cx="2326649" cy="218903"/>
          </a:xfrm>
          <a:prstGeom prst="rect">
            <a:avLst/>
          </a:prstGeom>
        </p:spPr>
        <p:txBody>
          <a:bodyPr lIns="0" tIns="0" rIns="0" bIns="0"/>
          <a:lstStyle>
            <a:lvl1pPr marL="0" indent="0">
              <a:buNone/>
              <a:defRPr sz="14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123" name="Marcador de texto 7">
            <a:extLst>
              <a:ext uri="{FF2B5EF4-FFF2-40B4-BE49-F238E27FC236}">
                <a16:creationId xmlns:a16="http://schemas.microsoft.com/office/drawing/2014/main" id="{9E332173-B33D-EE42-B963-112D06843FB2}"/>
              </a:ext>
            </a:extLst>
          </p:cNvPr>
          <p:cNvSpPr>
            <a:spLocks noGrp="1"/>
          </p:cNvSpPr>
          <p:nvPr>
            <p:ph type="body" sz="quarter" idx="46" hasCustomPrompt="1"/>
          </p:nvPr>
        </p:nvSpPr>
        <p:spPr>
          <a:xfrm>
            <a:off x="529109" y="5585536"/>
            <a:ext cx="1308004" cy="470236"/>
          </a:xfrm>
          <a:prstGeom prst="rect">
            <a:avLst/>
          </a:prstGeom>
        </p:spPr>
        <p:txBody>
          <a:bodyPr lIns="0" tIns="0" rIns="0" bIns="0"/>
          <a:lstStyle>
            <a:lvl1pPr marL="0" indent="0">
              <a:buNone/>
              <a:defRPr sz="1600" b="1">
                <a:solidFill>
                  <a:schemeClr val="bg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4" name="Marcador de número de diapositiva 1">
            <a:extLst>
              <a:ext uri="{FF2B5EF4-FFF2-40B4-BE49-F238E27FC236}">
                <a16:creationId xmlns:a16="http://schemas.microsoft.com/office/drawing/2014/main" id="{8114EADB-A1A6-5D54-56EB-AB33D8130EDB}"/>
              </a:ext>
            </a:extLst>
          </p:cNvPr>
          <p:cNvSpPr>
            <a:spLocks noGrp="1"/>
          </p:cNvSpPr>
          <p:nvPr>
            <p:ph type="sldNum" sz="quarter" idx="63"/>
          </p:nvPr>
        </p:nvSpPr>
        <p:spPr>
          <a:xfrm>
            <a:off x="9890709" y="6617652"/>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sp>
        <p:nvSpPr>
          <p:cNvPr id="5" name="Marcador de texto 7">
            <a:extLst>
              <a:ext uri="{FF2B5EF4-FFF2-40B4-BE49-F238E27FC236}">
                <a16:creationId xmlns:a16="http://schemas.microsoft.com/office/drawing/2014/main" id="{7190BE40-E8AE-DD4F-9CDF-DF776AC898EA}"/>
              </a:ext>
            </a:extLst>
          </p:cNvPr>
          <p:cNvSpPr>
            <a:spLocks noGrp="1"/>
          </p:cNvSpPr>
          <p:nvPr>
            <p:ph type="body" sz="quarter" idx="61" hasCustomPrompt="1"/>
          </p:nvPr>
        </p:nvSpPr>
        <p:spPr>
          <a:xfrm>
            <a:off x="449262" y="496571"/>
            <a:ext cx="8681656"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7" name="Marcador de texto 7">
            <a:extLst>
              <a:ext uri="{FF2B5EF4-FFF2-40B4-BE49-F238E27FC236}">
                <a16:creationId xmlns:a16="http://schemas.microsoft.com/office/drawing/2014/main" id="{635AF030-1BFB-1DC6-320D-92F3ECE1875D}"/>
              </a:ext>
            </a:extLst>
          </p:cNvPr>
          <p:cNvSpPr>
            <a:spLocks noGrp="1"/>
          </p:cNvSpPr>
          <p:nvPr>
            <p:ph type="body" sz="quarter" idx="62" hasCustomPrompt="1"/>
          </p:nvPr>
        </p:nvSpPr>
        <p:spPr>
          <a:xfrm>
            <a:off x="449262" y="872882"/>
            <a:ext cx="8681654"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sp>
        <p:nvSpPr>
          <p:cNvPr id="8" name="Marcador de texto 4">
            <a:extLst>
              <a:ext uri="{FF2B5EF4-FFF2-40B4-BE49-F238E27FC236}">
                <a16:creationId xmlns:a16="http://schemas.microsoft.com/office/drawing/2014/main" id="{8FCC25A4-9E37-FA79-3D5F-A3D449EF1692}"/>
              </a:ext>
            </a:extLst>
          </p:cNvPr>
          <p:cNvSpPr>
            <a:spLocks noGrp="1"/>
          </p:cNvSpPr>
          <p:nvPr>
            <p:ph type="body" sz="quarter" idx="64" hasCustomPrompt="1"/>
          </p:nvPr>
        </p:nvSpPr>
        <p:spPr>
          <a:xfrm>
            <a:off x="448888" y="6467632"/>
            <a:ext cx="8681654" cy="371826"/>
          </a:xfrm>
          <a:prstGeom prst="rect">
            <a:avLst/>
          </a:prstGeom>
        </p:spPr>
        <p:txBody>
          <a:bodyPr lIns="0" tIns="0" rIns="0" bIns="0" anchor="t"/>
          <a:lstStyle>
            <a:lvl1pPr marL="228600" marR="0" indent="-228600" algn="l" defTabSz="1218406" eaLnBrk="1" fontAlgn="auto" latinLnBrk="0" hangingPunct="1">
              <a:lnSpc>
                <a:spcPct val="100000"/>
              </a:lnSpc>
              <a:spcBef>
                <a:spcPts val="0"/>
              </a:spcBef>
              <a:spcAft>
                <a:spcPts val="100"/>
              </a:spcAft>
              <a:buClr>
                <a:schemeClr val="accent1"/>
              </a:buClr>
              <a:buSzPct val="90000"/>
              <a:buFont typeface="+mj-lt"/>
              <a:buAutoNum type="arabicPeriod"/>
              <a:tabLst/>
              <a:defRPr sz="900" b="0" i="0">
                <a:solidFill>
                  <a:schemeClr val="accent3"/>
                </a:solidFill>
                <a:latin typeface="Arial" panose="020B0604020202020204" pitchFamily="34" charset="0"/>
                <a:cs typeface="Arial" panose="020B0604020202020204" pitchFamily="34" charset="0"/>
              </a:defRPr>
            </a:lvl1pPr>
          </a:lstStyle>
          <a:p>
            <a:pPr marL="228600" marR="0" lvl="0" indent="-228600" algn="l" defTabSz="1218406" eaLnBrk="1" fontAlgn="auto" latinLnBrk="0" hangingPunct="1">
              <a:lnSpc>
                <a:spcPct val="100000"/>
              </a:lnSpc>
              <a:spcBef>
                <a:spcPts val="100"/>
              </a:spcBef>
              <a:spcAft>
                <a:spcPts val="0"/>
              </a:spcAft>
              <a:buClr>
                <a:schemeClr val="accent1"/>
              </a:buClr>
              <a:buSzPct val="90000"/>
              <a:buFont typeface="+mj-lt"/>
              <a:buAutoNum type="arabicPeriod"/>
              <a:tabLst/>
              <a:defRPr/>
            </a:pPr>
            <a:r>
              <a:rPr lang="es-ES" dirty="0"/>
              <a:t>Texto primera fuente Arial 9</a:t>
            </a:r>
          </a:p>
          <a:p>
            <a:pPr lvl="0"/>
            <a:r>
              <a:rPr lang="es-CL" dirty="0"/>
              <a:t>Texto secundario fuente </a:t>
            </a:r>
            <a:r>
              <a:rPr lang="es-ES" dirty="0"/>
              <a:t>Arial </a:t>
            </a:r>
            <a:r>
              <a:rPr lang="es-CL" dirty="0"/>
              <a:t>9</a:t>
            </a:r>
          </a:p>
        </p:txBody>
      </p:sp>
      <p:cxnSp>
        <p:nvCxnSpPr>
          <p:cNvPr id="6" name="Conector recto 18">
            <a:extLst>
              <a:ext uri="{FF2B5EF4-FFF2-40B4-BE49-F238E27FC236}">
                <a16:creationId xmlns:a16="http://schemas.microsoft.com/office/drawing/2014/main" id="{011A1840-D890-4448-4701-DD0761E643F5}"/>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sp>
        <p:nvSpPr>
          <p:cNvPr id="10" name="Rounded Rectangle 9">
            <a:extLst>
              <a:ext uri="{FF2B5EF4-FFF2-40B4-BE49-F238E27FC236}">
                <a16:creationId xmlns:a16="http://schemas.microsoft.com/office/drawing/2014/main" id="{FB200DAD-01BA-E815-15BF-F2E2808FFD78}"/>
              </a:ext>
            </a:extLst>
          </p:cNvPr>
          <p:cNvSpPr/>
          <p:nvPr userDrawn="1"/>
        </p:nvSpPr>
        <p:spPr>
          <a:xfrm>
            <a:off x="2229912" y="3679467"/>
            <a:ext cx="1847566" cy="736741"/>
          </a:xfrm>
          <a:prstGeom prst="round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1" name="Marcador de texto 7">
            <a:extLst>
              <a:ext uri="{FF2B5EF4-FFF2-40B4-BE49-F238E27FC236}">
                <a16:creationId xmlns:a16="http://schemas.microsoft.com/office/drawing/2014/main" id="{D51ED2C1-130A-17CB-8A26-485E1ED1FD8E}"/>
              </a:ext>
            </a:extLst>
          </p:cNvPr>
          <p:cNvSpPr>
            <a:spLocks noGrp="1"/>
          </p:cNvSpPr>
          <p:nvPr>
            <p:ph type="body" sz="quarter" idx="65" hasCustomPrompt="1"/>
          </p:nvPr>
        </p:nvSpPr>
        <p:spPr>
          <a:xfrm>
            <a:off x="2354878" y="3831728"/>
            <a:ext cx="1602168" cy="470236"/>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sp>
        <p:nvSpPr>
          <p:cNvPr id="12" name="Rounded Rectangle 11">
            <a:extLst>
              <a:ext uri="{FF2B5EF4-FFF2-40B4-BE49-F238E27FC236}">
                <a16:creationId xmlns:a16="http://schemas.microsoft.com/office/drawing/2014/main" id="{BC23D7D8-A36A-FCFA-C363-1E3AACD9EC82}"/>
              </a:ext>
            </a:extLst>
          </p:cNvPr>
          <p:cNvSpPr/>
          <p:nvPr userDrawn="1"/>
        </p:nvSpPr>
        <p:spPr>
          <a:xfrm>
            <a:off x="2229912" y="5452284"/>
            <a:ext cx="1847566" cy="736741"/>
          </a:xfrm>
          <a:prstGeom prst="round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3" name="Marcador de texto 7">
            <a:extLst>
              <a:ext uri="{FF2B5EF4-FFF2-40B4-BE49-F238E27FC236}">
                <a16:creationId xmlns:a16="http://schemas.microsoft.com/office/drawing/2014/main" id="{0B15884B-AD96-F417-E810-6FC0456CBD14}"/>
              </a:ext>
            </a:extLst>
          </p:cNvPr>
          <p:cNvSpPr>
            <a:spLocks noGrp="1"/>
          </p:cNvSpPr>
          <p:nvPr>
            <p:ph type="body" sz="quarter" idx="66" hasCustomPrompt="1"/>
          </p:nvPr>
        </p:nvSpPr>
        <p:spPr>
          <a:xfrm>
            <a:off x="2354878" y="5604545"/>
            <a:ext cx="1602168" cy="470236"/>
          </a:xfrm>
          <a:prstGeom prst="rect">
            <a:avLst/>
          </a:prstGeom>
        </p:spPr>
        <p:txBody>
          <a:bodyPr lIns="0" tIns="0" rIns="0" bIns="0"/>
          <a:lstStyle>
            <a:lvl1pPr marL="0" indent="0">
              <a:buNone/>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14</a:t>
            </a:r>
            <a:endParaRPr lang="es-CL" dirty="0"/>
          </a:p>
        </p:txBody>
      </p:sp>
      <p:pic>
        <p:nvPicPr>
          <p:cNvPr id="32" name="Picture 9">
            <a:extLst>
              <a:ext uri="{FF2B5EF4-FFF2-40B4-BE49-F238E27FC236}">
                <a16:creationId xmlns:a16="http://schemas.microsoft.com/office/drawing/2014/main" id="{8772F3A8-1D99-6641-B3F7-B75A3ECB0D7B}"/>
              </a:ext>
            </a:extLst>
          </p:cNvPr>
          <p:cNvPicPr>
            <a:picLocks noChangeAspect="1"/>
          </p:cNvPicPr>
          <p:nvPr userDrawn="1"/>
        </p:nvPicPr>
        <p:blipFill>
          <a:blip r:embed="rId2"/>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4015875699"/>
      </p:ext>
    </p:extLst>
  </p:cSld>
  <p:clrMapOvr>
    <a:masterClrMapping/>
  </p:clrMapOvr>
  <p:transition spd="med"/>
  <p:extLst>
    <p:ext uri="{DCECCB84-F9BA-43D5-87BE-67443E8EF086}">
      <p15:sldGuideLst xmlns:p15="http://schemas.microsoft.com/office/powerpoint/2012/main">
        <p15:guide id="2" pos="28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lámina enumeración 2">
    <p:spTree>
      <p:nvGrpSpPr>
        <p:cNvPr id="1" name=""/>
        <p:cNvGrpSpPr/>
        <p:nvPr/>
      </p:nvGrpSpPr>
      <p:grpSpPr>
        <a:xfrm>
          <a:off x="0" y="0"/>
          <a:ext cx="0" cy="0"/>
          <a:chOff x="0" y="0"/>
          <a:chExt cx="0" cy="0"/>
        </a:xfrm>
      </p:grpSpPr>
      <p:sp>
        <p:nvSpPr>
          <p:cNvPr id="43" name="Marcador de texto 7">
            <a:extLst>
              <a:ext uri="{FF2B5EF4-FFF2-40B4-BE49-F238E27FC236}">
                <a16:creationId xmlns:a16="http://schemas.microsoft.com/office/drawing/2014/main" id="{CF985600-E7D8-9E44-82E9-F97AD68006A0}"/>
              </a:ext>
            </a:extLst>
          </p:cNvPr>
          <p:cNvSpPr>
            <a:spLocks noGrp="1"/>
          </p:cNvSpPr>
          <p:nvPr>
            <p:ph type="body" sz="quarter" idx="14" hasCustomPrompt="1"/>
          </p:nvPr>
        </p:nvSpPr>
        <p:spPr>
          <a:xfrm>
            <a:off x="4183309" y="2023281"/>
            <a:ext cx="6996190" cy="758780"/>
          </a:xfrm>
          <a:prstGeom prst="rect">
            <a:avLst/>
          </a:prstGeom>
        </p:spPr>
        <p:txBody>
          <a:bodyPr lIns="0" tIns="0" rIns="0" bIns="0"/>
          <a:lstStyle>
            <a:lvl1pPr marL="0" indent="0">
              <a:buNone/>
              <a:defRPr sz="1400" b="0" i="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44" name="Marcador de texto 7">
            <a:extLst>
              <a:ext uri="{FF2B5EF4-FFF2-40B4-BE49-F238E27FC236}">
                <a16:creationId xmlns:a16="http://schemas.microsoft.com/office/drawing/2014/main" id="{06EBF3F5-82CF-3447-9CBB-BB0F933A6585}"/>
              </a:ext>
            </a:extLst>
          </p:cNvPr>
          <p:cNvSpPr>
            <a:spLocks noGrp="1"/>
          </p:cNvSpPr>
          <p:nvPr>
            <p:ph type="body" sz="quarter" idx="13" hasCustomPrompt="1"/>
          </p:nvPr>
        </p:nvSpPr>
        <p:spPr>
          <a:xfrm>
            <a:off x="2106937" y="2196212"/>
            <a:ext cx="1439133"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94" name="Marcador de texto 7">
            <a:extLst>
              <a:ext uri="{FF2B5EF4-FFF2-40B4-BE49-F238E27FC236}">
                <a16:creationId xmlns:a16="http://schemas.microsoft.com/office/drawing/2014/main" id="{E88A7927-DC3B-3544-BD64-28D716E9EFF1}"/>
              </a:ext>
            </a:extLst>
          </p:cNvPr>
          <p:cNvSpPr>
            <a:spLocks noGrp="1"/>
          </p:cNvSpPr>
          <p:nvPr>
            <p:ph type="body" sz="quarter" idx="15" hasCustomPrompt="1"/>
          </p:nvPr>
        </p:nvSpPr>
        <p:spPr>
          <a:xfrm>
            <a:off x="4183309" y="3114898"/>
            <a:ext cx="6996190" cy="758780"/>
          </a:xfrm>
          <a:prstGeom prst="rect">
            <a:avLst/>
          </a:prstGeom>
        </p:spPr>
        <p:txBody>
          <a:bodyPr lIns="0" tIns="0" rIns="0" bIns="0"/>
          <a:lstStyle>
            <a:lvl1pPr marL="0" indent="0">
              <a:buNone/>
              <a:defRPr sz="1400" b="0" i="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95" name="Marcador de texto 7">
            <a:extLst>
              <a:ext uri="{FF2B5EF4-FFF2-40B4-BE49-F238E27FC236}">
                <a16:creationId xmlns:a16="http://schemas.microsoft.com/office/drawing/2014/main" id="{F1AE937D-E749-AB49-A58B-96D93517F82A}"/>
              </a:ext>
            </a:extLst>
          </p:cNvPr>
          <p:cNvSpPr>
            <a:spLocks noGrp="1"/>
          </p:cNvSpPr>
          <p:nvPr>
            <p:ph type="body" sz="quarter" idx="16" hasCustomPrompt="1"/>
          </p:nvPr>
        </p:nvSpPr>
        <p:spPr>
          <a:xfrm>
            <a:off x="2106937" y="3287828"/>
            <a:ext cx="1439123"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100" name="Marcador de texto 7">
            <a:extLst>
              <a:ext uri="{FF2B5EF4-FFF2-40B4-BE49-F238E27FC236}">
                <a16:creationId xmlns:a16="http://schemas.microsoft.com/office/drawing/2014/main" id="{32B82F2E-C60E-4F49-9E04-817DE4A46A4A}"/>
              </a:ext>
            </a:extLst>
          </p:cNvPr>
          <p:cNvSpPr>
            <a:spLocks noGrp="1"/>
          </p:cNvSpPr>
          <p:nvPr>
            <p:ph type="body" sz="quarter" idx="17" hasCustomPrompt="1"/>
          </p:nvPr>
        </p:nvSpPr>
        <p:spPr>
          <a:xfrm>
            <a:off x="4183309" y="4206516"/>
            <a:ext cx="6996190" cy="758780"/>
          </a:xfrm>
          <a:prstGeom prst="rect">
            <a:avLst/>
          </a:prstGeom>
        </p:spPr>
        <p:txBody>
          <a:bodyPr lIns="0" tIns="0" rIns="0" bIns="0"/>
          <a:lstStyle>
            <a:lvl1pPr marL="0" indent="0">
              <a:buNone/>
              <a:defRPr sz="1400" b="0" i="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101" name="Marcador de texto 7">
            <a:extLst>
              <a:ext uri="{FF2B5EF4-FFF2-40B4-BE49-F238E27FC236}">
                <a16:creationId xmlns:a16="http://schemas.microsoft.com/office/drawing/2014/main" id="{53ACC097-9A1C-3241-80E5-4FA2DBCD5E94}"/>
              </a:ext>
            </a:extLst>
          </p:cNvPr>
          <p:cNvSpPr>
            <a:spLocks noGrp="1"/>
          </p:cNvSpPr>
          <p:nvPr>
            <p:ph type="body" sz="quarter" idx="18" hasCustomPrompt="1"/>
          </p:nvPr>
        </p:nvSpPr>
        <p:spPr>
          <a:xfrm>
            <a:off x="2106937" y="4379447"/>
            <a:ext cx="1439115"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106" name="Marcador de texto 7">
            <a:extLst>
              <a:ext uri="{FF2B5EF4-FFF2-40B4-BE49-F238E27FC236}">
                <a16:creationId xmlns:a16="http://schemas.microsoft.com/office/drawing/2014/main" id="{E5228B0D-DF98-794A-B213-566DD6D00056}"/>
              </a:ext>
            </a:extLst>
          </p:cNvPr>
          <p:cNvSpPr>
            <a:spLocks noGrp="1"/>
          </p:cNvSpPr>
          <p:nvPr>
            <p:ph type="body" sz="quarter" idx="19" hasCustomPrompt="1"/>
          </p:nvPr>
        </p:nvSpPr>
        <p:spPr>
          <a:xfrm>
            <a:off x="4183309" y="5298133"/>
            <a:ext cx="6996190" cy="758780"/>
          </a:xfrm>
          <a:prstGeom prst="rect">
            <a:avLst/>
          </a:prstGeom>
        </p:spPr>
        <p:txBody>
          <a:bodyPr lIns="0" tIns="0" rIns="0" bIns="0"/>
          <a:lstStyle>
            <a:lvl1pPr marL="0" indent="0">
              <a:buNone/>
              <a:defRPr sz="1400" b="0" i="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endParaRPr lang="es-CL" dirty="0"/>
          </a:p>
        </p:txBody>
      </p:sp>
      <p:sp>
        <p:nvSpPr>
          <p:cNvPr id="107" name="Marcador de texto 7">
            <a:extLst>
              <a:ext uri="{FF2B5EF4-FFF2-40B4-BE49-F238E27FC236}">
                <a16:creationId xmlns:a16="http://schemas.microsoft.com/office/drawing/2014/main" id="{12AA98F3-ECF0-0846-98CE-48B524FC174A}"/>
              </a:ext>
            </a:extLst>
          </p:cNvPr>
          <p:cNvSpPr>
            <a:spLocks noGrp="1"/>
          </p:cNvSpPr>
          <p:nvPr>
            <p:ph type="body" sz="quarter" idx="20" hasCustomPrompt="1"/>
          </p:nvPr>
        </p:nvSpPr>
        <p:spPr>
          <a:xfrm>
            <a:off x="2106937" y="5471064"/>
            <a:ext cx="1439085"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46" name="Marcador de posición de imagen 3">
            <a:extLst>
              <a:ext uri="{FF2B5EF4-FFF2-40B4-BE49-F238E27FC236}">
                <a16:creationId xmlns:a16="http://schemas.microsoft.com/office/drawing/2014/main" id="{5383AF3D-2849-A44D-B460-812DA0F91F39}"/>
              </a:ext>
            </a:extLst>
          </p:cNvPr>
          <p:cNvSpPr>
            <a:spLocks noGrp="1"/>
          </p:cNvSpPr>
          <p:nvPr>
            <p:ph type="pic" sz="quarter" idx="49" hasCustomPrompt="1"/>
          </p:nvPr>
        </p:nvSpPr>
        <p:spPr>
          <a:xfrm>
            <a:off x="982634" y="2079524"/>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47" name="Marcador de posición de imagen 3">
            <a:extLst>
              <a:ext uri="{FF2B5EF4-FFF2-40B4-BE49-F238E27FC236}">
                <a16:creationId xmlns:a16="http://schemas.microsoft.com/office/drawing/2014/main" id="{A3E9D49A-7FEB-CA48-A0DA-D7F0AD0B39D2}"/>
              </a:ext>
            </a:extLst>
          </p:cNvPr>
          <p:cNvSpPr>
            <a:spLocks noGrp="1"/>
          </p:cNvSpPr>
          <p:nvPr>
            <p:ph type="pic" sz="quarter" idx="50" hasCustomPrompt="1"/>
          </p:nvPr>
        </p:nvSpPr>
        <p:spPr>
          <a:xfrm>
            <a:off x="982634" y="3158310"/>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48" name="Marcador de posición de imagen 3">
            <a:extLst>
              <a:ext uri="{FF2B5EF4-FFF2-40B4-BE49-F238E27FC236}">
                <a16:creationId xmlns:a16="http://schemas.microsoft.com/office/drawing/2014/main" id="{21F56DF0-CFA8-3E4A-A473-7B4F791BB3B2}"/>
              </a:ext>
            </a:extLst>
          </p:cNvPr>
          <p:cNvSpPr>
            <a:spLocks noGrp="1"/>
          </p:cNvSpPr>
          <p:nvPr>
            <p:ph type="pic" sz="quarter" idx="51" hasCustomPrompt="1"/>
          </p:nvPr>
        </p:nvSpPr>
        <p:spPr>
          <a:xfrm>
            <a:off x="982634" y="4247371"/>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49" name="Marcador de posición de imagen 3">
            <a:extLst>
              <a:ext uri="{FF2B5EF4-FFF2-40B4-BE49-F238E27FC236}">
                <a16:creationId xmlns:a16="http://schemas.microsoft.com/office/drawing/2014/main" id="{967F9466-8202-8F4B-94E1-63B831183C4E}"/>
              </a:ext>
            </a:extLst>
          </p:cNvPr>
          <p:cNvSpPr>
            <a:spLocks noGrp="1"/>
          </p:cNvSpPr>
          <p:nvPr>
            <p:ph type="pic" sz="quarter" idx="52" hasCustomPrompt="1"/>
          </p:nvPr>
        </p:nvSpPr>
        <p:spPr>
          <a:xfrm>
            <a:off x="969844" y="5336432"/>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3" name="Marcador de número de diapositiva 1">
            <a:extLst>
              <a:ext uri="{FF2B5EF4-FFF2-40B4-BE49-F238E27FC236}">
                <a16:creationId xmlns:a16="http://schemas.microsoft.com/office/drawing/2014/main" id="{FF26B9CB-D351-D06F-4A9B-CECB8939B508}"/>
              </a:ext>
            </a:extLst>
          </p:cNvPr>
          <p:cNvSpPr>
            <a:spLocks noGrp="1"/>
          </p:cNvSpPr>
          <p:nvPr>
            <p:ph type="sldNum" sz="quarter" idx="63"/>
          </p:nvPr>
        </p:nvSpPr>
        <p:spPr>
          <a:xfrm>
            <a:off x="9890709" y="6617652"/>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sp>
        <p:nvSpPr>
          <p:cNvPr id="4" name="Marcador de texto 7">
            <a:extLst>
              <a:ext uri="{FF2B5EF4-FFF2-40B4-BE49-F238E27FC236}">
                <a16:creationId xmlns:a16="http://schemas.microsoft.com/office/drawing/2014/main" id="{033329B5-655B-E672-39E4-FE3B1BFD661C}"/>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5" name="Marcador de texto 7">
            <a:extLst>
              <a:ext uri="{FF2B5EF4-FFF2-40B4-BE49-F238E27FC236}">
                <a16:creationId xmlns:a16="http://schemas.microsoft.com/office/drawing/2014/main" id="{D943427C-D925-4381-D77A-BECD5C821AB3}"/>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cxnSp>
        <p:nvCxnSpPr>
          <p:cNvPr id="6" name="Conector recto 18">
            <a:extLst>
              <a:ext uri="{FF2B5EF4-FFF2-40B4-BE49-F238E27FC236}">
                <a16:creationId xmlns:a16="http://schemas.microsoft.com/office/drawing/2014/main" id="{B2624851-1653-8E74-05E6-8957A81779F2}"/>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cxnSp>
        <p:nvCxnSpPr>
          <p:cNvPr id="7" name="Conector recto 18">
            <a:extLst>
              <a:ext uri="{FF2B5EF4-FFF2-40B4-BE49-F238E27FC236}">
                <a16:creationId xmlns:a16="http://schemas.microsoft.com/office/drawing/2014/main" id="{FCADB6DF-75B4-08A8-CFD3-088844059BCE}"/>
              </a:ext>
            </a:extLst>
          </p:cNvPr>
          <p:cNvCxnSpPr>
            <a:cxnSpLocks/>
          </p:cNvCxnSpPr>
          <p:nvPr userDrawn="1"/>
        </p:nvCxnSpPr>
        <p:spPr>
          <a:xfrm flipV="1">
            <a:off x="3862515" y="1915097"/>
            <a:ext cx="0" cy="4266247"/>
          </a:xfrm>
          <a:prstGeom prst="line">
            <a:avLst/>
          </a:prstGeom>
          <a:ln/>
        </p:spPr>
        <p:style>
          <a:lnRef idx="1">
            <a:schemeClr val="accent2"/>
          </a:lnRef>
          <a:fillRef idx="0">
            <a:schemeClr val="accent2"/>
          </a:fillRef>
          <a:effectRef idx="0">
            <a:schemeClr val="accent2"/>
          </a:effectRef>
          <a:fontRef idx="minor">
            <a:schemeClr val="tx1"/>
          </a:fontRef>
        </p:style>
      </p:cxnSp>
      <p:pic>
        <p:nvPicPr>
          <p:cNvPr id="20" name="Picture 9">
            <a:extLst>
              <a:ext uri="{FF2B5EF4-FFF2-40B4-BE49-F238E27FC236}">
                <a16:creationId xmlns:a16="http://schemas.microsoft.com/office/drawing/2014/main" id="{76AF13A1-963E-1349-B0F8-BC3764CA00D0}"/>
              </a:ext>
            </a:extLst>
          </p:cNvPr>
          <p:cNvPicPr>
            <a:picLocks noChangeAspect="1"/>
          </p:cNvPicPr>
          <p:nvPr userDrawn="1"/>
        </p:nvPicPr>
        <p:blipFill>
          <a:blip r:embed="rId2"/>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1464814034"/>
      </p:ext>
    </p:extLst>
  </p:cSld>
  <p:clrMapOvr>
    <a:masterClrMapping/>
  </p:clrMapOvr>
  <p:transition spd="med"/>
  <p:extLst>
    <p:ext uri="{DCECCB84-F9BA-43D5-87BE-67443E8EF086}">
      <p15:sldGuideLst xmlns:p15="http://schemas.microsoft.com/office/powerpoint/2012/main">
        <p15:guide id="1" orient="horz" pos="2081">
          <p15:clr>
            <a:srgbClr val="FBAE40"/>
          </p15:clr>
        </p15:guide>
        <p15:guide id="2" pos="28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lámina enumeración 3 + foto">
    <p:spTree>
      <p:nvGrpSpPr>
        <p:cNvPr id="1" name=""/>
        <p:cNvGrpSpPr/>
        <p:nvPr/>
      </p:nvGrpSpPr>
      <p:grpSpPr>
        <a:xfrm>
          <a:off x="0" y="0"/>
          <a:ext cx="0" cy="0"/>
          <a:chOff x="0" y="0"/>
          <a:chExt cx="0" cy="0"/>
        </a:xfrm>
      </p:grpSpPr>
      <p:sp>
        <p:nvSpPr>
          <p:cNvPr id="43" name="Marcador de texto 7">
            <a:extLst>
              <a:ext uri="{FF2B5EF4-FFF2-40B4-BE49-F238E27FC236}">
                <a16:creationId xmlns:a16="http://schemas.microsoft.com/office/drawing/2014/main" id="{CF985600-E7D8-9E44-82E9-F97AD68006A0}"/>
              </a:ext>
            </a:extLst>
          </p:cNvPr>
          <p:cNvSpPr>
            <a:spLocks noGrp="1"/>
          </p:cNvSpPr>
          <p:nvPr>
            <p:ph type="body" sz="quarter" idx="14" hasCustomPrompt="1"/>
          </p:nvPr>
        </p:nvSpPr>
        <p:spPr>
          <a:xfrm>
            <a:off x="4005184" y="1667640"/>
            <a:ext cx="3614815" cy="758780"/>
          </a:xfrm>
          <a:prstGeom prst="rect">
            <a:avLst/>
          </a:prstGeom>
        </p:spPr>
        <p:txBody>
          <a:bodyPr lIns="0" tIns="0" rIns="0" bIns="0"/>
          <a:lstStyle>
            <a:lvl1pPr marL="171450" indent="-171450">
              <a:spcBef>
                <a:spcPts val="600"/>
              </a:spcBef>
              <a:spcAft>
                <a:spcPts val="600"/>
              </a:spcAft>
              <a:buClr>
                <a:schemeClr val="bg2"/>
              </a:buClr>
              <a:buSzPct val="120000"/>
              <a:buFont typeface="Wingdings" pitchFamily="2" charset="2"/>
              <a:buChar char="§"/>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p>
          <a:p>
            <a:pPr lvl="0"/>
            <a:r>
              <a:rPr lang="es-ES" dirty="0"/>
              <a:t>Texto Arial 14</a:t>
            </a:r>
          </a:p>
        </p:txBody>
      </p:sp>
      <p:sp>
        <p:nvSpPr>
          <p:cNvPr id="44" name="Marcador de texto 7">
            <a:extLst>
              <a:ext uri="{FF2B5EF4-FFF2-40B4-BE49-F238E27FC236}">
                <a16:creationId xmlns:a16="http://schemas.microsoft.com/office/drawing/2014/main" id="{06EBF3F5-82CF-3447-9CBB-BB0F933A6585}"/>
              </a:ext>
            </a:extLst>
          </p:cNvPr>
          <p:cNvSpPr>
            <a:spLocks noGrp="1"/>
          </p:cNvSpPr>
          <p:nvPr>
            <p:ph type="body" sz="quarter" idx="13" hasCustomPrompt="1"/>
          </p:nvPr>
        </p:nvSpPr>
        <p:spPr>
          <a:xfrm>
            <a:off x="1928812" y="1840571"/>
            <a:ext cx="1292129"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cxnSp>
        <p:nvCxnSpPr>
          <p:cNvPr id="90" name="Conector recto 89">
            <a:extLst>
              <a:ext uri="{FF2B5EF4-FFF2-40B4-BE49-F238E27FC236}">
                <a16:creationId xmlns:a16="http://schemas.microsoft.com/office/drawing/2014/main" id="{918C4B25-4DE6-4C44-8031-9999A5B2D42B}"/>
              </a:ext>
            </a:extLst>
          </p:cNvPr>
          <p:cNvCxnSpPr/>
          <p:nvPr userDrawn="1"/>
        </p:nvCxnSpPr>
        <p:spPr>
          <a:xfrm>
            <a:off x="3599624" y="1622497"/>
            <a:ext cx="0" cy="849066"/>
          </a:xfrm>
          <a:prstGeom prst="line">
            <a:avLst/>
          </a:prstGeom>
          <a:noFill/>
          <a:ln w="12700" cap="flat">
            <a:solidFill>
              <a:schemeClr val="bg2"/>
            </a:solidFill>
            <a:prstDash val="sysDot"/>
            <a:miter lim="400000"/>
          </a:ln>
          <a:effectLst/>
          <a:sp3d/>
        </p:spPr>
        <p:style>
          <a:lnRef idx="0">
            <a:scrgbClr r="0" g="0" b="0"/>
          </a:lnRef>
          <a:fillRef idx="0">
            <a:scrgbClr r="0" g="0" b="0"/>
          </a:fillRef>
          <a:effectRef idx="0">
            <a:scrgbClr r="0" g="0" b="0"/>
          </a:effectRef>
          <a:fontRef idx="none"/>
        </p:style>
      </p:cxnSp>
      <p:sp>
        <p:nvSpPr>
          <p:cNvPr id="94" name="Marcador de texto 7">
            <a:extLst>
              <a:ext uri="{FF2B5EF4-FFF2-40B4-BE49-F238E27FC236}">
                <a16:creationId xmlns:a16="http://schemas.microsoft.com/office/drawing/2014/main" id="{E88A7927-DC3B-3544-BD64-28D716E9EFF1}"/>
              </a:ext>
            </a:extLst>
          </p:cNvPr>
          <p:cNvSpPr>
            <a:spLocks noGrp="1"/>
          </p:cNvSpPr>
          <p:nvPr>
            <p:ph type="body" sz="quarter" idx="15" hasCustomPrompt="1"/>
          </p:nvPr>
        </p:nvSpPr>
        <p:spPr>
          <a:xfrm>
            <a:off x="4005184" y="2877804"/>
            <a:ext cx="3610800" cy="758780"/>
          </a:xfrm>
          <a:prstGeom prst="rect">
            <a:avLst/>
          </a:prstGeom>
        </p:spPr>
        <p:txBody>
          <a:bodyPr lIns="0" tIns="0" rIns="0" bIns="0"/>
          <a:lstStyle>
            <a:lvl1pPr marL="171450" indent="-171450">
              <a:spcBef>
                <a:spcPts val="600"/>
              </a:spcBef>
              <a:spcAft>
                <a:spcPts val="600"/>
              </a:spcAft>
              <a:buClr>
                <a:schemeClr val="bg2"/>
              </a:buClr>
              <a:buSzPct val="120000"/>
              <a:buFont typeface="Wingdings" pitchFamily="2" charset="2"/>
              <a:buChar char="§"/>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p>
          <a:p>
            <a:pPr lvl="0"/>
            <a:r>
              <a:rPr lang="es-ES" dirty="0"/>
              <a:t>Texto Arial 14</a:t>
            </a:r>
          </a:p>
        </p:txBody>
      </p:sp>
      <p:sp>
        <p:nvSpPr>
          <p:cNvPr id="95" name="Marcador de texto 7">
            <a:extLst>
              <a:ext uri="{FF2B5EF4-FFF2-40B4-BE49-F238E27FC236}">
                <a16:creationId xmlns:a16="http://schemas.microsoft.com/office/drawing/2014/main" id="{F1AE937D-E749-AB49-A58B-96D93517F82A}"/>
              </a:ext>
            </a:extLst>
          </p:cNvPr>
          <p:cNvSpPr>
            <a:spLocks noGrp="1"/>
          </p:cNvSpPr>
          <p:nvPr>
            <p:ph type="body" sz="quarter" idx="16" hasCustomPrompt="1"/>
          </p:nvPr>
        </p:nvSpPr>
        <p:spPr>
          <a:xfrm>
            <a:off x="1928812" y="3050735"/>
            <a:ext cx="1288127"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cxnSp>
        <p:nvCxnSpPr>
          <p:cNvPr id="96" name="Conector recto 95">
            <a:extLst>
              <a:ext uri="{FF2B5EF4-FFF2-40B4-BE49-F238E27FC236}">
                <a16:creationId xmlns:a16="http://schemas.microsoft.com/office/drawing/2014/main" id="{82B8DDEA-E931-994F-86BA-42BAB21F35DB}"/>
              </a:ext>
            </a:extLst>
          </p:cNvPr>
          <p:cNvCxnSpPr/>
          <p:nvPr userDrawn="1"/>
        </p:nvCxnSpPr>
        <p:spPr>
          <a:xfrm>
            <a:off x="3599624" y="2836620"/>
            <a:ext cx="0" cy="849066"/>
          </a:xfrm>
          <a:prstGeom prst="line">
            <a:avLst/>
          </a:prstGeom>
          <a:noFill/>
          <a:ln w="12700" cap="flat">
            <a:solidFill>
              <a:schemeClr val="bg2"/>
            </a:solidFill>
            <a:prstDash val="sysDot"/>
            <a:miter lim="400000"/>
          </a:ln>
          <a:effectLst/>
          <a:sp3d/>
        </p:spPr>
        <p:style>
          <a:lnRef idx="0">
            <a:scrgbClr r="0" g="0" b="0"/>
          </a:lnRef>
          <a:fillRef idx="0">
            <a:scrgbClr r="0" g="0" b="0"/>
          </a:fillRef>
          <a:effectRef idx="0">
            <a:scrgbClr r="0" g="0" b="0"/>
          </a:effectRef>
          <a:fontRef idx="none"/>
        </p:style>
      </p:cxnSp>
      <p:sp>
        <p:nvSpPr>
          <p:cNvPr id="100" name="Marcador de texto 7">
            <a:extLst>
              <a:ext uri="{FF2B5EF4-FFF2-40B4-BE49-F238E27FC236}">
                <a16:creationId xmlns:a16="http://schemas.microsoft.com/office/drawing/2014/main" id="{32B82F2E-C60E-4F49-9E04-817DE4A46A4A}"/>
              </a:ext>
            </a:extLst>
          </p:cNvPr>
          <p:cNvSpPr>
            <a:spLocks noGrp="1"/>
          </p:cNvSpPr>
          <p:nvPr>
            <p:ph type="body" sz="quarter" idx="17" hasCustomPrompt="1"/>
          </p:nvPr>
        </p:nvSpPr>
        <p:spPr>
          <a:xfrm>
            <a:off x="4005184" y="4087968"/>
            <a:ext cx="3610800" cy="758780"/>
          </a:xfrm>
          <a:prstGeom prst="rect">
            <a:avLst/>
          </a:prstGeom>
        </p:spPr>
        <p:txBody>
          <a:bodyPr lIns="0" tIns="0" rIns="0" bIns="0"/>
          <a:lstStyle>
            <a:lvl1pPr marL="171450" indent="-171450">
              <a:spcBef>
                <a:spcPts val="600"/>
              </a:spcBef>
              <a:spcAft>
                <a:spcPts val="600"/>
              </a:spcAft>
              <a:buClr>
                <a:schemeClr val="bg2"/>
              </a:buClr>
              <a:buSzPct val="120000"/>
              <a:buFont typeface="Wingdings" pitchFamily="2" charset="2"/>
              <a:buChar char="§"/>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p>
          <a:p>
            <a:pPr lvl="0"/>
            <a:r>
              <a:rPr lang="es-ES" dirty="0"/>
              <a:t>Texto Arial 14</a:t>
            </a:r>
          </a:p>
        </p:txBody>
      </p:sp>
      <p:sp>
        <p:nvSpPr>
          <p:cNvPr id="101" name="Marcador de texto 7">
            <a:extLst>
              <a:ext uri="{FF2B5EF4-FFF2-40B4-BE49-F238E27FC236}">
                <a16:creationId xmlns:a16="http://schemas.microsoft.com/office/drawing/2014/main" id="{53ACC097-9A1C-3241-80E5-4FA2DBCD5E94}"/>
              </a:ext>
            </a:extLst>
          </p:cNvPr>
          <p:cNvSpPr>
            <a:spLocks noGrp="1"/>
          </p:cNvSpPr>
          <p:nvPr>
            <p:ph type="body" sz="quarter" idx="18" hasCustomPrompt="1"/>
          </p:nvPr>
        </p:nvSpPr>
        <p:spPr>
          <a:xfrm>
            <a:off x="1928812" y="4260899"/>
            <a:ext cx="1288117"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cxnSp>
        <p:nvCxnSpPr>
          <p:cNvPr id="102" name="Conector recto 101">
            <a:extLst>
              <a:ext uri="{FF2B5EF4-FFF2-40B4-BE49-F238E27FC236}">
                <a16:creationId xmlns:a16="http://schemas.microsoft.com/office/drawing/2014/main" id="{25F53A69-89D3-734D-9B06-56318A2B5E6E}"/>
              </a:ext>
            </a:extLst>
          </p:cNvPr>
          <p:cNvCxnSpPr/>
          <p:nvPr userDrawn="1"/>
        </p:nvCxnSpPr>
        <p:spPr>
          <a:xfrm>
            <a:off x="3599624" y="4050743"/>
            <a:ext cx="0" cy="849066"/>
          </a:xfrm>
          <a:prstGeom prst="line">
            <a:avLst/>
          </a:prstGeom>
          <a:noFill/>
          <a:ln w="12700" cap="flat">
            <a:solidFill>
              <a:schemeClr val="bg2"/>
            </a:solidFill>
            <a:prstDash val="sysDot"/>
            <a:miter lim="400000"/>
          </a:ln>
          <a:effectLst/>
          <a:sp3d/>
        </p:spPr>
        <p:style>
          <a:lnRef idx="0">
            <a:scrgbClr r="0" g="0" b="0"/>
          </a:lnRef>
          <a:fillRef idx="0">
            <a:scrgbClr r="0" g="0" b="0"/>
          </a:fillRef>
          <a:effectRef idx="0">
            <a:scrgbClr r="0" g="0" b="0"/>
          </a:effectRef>
          <a:fontRef idx="none"/>
        </p:style>
      </p:cxnSp>
      <p:sp>
        <p:nvSpPr>
          <p:cNvPr id="106" name="Marcador de texto 7">
            <a:extLst>
              <a:ext uri="{FF2B5EF4-FFF2-40B4-BE49-F238E27FC236}">
                <a16:creationId xmlns:a16="http://schemas.microsoft.com/office/drawing/2014/main" id="{E5228B0D-DF98-794A-B213-566DD6D00056}"/>
              </a:ext>
            </a:extLst>
          </p:cNvPr>
          <p:cNvSpPr>
            <a:spLocks noGrp="1"/>
          </p:cNvSpPr>
          <p:nvPr>
            <p:ph type="body" sz="quarter" idx="19" hasCustomPrompt="1"/>
          </p:nvPr>
        </p:nvSpPr>
        <p:spPr>
          <a:xfrm>
            <a:off x="4005184" y="5298133"/>
            <a:ext cx="3614811" cy="758780"/>
          </a:xfrm>
          <a:prstGeom prst="rect">
            <a:avLst/>
          </a:prstGeom>
        </p:spPr>
        <p:txBody>
          <a:bodyPr lIns="0" tIns="0" rIns="0" bIns="0"/>
          <a:lstStyle>
            <a:lvl1pPr marL="171450" indent="-171450">
              <a:spcBef>
                <a:spcPts val="600"/>
              </a:spcBef>
              <a:spcAft>
                <a:spcPts val="600"/>
              </a:spcAft>
              <a:buClr>
                <a:schemeClr val="bg2"/>
              </a:buClr>
              <a:buSzPct val="120000"/>
              <a:buFont typeface="Wingdings" pitchFamily="2" charset="2"/>
              <a:buChar char="§"/>
              <a:defRPr sz="14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14</a:t>
            </a:r>
          </a:p>
          <a:p>
            <a:pPr lvl="0"/>
            <a:r>
              <a:rPr lang="es-ES" dirty="0"/>
              <a:t>Texto Arial 14</a:t>
            </a:r>
          </a:p>
        </p:txBody>
      </p:sp>
      <p:sp>
        <p:nvSpPr>
          <p:cNvPr id="107" name="Marcador de texto 7">
            <a:extLst>
              <a:ext uri="{FF2B5EF4-FFF2-40B4-BE49-F238E27FC236}">
                <a16:creationId xmlns:a16="http://schemas.microsoft.com/office/drawing/2014/main" id="{12AA98F3-ECF0-0846-98CE-48B524FC174A}"/>
              </a:ext>
            </a:extLst>
          </p:cNvPr>
          <p:cNvSpPr>
            <a:spLocks noGrp="1"/>
          </p:cNvSpPr>
          <p:nvPr>
            <p:ph type="body" sz="quarter" idx="20" hasCustomPrompt="1"/>
          </p:nvPr>
        </p:nvSpPr>
        <p:spPr>
          <a:xfrm>
            <a:off x="1928812" y="5471064"/>
            <a:ext cx="1288107" cy="467999"/>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cxnSp>
        <p:nvCxnSpPr>
          <p:cNvPr id="108" name="Conector recto 107">
            <a:extLst>
              <a:ext uri="{FF2B5EF4-FFF2-40B4-BE49-F238E27FC236}">
                <a16:creationId xmlns:a16="http://schemas.microsoft.com/office/drawing/2014/main" id="{A420EF3B-A9EA-F74A-AFB4-B01AC7830323}"/>
              </a:ext>
            </a:extLst>
          </p:cNvPr>
          <p:cNvCxnSpPr/>
          <p:nvPr userDrawn="1"/>
        </p:nvCxnSpPr>
        <p:spPr>
          <a:xfrm>
            <a:off x="3599624" y="5264866"/>
            <a:ext cx="0" cy="849066"/>
          </a:xfrm>
          <a:prstGeom prst="line">
            <a:avLst/>
          </a:prstGeom>
          <a:noFill/>
          <a:ln w="12700" cap="flat">
            <a:solidFill>
              <a:schemeClr val="bg2"/>
            </a:solidFill>
            <a:prstDash val="sysDot"/>
            <a:miter lim="400000"/>
          </a:ln>
          <a:effectLst/>
          <a:sp3d/>
        </p:spPr>
        <p:style>
          <a:lnRef idx="0">
            <a:scrgbClr r="0" g="0" b="0"/>
          </a:lnRef>
          <a:fillRef idx="0">
            <a:scrgbClr r="0" g="0" b="0"/>
          </a:fillRef>
          <a:effectRef idx="0">
            <a:scrgbClr r="0" g="0" b="0"/>
          </a:effectRef>
          <a:fontRef idx="none"/>
        </p:style>
      </p:cxnSp>
      <p:sp>
        <p:nvSpPr>
          <p:cNvPr id="36" name="Marcador de posición de imagen 2">
            <a:extLst>
              <a:ext uri="{FF2B5EF4-FFF2-40B4-BE49-F238E27FC236}">
                <a16:creationId xmlns:a16="http://schemas.microsoft.com/office/drawing/2014/main" id="{8FCD531C-778A-2E4A-9ABA-A34D4648680B}"/>
              </a:ext>
            </a:extLst>
          </p:cNvPr>
          <p:cNvSpPr>
            <a:spLocks noGrp="1"/>
          </p:cNvSpPr>
          <p:nvPr>
            <p:ph type="pic" sz="quarter" idx="22" hasCustomPrompt="1"/>
          </p:nvPr>
        </p:nvSpPr>
        <p:spPr>
          <a:xfrm>
            <a:off x="8404225" y="1667640"/>
            <a:ext cx="3323432" cy="2127802"/>
          </a:xfrm>
          <a:prstGeom prst="rect">
            <a:avLst/>
          </a:prstGeom>
        </p:spPr>
        <p:txBody>
          <a:bodyPr anchor="ctr"/>
          <a:lstStyle>
            <a:lvl1pPr marL="0" indent="0" algn="ctr">
              <a:buNone/>
              <a:defRPr sz="1200">
                <a:solidFill>
                  <a:schemeClr val="tx2"/>
                </a:solidFill>
              </a:defRPr>
            </a:lvl1pPr>
          </a:lstStyle>
          <a:p>
            <a:r>
              <a:rPr lang="es-CL" dirty="0"/>
              <a:t>Doble clic para incorporar una imagen</a:t>
            </a:r>
          </a:p>
        </p:txBody>
      </p:sp>
      <p:sp>
        <p:nvSpPr>
          <p:cNvPr id="39" name="Marcador de posición de imagen 2">
            <a:extLst>
              <a:ext uri="{FF2B5EF4-FFF2-40B4-BE49-F238E27FC236}">
                <a16:creationId xmlns:a16="http://schemas.microsoft.com/office/drawing/2014/main" id="{E1719074-B64D-B840-B12F-779CE3A91C3A}"/>
              </a:ext>
            </a:extLst>
          </p:cNvPr>
          <p:cNvSpPr>
            <a:spLocks noGrp="1"/>
          </p:cNvSpPr>
          <p:nvPr>
            <p:ph type="pic" sz="quarter" idx="23" hasCustomPrompt="1"/>
          </p:nvPr>
        </p:nvSpPr>
        <p:spPr>
          <a:xfrm>
            <a:off x="8404225" y="3930697"/>
            <a:ext cx="3323432" cy="2127802"/>
          </a:xfrm>
          <a:prstGeom prst="rect">
            <a:avLst/>
          </a:prstGeom>
        </p:spPr>
        <p:txBody>
          <a:bodyPr anchor="ctr"/>
          <a:lstStyle>
            <a:lvl1pPr marL="0" indent="0" algn="ctr">
              <a:buNone/>
              <a:defRPr sz="1200">
                <a:solidFill>
                  <a:schemeClr val="tx2"/>
                </a:solidFill>
              </a:defRPr>
            </a:lvl1pPr>
          </a:lstStyle>
          <a:p>
            <a:r>
              <a:rPr lang="es-CL" dirty="0"/>
              <a:t>Doble clic para incorporar una imagen</a:t>
            </a:r>
          </a:p>
        </p:txBody>
      </p:sp>
      <p:sp>
        <p:nvSpPr>
          <p:cNvPr id="45" name="Marcador de posición de imagen 3">
            <a:extLst>
              <a:ext uri="{FF2B5EF4-FFF2-40B4-BE49-F238E27FC236}">
                <a16:creationId xmlns:a16="http://schemas.microsoft.com/office/drawing/2014/main" id="{BF352FCF-2840-F641-B261-0E6B39E92845}"/>
              </a:ext>
            </a:extLst>
          </p:cNvPr>
          <p:cNvSpPr>
            <a:spLocks noGrp="1"/>
          </p:cNvSpPr>
          <p:nvPr>
            <p:ph type="pic" sz="quarter" idx="49" hasCustomPrompt="1"/>
          </p:nvPr>
        </p:nvSpPr>
        <p:spPr>
          <a:xfrm>
            <a:off x="804509" y="1723883"/>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49" name="Marcador de posición de imagen 3">
            <a:extLst>
              <a:ext uri="{FF2B5EF4-FFF2-40B4-BE49-F238E27FC236}">
                <a16:creationId xmlns:a16="http://schemas.microsoft.com/office/drawing/2014/main" id="{FC5D998E-8878-364C-B535-4672C2DA176D}"/>
              </a:ext>
            </a:extLst>
          </p:cNvPr>
          <p:cNvSpPr>
            <a:spLocks noGrp="1"/>
          </p:cNvSpPr>
          <p:nvPr>
            <p:ph type="pic" sz="quarter" idx="50" hasCustomPrompt="1"/>
          </p:nvPr>
        </p:nvSpPr>
        <p:spPr>
          <a:xfrm>
            <a:off x="804509" y="2931491"/>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50" name="Marcador de posición de imagen 3">
            <a:extLst>
              <a:ext uri="{FF2B5EF4-FFF2-40B4-BE49-F238E27FC236}">
                <a16:creationId xmlns:a16="http://schemas.microsoft.com/office/drawing/2014/main" id="{7BE1B078-7F8B-5649-8CC2-046FD74D82BE}"/>
              </a:ext>
            </a:extLst>
          </p:cNvPr>
          <p:cNvSpPr>
            <a:spLocks noGrp="1"/>
          </p:cNvSpPr>
          <p:nvPr>
            <p:ph type="pic" sz="quarter" idx="51" hasCustomPrompt="1"/>
          </p:nvPr>
        </p:nvSpPr>
        <p:spPr>
          <a:xfrm>
            <a:off x="804509" y="4139099"/>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51" name="Marcador de posición de imagen 3">
            <a:extLst>
              <a:ext uri="{FF2B5EF4-FFF2-40B4-BE49-F238E27FC236}">
                <a16:creationId xmlns:a16="http://schemas.microsoft.com/office/drawing/2014/main" id="{7C49BCC0-4D4D-EB4A-8268-F60F518F5523}"/>
              </a:ext>
            </a:extLst>
          </p:cNvPr>
          <p:cNvSpPr>
            <a:spLocks noGrp="1"/>
          </p:cNvSpPr>
          <p:nvPr>
            <p:ph type="pic" sz="quarter" idx="52" hasCustomPrompt="1"/>
          </p:nvPr>
        </p:nvSpPr>
        <p:spPr>
          <a:xfrm>
            <a:off x="804509" y="5346707"/>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3" name="Marcador de número de diapositiva 1">
            <a:extLst>
              <a:ext uri="{FF2B5EF4-FFF2-40B4-BE49-F238E27FC236}">
                <a16:creationId xmlns:a16="http://schemas.microsoft.com/office/drawing/2014/main" id="{5635CE05-A8B6-0F9D-8524-AC66A4CB2179}"/>
              </a:ext>
            </a:extLst>
          </p:cNvPr>
          <p:cNvSpPr>
            <a:spLocks noGrp="1"/>
          </p:cNvSpPr>
          <p:nvPr>
            <p:ph type="sldNum" sz="quarter" idx="63"/>
          </p:nvPr>
        </p:nvSpPr>
        <p:spPr>
          <a:xfrm>
            <a:off x="9890709" y="6617652"/>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sp>
        <p:nvSpPr>
          <p:cNvPr id="4" name="Marcador de texto 7">
            <a:extLst>
              <a:ext uri="{FF2B5EF4-FFF2-40B4-BE49-F238E27FC236}">
                <a16:creationId xmlns:a16="http://schemas.microsoft.com/office/drawing/2014/main" id="{88D966E8-7EA5-758A-7F8B-5D4DD100B2A2}"/>
              </a:ext>
            </a:extLst>
          </p:cNvPr>
          <p:cNvSpPr>
            <a:spLocks noGrp="1"/>
          </p:cNvSpPr>
          <p:nvPr>
            <p:ph type="body" sz="quarter" idx="61" hasCustomPrompt="1"/>
          </p:nvPr>
        </p:nvSpPr>
        <p:spPr>
          <a:xfrm>
            <a:off x="449263" y="496571"/>
            <a:ext cx="7166722"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5" name="Marcador de texto 7">
            <a:extLst>
              <a:ext uri="{FF2B5EF4-FFF2-40B4-BE49-F238E27FC236}">
                <a16:creationId xmlns:a16="http://schemas.microsoft.com/office/drawing/2014/main" id="{D380A6EC-B8CC-900A-BA04-159F8F127C1E}"/>
              </a:ext>
            </a:extLst>
          </p:cNvPr>
          <p:cNvSpPr>
            <a:spLocks noGrp="1"/>
          </p:cNvSpPr>
          <p:nvPr>
            <p:ph type="body" sz="quarter" idx="62" hasCustomPrompt="1"/>
          </p:nvPr>
        </p:nvSpPr>
        <p:spPr>
          <a:xfrm>
            <a:off x="449263" y="872882"/>
            <a:ext cx="7166722"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cxnSp>
        <p:nvCxnSpPr>
          <p:cNvPr id="6" name="Conector recto 18">
            <a:extLst>
              <a:ext uri="{FF2B5EF4-FFF2-40B4-BE49-F238E27FC236}">
                <a16:creationId xmlns:a16="http://schemas.microsoft.com/office/drawing/2014/main" id="{2D4286EE-15ED-C598-A2B5-8344B126A78F}"/>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25" name="Picture 9">
            <a:extLst>
              <a:ext uri="{FF2B5EF4-FFF2-40B4-BE49-F238E27FC236}">
                <a16:creationId xmlns:a16="http://schemas.microsoft.com/office/drawing/2014/main" id="{82A4F448-A111-C04A-BD52-267DA58C445C}"/>
              </a:ext>
            </a:extLst>
          </p:cNvPr>
          <p:cNvPicPr>
            <a:picLocks noChangeAspect="1"/>
          </p:cNvPicPr>
          <p:nvPr userDrawn="1"/>
        </p:nvPicPr>
        <p:blipFill>
          <a:blip r:embed="rId2"/>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1387564137"/>
      </p:ext>
    </p:extLst>
  </p:cSld>
  <p:clrMapOvr>
    <a:masterClrMapping/>
  </p:clrMapOvr>
  <p:transition spd="med"/>
  <p:extLst>
    <p:ext uri="{DCECCB84-F9BA-43D5-87BE-67443E8EF086}">
      <p15:sldGuideLst xmlns:p15="http://schemas.microsoft.com/office/powerpoint/2012/main">
        <p15:guide id="1" orient="horz" pos="2081">
          <p15:clr>
            <a:srgbClr val="FBAE40"/>
          </p15:clr>
        </p15:guide>
        <p15:guide id="2" pos="280">
          <p15:clr>
            <a:srgbClr val="FBAE40"/>
          </p15:clr>
        </p15:guide>
        <p15:guide id="3" pos="1206">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arta Gantt Think-Cell">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C1B8FB80-D582-7D41-94DF-9DC79634318C}"/>
              </a:ext>
            </a:extLst>
          </p:cNvPr>
          <p:cNvSpPr>
            <a:spLocks noGrp="1"/>
          </p:cNvSpPr>
          <p:nvPr>
            <p:ph sz="quarter" idx="13" hasCustomPrompt="1"/>
          </p:nvPr>
        </p:nvSpPr>
        <p:spPr>
          <a:xfrm>
            <a:off x="449263" y="1620839"/>
            <a:ext cx="11285610" cy="4730368"/>
          </a:xfrm>
          <a:prstGeom prst="rect">
            <a:avLst/>
          </a:prstGeom>
        </p:spPr>
        <p:txBody>
          <a:bodyPr/>
          <a:lstStyle>
            <a:lvl1pPr marL="0" indent="0">
              <a:buFontTx/>
              <a:buNone/>
              <a:defRPr sz="1600">
                <a:solidFill>
                  <a:srgbClr val="5F5F5F"/>
                </a:solidFill>
                <a:latin typeface="Arial" panose="020B0604020202020204" pitchFamily="34" charset="0"/>
                <a:cs typeface="Arial" panose="020B0604020202020204" pitchFamily="34" charset="0"/>
              </a:defRPr>
            </a:lvl1pPr>
            <a:lvl2pPr marL="304800" indent="0">
              <a:buFontTx/>
              <a:buNone/>
              <a:defRPr sz="1300">
                <a:solidFill>
                  <a:srgbClr val="5F5F5F"/>
                </a:solidFill>
                <a:latin typeface="Arial" panose="020B0604020202020204" pitchFamily="34" charset="0"/>
                <a:cs typeface="Arial" panose="020B0604020202020204" pitchFamily="34" charset="0"/>
              </a:defRPr>
            </a:lvl2pPr>
            <a:lvl3pPr marL="609600" indent="0">
              <a:buFontTx/>
              <a:buNone/>
              <a:defRPr sz="1300">
                <a:solidFill>
                  <a:srgbClr val="5F5F5F"/>
                </a:solidFill>
                <a:latin typeface="Arial" panose="020B0604020202020204" pitchFamily="34" charset="0"/>
                <a:cs typeface="Arial" panose="020B0604020202020204" pitchFamily="34" charset="0"/>
              </a:defRPr>
            </a:lvl3pPr>
            <a:lvl4pPr marL="914400" indent="0">
              <a:buFontTx/>
              <a:buNone/>
              <a:defRPr sz="1300">
                <a:solidFill>
                  <a:srgbClr val="5F5F5F"/>
                </a:solidFill>
                <a:latin typeface="Arial" panose="020B0604020202020204" pitchFamily="34" charset="0"/>
                <a:cs typeface="Arial" panose="020B0604020202020204" pitchFamily="34" charset="0"/>
              </a:defRPr>
            </a:lvl4pPr>
            <a:lvl5pPr marL="1219200" indent="0">
              <a:buFontTx/>
              <a:buNone/>
              <a:defRPr sz="1300">
                <a:solidFill>
                  <a:srgbClr val="5F5F5F"/>
                </a:solidFill>
                <a:latin typeface="Arial" panose="020B0604020202020204" pitchFamily="34" charset="0"/>
                <a:cs typeface="Arial" panose="020B0604020202020204" pitchFamily="34" charset="0"/>
              </a:defRPr>
            </a:lvl5pPr>
          </a:lstStyle>
          <a:p>
            <a:pPr lvl="0"/>
            <a:r>
              <a:rPr lang="es-ES" dirty="0"/>
              <a:t>Insertar gráfico o carta </a:t>
            </a:r>
            <a:r>
              <a:rPr lang="es-ES" dirty="0" err="1"/>
              <a:t>gantt</a:t>
            </a:r>
            <a:endParaRPr lang="es-CL" dirty="0"/>
          </a:p>
        </p:txBody>
      </p:sp>
      <p:sp>
        <p:nvSpPr>
          <p:cNvPr id="3" name="Marcador de número de diapositiva 1">
            <a:extLst>
              <a:ext uri="{FF2B5EF4-FFF2-40B4-BE49-F238E27FC236}">
                <a16:creationId xmlns:a16="http://schemas.microsoft.com/office/drawing/2014/main" id="{77D00938-9212-2EB2-FA3E-A411D6695497}"/>
              </a:ext>
            </a:extLst>
          </p:cNvPr>
          <p:cNvSpPr>
            <a:spLocks noGrp="1"/>
          </p:cNvSpPr>
          <p:nvPr>
            <p:ph type="sldNum" sz="quarter" idx="63"/>
          </p:nvPr>
        </p:nvSpPr>
        <p:spPr>
          <a:xfrm>
            <a:off x="9890709" y="6617652"/>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sp>
        <p:nvSpPr>
          <p:cNvPr id="4" name="Marcador de texto 7">
            <a:extLst>
              <a:ext uri="{FF2B5EF4-FFF2-40B4-BE49-F238E27FC236}">
                <a16:creationId xmlns:a16="http://schemas.microsoft.com/office/drawing/2014/main" id="{95971976-0E83-FEA9-D8E3-EF53C32CED4D}"/>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5" name="Marcador de texto 7">
            <a:extLst>
              <a:ext uri="{FF2B5EF4-FFF2-40B4-BE49-F238E27FC236}">
                <a16:creationId xmlns:a16="http://schemas.microsoft.com/office/drawing/2014/main" id="{4ECEDE42-346E-73AF-914F-DDAF094C05B1}"/>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cxnSp>
        <p:nvCxnSpPr>
          <p:cNvPr id="6" name="Conector recto 18">
            <a:extLst>
              <a:ext uri="{FF2B5EF4-FFF2-40B4-BE49-F238E27FC236}">
                <a16:creationId xmlns:a16="http://schemas.microsoft.com/office/drawing/2014/main" id="{07602F1B-E0CD-1B18-2D9E-01D2A99AEF9C}"/>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8" name="Picture 9">
            <a:extLst>
              <a:ext uri="{FF2B5EF4-FFF2-40B4-BE49-F238E27FC236}">
                <a16:creationId xmlns:a16="http://schemas.microsoft.com/office/drawing/2014/main" id="{7A130A72-D212-A248-89EA-57FD7F4D95D7}"/>
              </a:ext>
            </a:extLst>
          </p:cNvPr>
          <p:cNvPicPr>
            <a:picLocks noChangeAspect="1"/>
          </p:cNvPicPr>
          <p:nvPr userDrawn="1"/>
        </p:nvPicPr>
        <p:blipFill>
          <a:blip r:embed="rId2"/>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3808366000"/>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2" pos="28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1_Título con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DBA9B3A-D6EE-4F2B-F15A-7626F64CCA8A}"/>
              </a:ext>
            </a:extLst>
          </p:cNvPr>
          <p:cNvSpPr/>
          <p:nvPr userDrawn="1"/>
        </p:nvSpPr>
        <p:spPr>
          <a:xfrm>
            <a:off x="0" y="0"/>
            <a:ext cx="6096000" cy="6858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aphicFrame>
        <p:nvGraphicFramePr>
          <p:cNvPr id="4" name="Rectangle 1" hidden="1"/>
          <p:cNvGraphicFramePr>
            <a:graphicFrameLocks/>
          </p:cNvGraphicFramePr>
          <p:nvPr>
            <p:custDataLst>
              <p:tags r:id="rId1"/>
            </p:custData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name="Diapositiva de think-cell" r:id="rId3" imgW="0" imgH="0" progId="TCLayout.ActiveDocument.1">
                  <p:embed/>
                </p:oleObj>
              </mc:Choice>
              <mc:Fallback>
                <p:oleObj name="Diapositiva de think-cell" r:id="rId3" imgW="0" imgH="0" progId="TCLayout.ActiveDocument.1">
                  <p:embed/>
                  <p:pic>
                    <p:nvPicPr>
                      <p:cNvPr id="4" name="Rectangle 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 Placeholder 12">
            <a:extLst>
              <a:ext uri="{FF2B5EF4-FFF2-40B4-BE49-F238E27FC236}">
                <a16:creationId xmlns:a16="http://schemas.microsoft.com/office/drawing/2014/main" id="{215871B1-FFC4-C047-AEC4-260103AD9E7E}"/>
              </a:ext>
            </a:extLst>
          </p:cNvPr>
          <p:cNvSpPr>
            <a:spLocks noGrp="1"/>
          </p:cNvSpPr>
          <p:nvPr>
            <p:ph type="body" sz="quarter" idx="11" hasCustomPrompt="1"/>
          </p:nvPr>
        </p:nvSpPr>
        <p:spPr>
          <a:xfrm>
            <a:off x="449263" y="6463752"/>
            <a:ext cx="5162397" cy="240347"/>
          </a:xfrm>
          <a:prstGeom prst="rect">
            <a:avLst/>
          </a:prstGeom>
        </p:spPr>
        <p:txBody>
          <a:bodyPr anchor="t"/>
          <a:lstStyle>
            <a:lvl1pPr marL="0" indent="0">
              <a:lnSpc>
                <a:spcPct val="90000"/>
              </a:lnSpc>
              <a:spcBef>
                <a:spcPts val="100"/>
              </a:spcBef>
              <a:spcAft>
                <a:spcPts val="100"/>
              </a:spcAft>
              <a:buNone/>
              <a:tabLst/>
              <a:defRPr sz="900">
                <a:solidFill>
                  <a:schemeClr val="bg1"/>
                </a:solidFill>
                <a:latin typeface="Arial" panose="020B0604020202020204" pitchFamily="34" charset="0"/>
                <a:cs typeface="Arial" panose="020B0604020202020204" pitchFamily="34" charset="0"/>
              </a:defRPr>
            </a:lvl1pPr>
          </a:lstStyle>
          <a:p>
            <a:pPr lvl="0"/>
            <a:r>
              <a:rPr lang="en-US" dirty="0"/>
              <a:t>Fuente o Pie de </a:t>
            </a:r>
            <a:r>
              <a:rPr lang="en-US" dirty="0" err="1"/>
              <a:t>página</a:t>
            </a:r>
            <a:r>
              <a:rPr lang="en-US" dirty="0"/>
              <a:t> Arial 9</a:t>
            </a:r>
          </a:p>
        </p:txBody>
      </p:sp>
      <p:sp>
        <p:nvSpPr>
          <p:cNvPr id="2" name="Marcador de texto 7">
            <a:extLst>
              <a:ext uri="{FF2B5EF4-FFF2-40B4-BE49-F238E27FC236}">
                <a16:creationId xmlns:a16="http://schemas.microsoft.com/office/drawing/2014/main" id="{C7A55DA8-23C9-A172-4FF2-402869E03DB9}"/>
              </a:ext>
            </a:extLst>
          </p:cNvPr>
          <p:cNvSpPr>
            <a:spLocks noGrp="1"/>
          </p:cNvSpPr>
          <p:nvPr>
            <p:ph type="body" sz="quarter" idx="61" hasCustomPrompt="1"/>
          </p:nvPr>
        </p:nvSpPr>
        <p:spPr>
          <a:xfrm>
            <a:off x="449262" y="496570"/>
            <a:ext cx="4378769" cy="367669"/>
          </a:xfrm>
          <a:prstGeom prst="rect">
            <a:avLst/>
          </a:prstGeom>
        </p:spPr>
        <p:txBody>
          <a:bodyPr lIns="0" tIns="0" rIns="0" bIns="0"/>
          <a:lstStyle>
            <a:lvl1pPr marL="0" indent="0">
              <a:buNone/>
              <a:defRPr sz="20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3" name="Marcador de texto 7">
            <a:extLst>
              <a:ext uri="{FF2B5EF4-FFF2-40B4-BE49-F238E27FC236}">
                <a16:creationId xmlns:a16="http://schemas.microsoft.com/office/drawing/2014/main" id="{84E84AA1-C6A5-FEBB-0336-03D88A7B95A7}"/>
              </a:ext>
            </a:extLst>
          </p:cNvPr>
          <p:cNvSpPr>
            <a:spLocks noGrp="1"/>
          </p:cNvSpPr>
          <p:nvPr>
            <p:ph type="body" sz="quarter" idx="62" hasCustomPrompt="1"/>
          </p:nvPr>
        </p:nvSpPr>
        <p:spPr>
          <a:xfrm>
            <a:off x="449263" y="872882"/>
            <a:ext cx="3959900" cy="390388"/>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sp>
        <p:nvSpPr>
          <p:cNvPr id="13" name="Marcador de número de diapositiva 1">
            <a:extLst>
              <a:ext uri="{FF2B5EF4-FFF2-40B4-BE49-F238E27FC236}">
                <a16:creationId xmlns:a16="http://schemas.microsoft.com/office/drawing/2014/main" id="{4E2E6A7D-802D-09C3-1DA8-5740CE40EFB0}"/>
              </a:ext>
            </a:extLst>
          </p:cNvPr>
          <p:cNvSpPr>
            <a:spLocks noGrp="1"/>
          </p:cNvSpPr>
          <p:nvPr>
            <p:ph type="sldNum" sz="quarter" idx="63"/>
          </p:nvPr>
        </p:nvSpPr>
        <p:spPr>
          <a:xfrm>
            <a:off x="9890709" y="6463751"/>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cxnSp>
        <p:nvCxnSpPr>
          <p:cNvPr id="5" name="Conector recto 18">
            <a:extLst>
              <a:ext uri="{FF2B5EF4-FFF2-40B4-BE49-F238E27FC236}">
                <a16:creationId xmlns:a16="http://schemas.microsoft.com/office/drawing/2014/main" id="{2B0EC971-B217-3722-17F7-276BB1155E27}"/>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12" name="Picture 9">
            <a:extLst>
              <a:ext uri="{FF2B5EF4-FFF2-40B4-BE49-F238E27FC236}">
                <a16:creationId xmlns:a16="http://schemas.microsoft.com/office/drawing/2014/main" id="{2A60C413-F74F-A342-BF7D-FEA64A016E34}"/>
              </a:ext>
            </a:extLst>
          </p:cNvPr>
          <p:cNvPicPr>
            <a:picLocks noChangeAspect="1"/>
          </p:cNvPicPr>
          <p:nvPr userDrawn="1"/>
        </p:nvPicPr>
        <p:blipFill>
          <a:blip r:embed="rId4"/>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1825396681"/>
      </p:ext>
    </p:extLst>
  </p:cSld>
  <p:clrMapOvr>
    <a:masterClrMapping/>
  </p:clrMapOvr>
  <p:transition/>
  <p:extLst>
    <p:ext uri="{DCECCB84-F9BA-43D5-87BE-67443E8EF086}">
      <p15:sldGuideLst xmlns:p15="http://schemas.microsoft.com/office/powerpoint/2012/main">
        <p15:guide id="1" pos="331">
          <p15:clr>
            <a:srgbClr val="FBAE40"/>
          </p15:clr>
        </p15:guide>
        <p15:guide id="2" pos="3861">
          <p15:clr>
            <a:srgbClr val="FBAE40"/>
          </p15:clr>
        </p15:guide>
        <p15:guide id="3" orient="horz" pos="250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ámina solo íconos">
    <p:spTree>
      <p:nvGrpSpPr>
        <p:cNvPr id="1" name=""/>
        <p:cNvGrpSpPr/>
        <p:nvPr/>
      </p:nvGrpSpPr>
      <p:grpSpPr>
        <a:xfrm>
          <a:off x="0" y="0"/>
          <a:ext cx="0" cy="0"/>
          <a:chOff x="0" y="0"/>
          <a:chExt cx="0" cy="0"/>
        </a:xfrm>
      </p:grpSpPr>
      <p:sp>
        <p:nvSpPr>
          <p:cNvPr id="44" name="Marcador de texto 7">
            <a:extLst>
              <a:ext uri="{FF2B5EF4-FFF2-40B4-BE49-F238E27FC236}">
                <a16:creationId xmlns:a16="http://schemas.microsoft.com/office/drawing/2014/main" id="{06EBF3F5-82CF-3447-9CBB-BB0F933A6585}"/>
              </a:ext>
            </a:extLst>
          </p:cNvPr>
          <p:cNvSpPr>
            <a:spLocks noGrp="1"/>
          </p:cNvSpPr>
          <p:nvPr>
            <p:ph type="body" sz="quarter" idx="13" hasCustomPrompt="1"/>
          </p:nvPr>
        </p:nvSpPr>
        <p:spPr>
          <a:xfrm>
            <a:off x="463322" y="2965399"/>
            <a:ext cx="1482253" cy="63500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Bold 16</a:t>
            </a:r>
            <a:endParaRPr lang="es-CL" dirty="0"/>
          </a:p>
        </p:txBody>
      </p:sp>
      <p:sp>
        <p:nvSpPr>
          <p:cNvPr id="82" name="Marcador de texto 7">
            <a:extLst>
              <a:ext uri="{FF2B5EF4-FFF2-40B4-BE49-F238E27FC236}">
                <a16:creationId xmlns:a16="http://schemas.microsoft.com/office/drawing/2014/main" id="{BB03827E-9E73-F54D-91ED-F37E18DF6D6B}"/>
              </a:ext>
            </a:extLst>
          </p:cNvPr>
          <p:cNvSpPr>
            <a:spLocks noGrp="1"/>
          </p:cNvSpPr>
          <p:nvPr>
            <p:ph type="body" sz="quarter" idx="15" hasCustomPrompt="1"/>
          </p:nvPr>
        </p:nvSpPr>
        <p:spPr>
          <a:xfrm>
            <a:off x="8796337" y="2965399"/>
            <a:ext cx="1482253" cy="63500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Bold 16</a:t>
            </a:r>
            <a:endParaRPr lang="es-CL" dirty="0"/>
          </a:p>
        </p:txBody>
      </p:sp>
      <p:sp>
        <p:nvSpPr>
          <p:cNvPr id="86" name="Marcador de texto 7">
            <a:extLst>
              <a:ext uri="{FF2B5EF4-FFF2-40B4-BE49-F238E27FC236}">
                <a16:creationId xmlns:a16="http://schemas.microsoft.com/office/drawing/2014/main" id="{D3E3EFE6-6F4B-B54D-AF2C-EAD0435E5DE1}"/>
              </a:ext>
            </a:extLst>
          </p:cNvPr>
          <p:cNvSpPr>
            <a:spLocks noGrp="1"/>
          </p:cNvSpPr>
          <p:nvPr>
            <p:ph type="body" sz="quarter" idx="14" hasCustomPrompt="1"/>
          </p:nvPr>
        </p:nvSpPr>
        <p:spPr>
          <a:xfrm>
            <a:off x="4629829" y="2965399"/>
            <a:ext cx="1482253" cy="63500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Bold 16</a:t>
            </a:r>
            <a:endParaRPr lang="es-CL" dirty="0"/>
          </a:p>
        </p:txBody>
      </p:sp>
      <p:sp>
        <p:nvSpPr>
          <p:cNvPr id="109" name="Marcador de texto 7">
            <a:extLst>
              <a:ext uri="{FF2B5EF4-FFF2-40B4-BE49-F238E27FC236}">
                <a16:creationId xmlns:a16="http://schemas.microsoft.com/office/drawing/2014/main" id="{991112FC-F65D-FA43-B1F6-7F488AE7795F}"/>
              </a:ext>
            </a:extLst>
          </p:cNvPr>
          <p:cNvSpPr>
            <a:spLocks noGrp="1"/>
          </p:cNvSpPr>
          <p:nvPr>
            <p:ph type="body" sz="quarter" idx="17" hasCustomPrompt="1"/>
          </p:nvPr>
        </p:nvSpPr>
        <p:spPr>
          <a:xfrm>
            <a:off x="463322" y="5074754"/>
            <a:ext cx="1482253" cy="63500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Bold 16</a:t>
            </a:r>
            <a:endParaRPr lang="es-CL" dirty="0"/>
          </a:p>
        </p:txBody>
      </p:sp>
      <p:sp>
        <p:nvSpPr>
          <p:cNvPr id="117" name="Marcador de texto 7">
            <a:extLst>
              <a:ext uri="{FF2B5EF4-FFF2-40B4-BE49-F238E27FC236}">
                <a16:creationId xmlns:a16="http://schemas.microsoft.com/office/drawing/2014/main" id="{B9DD7AC7-E6A2-1A49-8E09-B1BBD9718069}"/>
              </a:ext>
            </a:extLst>
          </p:cNvPr>
          <p:cNvSpPr>
            <a:spLocks noGrp="1"/>
          </p:cNvSpPr>
          <p:nvPr>
            <p:ph type="body" sz="quarter" idx="19" hasCustomPrompt="1"/>
          </p:nvPr>
        </p:nvSpPr>
        <p:spPr>
          <a:xfrm>
            <a:off x="8796337" y="5074754"/>
            <a:ext cx="1482253" cy="63500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Bold 16</a:t>
            </a:r>
            <a:endParaRPr lang="es-CL" dirty="0"/>
          </a:p>
        </p:txBody>
      </p:sp>
      <p:sp>
        <p:nvSpPr>
          <p:cNvPr id="121" name="Marcador de texto 7">
            <a:extLst>
              <a:ext uri="{FF2B5EF4-FFF2-40B4-BE49-F238E27FC236}">
                <a16:creationId xmlns:a16="http://schemas.microsoft.com/office/drawing/2014/main" id="{57427875-4083-0746-9C0D-BFCA937A310D}"/>
              </a:ext>
            </a:extLst>
          </p:cNvPr>
          <p:cNvSpPr>
            <a:spLocks noGrp="1"/>
          </p:cNvSpPr>
          <p:nvPr>
            <p:ph type="body" sz="quarter" idx="20" hasCustomPrompt="1"/>
          </p:nvPr>
        </p:nvSpPr>
        <p:spPr>
          <a:xfrm>
            <a:off x="4629829" y="5074754"/>
            <a:ext cx="1482253" cy="635000"/>
          </a:xfrm>
          <a:prstGeom prst="rect">
            <a:avLst/>
          </a:prstGeom>
        </p:spPr>
        <p:txBody>
          <a:bodyPr lIns="0" tIns="0" rIns="0" bIns="0"/>
          <a:lstStyle>
            <a:lvl1pPr marL="0" indent="0">
              <a:buNone/>
              <a:defRPr sz="1600" b="1">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Bold 16</a:t>
            </a:r>
            <a:endParaRPr lang="es-CL" dirty="0"/>
          </a:p>
        </p:txBody>
      </p:sp>
      <p:sp>
        <p:nvSpPr>
          <p:cNvPr id="54" name="Marcador de posición de imagen 3">
            <a:extLst>
              <a:ext uri="{FF2B5EF4-FFF2-40B4-BE49-F238E27FC236}">
                <a16:creationId xmlns:a16="http://schemas.microsoft.com/office/drawing/2014/main" id="{EE3102D7-7297-9344-91F2-85FF3C368DD3}"/>
              </a:ext>
            </a:extLst>
          </p:cNvPr>
          <p:cNvSpPr>
            <a:spLocks noGrp="1"/>
          </p:cNvSpPr>
          <p:nvPr>
            <p:ph type="pic" sz="quarter" idx="53" hasCustomPrompt="1"/>
          </p:nvPr>
        </p:nvSpPr>
        <p:spPr>
          <a:xfrm>
            <a:off x="463322" y="4209286"/>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55" name="Marcador de posición de imagen 3">
            <a:extLst>
              <a:ext uri="{FF2B5EF4-FFF2-40B4-BE49-F238E27FC236}">
                <a16:creationId xmlns:a16="http://schemas.microsoft.com/office/drawing/2014/main" id="{9FBDFC9B-7C8B-DC45-B9F9-55498656D1B0}"/>
              </a:ext>
            </a:extLst>
          </p:cNvPr>
          <p:cNvSpPr>
            <a:spLocks noGrp="1"/>
          </p:cNvSpPr>
          <p:nvPr>
            <p:ph type="pic" sz="quarter" idx="54" hasCustomPrompt="1"/>
          </p:nvPr>
        </p:nvSpPr>
        <p:spPr>
          <a:xfrm>
            <a:off x="4629829" y="4209286"/>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56" name="Marcador de posición de imagen 3">
            <a:extLst>
              <a:ext uri="{FF2B5EF4-FFF2-40B4-BE49-F238E27FC236}">
                <a16:creationId xmlns:a16="http://schemas.microsoft.com/office/drawing/2014/main" id="{559CBD6C-2DC7-224F-B729-9E291911C669}"/>
              </a:ext>
            </a:extLst>
          </p:cNvPr>
          <p:cNvSpPr>
            <a:spLocks noGrp="1"/>
          </p:cNvSpPr>
          <p:nvPr>
            <p:ph type="pic" sz="quarter" idx="55" hasCustomPrompt="1"/>
          </p:nvPr>
        </p:nvSpPr>
        <p:spPr>
          <a:xfrm>
            <a:off x="8796337" y="4209286"/>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58" name="Marcador de posición de imagen 3">
            <a:extLst>
              <a:ext uri="{FF2B5EF4-FFF2-40B4-BE49-F238E27FC236}">
                <a16:creationId xmlns:a16="http://schemas.microsoft.com/office/drawing/2014/main" id="{70515F09-3022-7248-97FD-AF60E7A637A3}"/>
              </a:ext>
            </a:extLst>
          </p:cNvPr>
          <p:cNvSpPr>
            <a:spLocks noGrp="1"/>
          </p:cNvSpPr>
          <p:nvPr>
            <p:ph type="pic" sz="quarter" idx="50" hasCustomPrompt="1"/>
          </p:nvPr>
        </p:nvSpPr>
        <p:spPr>
          <a:xfrm>
            <a:off x="4629829" y="2103084"/>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59" name="Marcador de posición de imagen 3">
            <a:extLst>
              <a:ext uri="{FF2B5EF4-FFF2-40B4-BE49-F238E27FC236}">
                <a16:creationId xmlns:a16="http://schemas.microsoft.com/office/drawing/2014/main" id="{E7CAD503-A102-B44B-9C6B-B30F3C55AFE9}"/>
              </a:ext>
            </a:extLst>
          </p:cNvPr>
          <p:cNvSpPr>
            <a:spLocks noGrp="1"/>
          </p:cNvSpPr>
          <p:nvPr>
            <p:ph type="pic" sz="quarter" idx="51" hasCustomPrompt="1"/>
          </p:nvPr>
        </p:nvSpPr>
        <p:spPr>
          <a:xfrm>
            <a:off x="8796337" y="2103084"/>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61" name="Marcador de posición de imagen 3">
            <a:extLst>
              <a:ext uri="{FF2B5EF4-FFF2-40B4-BE49-F238E27FC236}">
                <a16:creationId xmlns:a16="http://schemas.microsoft.com/office/drawing/2014/main" id="{537522F4-CAC5-624A-9444-E535A83A84B1}"/>
              </a:ext>
            </a:extLst>
          </p:cNvPr>
          <p:cNvSpPr>
            <a:spLocks noGrp="1"/>
          </p:cNvSpPr>
          <p:nvPr>
            <p:ph type="pic" sz="quarter" idx="49" hasCustomPrompt="1"/>
          </p:nvPr>
        </p:nvSpPr>
        <p:spPr>
          <a:xfrm>
            <a:off x="463322" y="2103084"/>
            <a:ext cx="772234" cy="661702"/>
          </a:xfrm>
          <a:prstGeom prst="rect">
            <a:avLst/>
          </a:prstGeom>
        </p:spPr>
        <p:txBody>
          <a:bodyPr anchor="ctr"/>
          <a:lstStyle>
            <a:lvl1pPr marL="0" indent="0" algn="ctr">
              <a:buFontTx/>
              <a:buNone/>
              <a:defRPr sz="900"/>
            </a:lvl1pPr>
          </a:lstStyle>
          <a:p>
            <a:pPr marL="304800" marR="0" indent="-304800" algn="l" defTabSz="1218406" rtl="0" eaLnBrk="1" latinLnBrk="0" hangingPunct="1">
              <a:lnSpc>
                <a:spcPct val="90000"/>
              </a:lnSpc>
              <a:spcBef>
                <a:spcPts val="2250"/>
              </a:spcBef>
              <a:spcAft>
                <a:spcPts val="0"/>
              </a:spcAft>
              <a:buClrTx/>
              <a:buSzPct val="123000"/>
              <a:buFontTx/>
              <a:buChar char="•"/>
              <a:tabLst/>
            </a:pPr>
            <a:r>
              <a:rPr lang="es-CL" dirty="0"/>
              <a:t>Insertar icono</a:t>
            </a:r>
          </a:p>
        </p:txBody>
      </p:sp>
      <p:sp>
        <p:nvSpPr>
          <p:cNvPr id="3" name="Marcador de número de diapositiva 1">
            <a:extLst>
              <a:ext uri="{FF2B5EF4-FFF2-40B4-BE49-F238E27FC236}">
                <a16:creationId xmlns:a16="http://schemas.microsoft.com/office/drawing/2014/main" id="{203F6A84-F147-7F57-D340-54C63B0BD061}"/>
              </a:ext>
            </a:extLst>
          </p:cNvPr>
          <p:cNvSpPr>
            <a:spLocks noGrp="1"/>
          </p:cNvSpPr>
          <p:nvPr>
            <p:ph type="sldNum" sz="quarter" idx="63"/>
          </p:nvPr>
        </p:nvSpPr>
        <p:spPr>
          <a:xfrm>
            <a:off x="9890709" y="6617652"/>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sp>
        <p:nvSpPr>
          <p:cNvPr id="4" name="Marcador de texto 7">
            <a:extLst>
              <a:ext uri="{FF2B5EF4-FFF2-40B4-BE49-F238E27FC236}">
                <a16:creationId xmlns:a16="http://schemas.microsoft.com/office/drawing/2014/main" id="{B9D38886-94D1-A6ED-4569-789456D09F19}"/>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5" name="Marcador de texto 7">
            <a:extLst>
              <a:ext uri="{FF2B5EF4-FFF2-40B4-BE49-F238E27FC236}">
                <a16:creationId xmlns:a16="http://schemas.microsoft.com/office/drawing/2014/main" id="{5E178C68-7235-DC4D-A33B-C70CDC8EEFD3}"/>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cxnSp>
        <p:nvCxnSpPr>
          <p:cNvPr id="6" name="Conector recto 18">
            <a:extLst>
              <a:ext uri="{FF2B5EF4-FFF2-40B4-BE49-F238E27FC236}">
                <a16:creationId xmlns:a16="http://schemas.microsoft.com/office/drawing/2014/main" id="{49379B90-7EEC-2E3F-1CF0-DB9DD7789CB7}"/>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19" name="Picture 9">
            <a:extLst>
              <a:ext uri="{FF2B5EF4-FFF2-40B4-BE49-F238E27FC236}">
                <a16:creationId xmlns:a16="http://schemas.microsoft.com/office/drawing/2014/main" id="{7AAA2658-B479-A44D-BC0D-8B81C32F26C0}"/>
              </a:ext>
            </a:extLst>
          </p:cNvPr>
          <p:cNvPicPr>
            <a:picLocks noChangeAspect="1"/>
          </p:cNvPicPr>
          <p:nvPr userDrawn="1"/>
        </p:nvPicPr>
        <p:blipFill>
          <a:blip r:embed="rId2"/>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4074744619"/>
      </p:ext>
    </p:extLst>
  </p:cSld>
  <p:clrMapOvr>
    <a:masterClrMapping/>
  </p:clrMapOvr>
  <p:transition spd="med"/>
  <p:extLst>
    <p:ext uri="{DCECCB84-F9BA-43D5-87BE-67443E8EF086}">
      <p15:sldGuideLst xmlns:p15="http://schemas.microsoft.com/office/powerpoint/2012/main">
        <p15:guide id="1" orient="horz" pos="2081">
          <p15:clr>
            <a:srgbClr val="FBAE40"/>
          </p15:clr>
        </p15:guide>
        <p15:guide id="3" pos="5632">
          <p15:clr>
            <a:srgbClr val="FBAE40"/>
          </p15:clr>
        </p15:guide>
        <p15:guide id="4" pos="3840">
          <p15:clr>
            <a:srgbClr val="FBAE40"/>
          </p15:clr>
        </p15:guide>
        <p15:guide id="5" pos="2048">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ámina noticias">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43F9EBD2-4C4B-C461-9E65-263C12994DD9}"/>
              </a:ext>
            </a:extLst>
          </p:cNvPr>
          <p:cNvSpPr/>
          <p:nvPr userDrawn="1"/>
        </p:nvSpPr>
        <p:spPr>
          <a:xfrm>
            <a:off x="6144759" y="3573642"/>
            <a:ext cx="2736056" cy="4561956"/>
          </a:xfrm>
          <a:prstGeom prst="roundRect">
            <a:avLst>
              <a:gd name="adj" fmla="val 8759"/>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9" name="Rounded Rectangle 8">
            <a:extLst>
              <a:ext uri="{FF2B5EF4-FFF2-40B4-BE49-F238E27FC236}">
                <a16:creationId xmlns:a16="http://schemas.microsoft.com/office/drawing/2014/main" id="{4B761308-A9E1-9890-CCD4-F0057B7603E2}"/>
              </a:ext>
            </a:extLst>
          </p:cNvPr>
          <p:cNvSpPr/>
          <p:nvPr userDrawn="1"/>
        </p:nvSpPr>
        <p:spPr>
          <a:xfrm>
            <a:off x="9004691" y="3573642"/>
            <a:ext cx="2736056" cy="4561956"/>
          </a:xfrm>
          <a:prstGeom prst="roundRect">
            <a:avLst>
              <a:gd name="adj" fmla="val 8759"/>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ounded Rectangle 5">
            <a:extLst>
              <a:ext uri="{FF2B5EF4-FFF2-40B4-BE49-F238E27FC236}">
                <a16:creationId xmlns:a16="http://schemas.microsoft.com/office/drawing/2014/main" id="{2B020FD0-C3CF-079E-6BA3-397032E5E582}"/>
              </a:ext>
            </a:extLst>
          </p:cNvPr>
          <p:cNvSpPr/>
          <p:nvPr userDrawn="1"/>
        </p:nvSpPr>
        <p:spPr>
          <a:xfrm>
            <a:off x="424895" y="3573642"/>
            <a:ext cx="2736056" cy="4561956"/>
          </a:xfrm>
          <a:prstGeom prst="roundRect">
            <a:avLst>
              <a:gd name="adj" fmla="val 8759"/>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7" name="Rounded Rectangle 6">
            <a:extLst>
              <a:ext uri="{FF2B5EF4-FFF2-40B4-BE49-F238E27FC236}">
                <a16:creationId xmlns:a16="http://schemas.microsoft.com/office/drawing/2014/main" id="{7CC29913-6DCC-A9CB-3E1A-E21B16DDC623}"/>
              </a:ext>
            </a:extLst>
          </p:cNvPr>
          <p:cNvSpPr/>
          <p:nvPr userDrawn="1"/>
        </p:nvSpPr>
        <p:spPr>
          <a:xfrm>
            <a:off x="3284827" y="2539235"/>
            <a:ext cx="2736056" cy="4561956"/>
          </a:xfrm>
          <a:prstGeom prst="roundRect">
            <a:avLst>
              <a:gd name="adj" fmla="val 8759"/>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5" name="Marcador de texto 7">
            <a:extLst>
              <a:ext uri="{FF2B5EF4-FFF2-40B4-BE49-F238E27FC236}">
                <a16:creationId xmlns:a16="http://schemas.microsoft.com/office/drawing/2014/main" id="{6BF8A88C-2650-B342-AC6A-0910D46C6316}"/>
              </a:ext>
            </a:extLst>
          </p:cNvPr>
          <p:cNvSpPr>
            <a:spLocks noGrp="1"/>
          </p:cNvSpPr>
          <p:nvPr>
            <p:ph type="body" sz="quarter" idx="16" hasCustomPrompt="1"/>
          </p:nvPr>
        </p:nvSpPr>
        <p:spPr>
          <a:xfrm>
            <a:off x="707457" y="5084755"/>
            <a:ext cx="2186319" cy="153973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66" name="Marcador de texto 7">
            <a:extLst>
              <a:ext uri="{FF2B5EF4-FFF2-40B4-BE49-F238E27FC236}">
                <a16:creationId xmlns:a16="http://schemas.microsoft.com/office/drawing/2014/main" id="{8FBF1655-AF76-F945-B38F-FE31E3035DB0}"/>
              </a:ext>
            </a:extLst>
          </p:cNvPr>
          <p:cNvSpPr>
            <a:spLocks noGrp="1"/>
          </p:cNvSpPr>
          <p:nvPr>
            <p:ph type="body" sz="quarter" idx="13" hasCustomPrompt="1"/>
          </p:nvPr>
        </p:nvSpPr>
        <p:spPr>
          <a:xfrm>
            <a:off x="707457" y="3995858"/>
            <a:ext cx="1257300" cy="511852"/>
          </a:xfrm>
          <a:prstGeom prst="rect">
            <a:avLst/>
          </a:prstGeom>
        </p:spPr>
        <p:txBody>
          <a:bodyPr lIns="0" tIns="0" rIns="0" bIns="0"/>
          <a:lstStyle>
            <a:lvl1pPr marL="0" indent="0">
              <a:buNone/>
              <a:defRPr sz="4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67" name="Marcador de texto 7">
            <a:extLst>
              <a:ext uri="{FF2B5EF4-FFF2-40B4-BE49-F238E27FC236}">
                <a16:creationId xmlns:a16="http://schemas.microsoft.com/office/drawing/2014/main" id="{D09FBF73-0F86-334D-A640-40FA6422E5DF}"/>
              </a:ext>
            </a:extLst>
          </p:cNvPr>
          <p:cNvSpPr>
            <a:spLocks noGrp="1"/>
          </p:cNvSpPr>
          <p:nvPr>
            <p:ph type="body" sz="quarter" idx="15" hasCustomPrompt="1"/>
          </p:nvPr>
        </p:nvSpPr>
        <p:spPr>
          <a:xfrm>
            <a:off x="707458" y="4554724"/>
            <a:ext cx="2186318" cy="252507"/>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69" name="Marcador de texto 7">
            <a:extLst>
              <a:ext uri="{FF2B5EF4-FFF2-40B4-BE49-F238E27FC236}">
                <a16:creationId xmlns:a16="http://schemas.microsoft.com/office/drawing/2014/main" id="{8DAFB3E8-F17D-0145-B3D7-D9F9A58CEAC9}"/>
              </a:ext>
            </a:extLst>
          </p:cNvPr>
          <p:cNvSpPr>
            <a:spLocks noGrp="1"/>
          </p:cNvSpPr>
          <p:nvPr>
            <p:ph type="body" sz="quarter" idx="17" hasCustomPrompt="1"/>
          </p:nvPr>
        </p:nvSpPr>
        <p:spPr>
          <a:xfrm>
            <a:off x="3544175" y="4040828"/>
            <a:ext cx="2186319" cy="1539730"/>
          </a:xfrm>
          <a:prstGeom prst="rect">
            <a:avLst/>
          </a:prstGeom>
        </p:spPr>
        <p:txBody>
          <a:bodyPr lIns="0" tIns="0" rIns="0" bIns="0"/>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70" name="Marcador de texto 7">
            <a:extLst>
              <a:ext uri="{FF2B5EF4-FFF2-40B4-BE49-F238E27FC236}">
                <a16:creationId xmlns:a16="http://schemas.microsoft.com/office/drawing/2014/main" id="{69AEA284-6214-104E-8E27-8BB480AF742F}"/>
              </a:ext>
            </a:extLst>
          </p:cNvPr>
          <p:cNvSpPr>
            <a:spLocks noGrp="1"/>
          </p:cNvSpPr>
          <p:nvPr>
            <p:ph type="body" sz="quarter" idx="18" hasCustomPrompt="1"/>
          </p:nvPr>
        </p:nvSpPr>
        <p:spPr>
          <a:xfrm>
            <a:off x="3544175" y="2951931"/>
            <a:ext cx="1257300" cy="511852"/>
          </a:xfrm>
          <a:prstGeom prst="rect">
            <a:avLst/>
          </a:prstGeom>
        </p:spPr>
        <p:txBody>
          <a:bodyPr lIns="0" tIns="0" rIns="0" bIns="0"/>
          <a:lstStyle>
            <a:lvl1pPr marL="0" indent="0">
              <a:buNone/>
              <a:defRPr sz="4000" b="0">
                <a:solidFill>
                  <a:schemeClr val="accent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71" name="Marcador de texto 7">
            <a:extLst>
              <a:ext uri="{FF2B5EF4-FFF2-40B4-BE49-F238E27FC236}">
                <a16:creationId xmlns:a16="http://schemas.microsoft.com/office/drawing/2014/main" id="{38C79E41-A17D-4B48-8B91-1215DC2A1AA0}"/>
              </a:ext>
            </a:extLst>
          </p:cNvPr>
          <p:cNvSpPr>
            <a:spLocks noGrp="1"/>
          </p:cNvSpPr>
          <p:nvPr>
            <p:ph type="body" sz="quarter" idx="19" hasCustomPrompt="1"/>
          </p:nvPr>
        </p:nvSpPr>
        <p:spPr>
          <a:xfrm>
            <a:off x="3544175" y="3510797"/>
            <a:ext cx="2186318" cy="262014"/>
          </a:xfrm>
          <a:prstGeom prst="rect">
            <a:avLst/>
          </a:prstGeom>
        </p:spPr>
        <p:txBody>
          <a:bodyPr lIns="0" tIns="0" rIns="0" bIns="0"/>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73" name="Marcador de texto 7">
            <a:extLst>
              <a:ext uri="{FF2B5EF4-FFF2-40B4-BE49-F238E27FC236}">
                <a16:creationId xmlns:a16="http://schemas.microsoft.com/office/drawing/2014/main" id="{E6767AED-37F8-A841-8040-0EEB3BC4FFDD}"/>
              </a:ext>
            </a:extLst>
          </p:cNvPr>
          <p:cNvSpPr>
            <a:spLocks noGrp="1"/>
          </p:cNvSpPr>
          <p:nvPr>
            <p:ph type="body" sz="quarter" idx="20" hasCustomPrompt="1"/>
          </p:nvPr>
        </p:nvSpPr>
        <p:spPr>
          <a:xfrm>
            <a:off x="6412066" y="5084755"/>
            <a:ext cx="2186319" cy="153973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74" name="Marcador de texto 7">
            <a:extLst>
              <a:ext uri="{FF2B5EF4-FFF2-40B4-BE49-F238E27FC236}">
                <a16:creationId xmlns:a16="http://schemas.microsoft.com/office/drawing/2014/main" id="{55E7DFFB-09B1-2241-828E-6853EF3F2177}"/>
              </a:ext>
            </a:extLst>
          </p:cNvPr>
          <p:cNvSpPr>
            <a:spLocks noGrp="1"/>
          </p:cNvSpPr>
          <p:nvPr>
            <p:ph type="body" sz="quarter" idx="21" hasCustomPrompt="1"/>
          </p:nvPr>
        </p:nvSpPr>
        <p:spPr>
          <a:xfrm>
            <a:off x="6412066" y="3995858"/>
            <a:ext cx="1257300" cy="511852"/>
          </a:xfrm>
          <a:prstGeom prst="rect">
            <a:avLst/>
          </a:prstGeom>
        </p:spPr>
        <p:txBody>
          <a:bodyPr lIns="0" tIns="0" rIns="0" bIns="0"/>
          <a:lstStyle>
            <a:lvl1pPr marL="0" indent="0">
              <a:buNone/>
              <a:defRPr sz="4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90" name="Marcador de texto 7">
            <a:extLst>
              <a:ext uri="{FF2B5EF4-FFF2-40B4-BE49-F238E27FC236}">
                <a16:creationId xmlns:a16="http://schemas.microsoft.com/office/drawing/2014/main" id="{A458015D-8739-2F48-BD8C-5FAB6F27784E}"/>
              </a:ext>
            </a:extLst>
          </p:cNvPr>
          <p:cNvSpPr>
            <a:spLocks noGrp="1"/>
          </p:cNvSpPr>
          <p:nvPr>
            <p:ph type="body" sz="quarter" idx="22" hasCustomPrompt="1"/>
          </p:nvPr>
        </p:nvSpPr>
        <p:spPr>
          <a:xfrm>
            <a:off x="6412067" y="4554726"/>
            <a:ext cx="2186318" cy="252505"/>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92" name="Marcador de texto 7">
            <a:extLst>
              <a:ext uri="{FF2B5EF4-FFF2-40B4-BE49-F238E27FC236}">
                <a16:creationId xmlns:a16="http://schemas.microsoft.com/office/drawing/2014/main" id="{37B63F82-511B-904F-AE58-F9D328095577}"/>
              </a:ext>
            </a:extLst>
          </p:cNvPr>
          <p:cNvSpPr>
            <a:spLocks noGrp="1"/>
          </p:cNvSpPr>
          <p:nvPr>
            <p:ph type="body" sz="quarter" idx="23" hasCustomPrompt="1"/>
          </p:nvPr>
        </p:nvSpPr>
        <p:spPr>
          <a:xfrm>
            <a:off x="9238394" y="5084755"/>
            <a:ext cx="2186319" cy="1539730"/>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93" name="Marcador de texto 7">
            <a:extLst>
              <a:ext uri="{FF2B5EF4-FFF2-40B4-BE49-F238E27FC236}">
                <a16:creationId xmlns:a16="http://schemas.microsoft.com/office/drawing/2014/main" id="{1B33BBFE-9406-CE41-ACA3-CFE95C7448AC}"/>
              </a:ext>
            </a:extLst>
          </p:cNvPr>
          <p:cNvSpPr>
            <a:spLocks noGrp="1"/>
          </p:cNvSpPr>
          <p:nvPr>
            <p:ph type="body" sz="quarter" idx="24" hasCustomPrompt="1"/>
          </p:nvPr>
        </p:nvSpPr>
        <p:spPr>
          <a:xfrm>
            <a:off x="9238394" y="3995858"/>
            <a:ext cx="1257300" cy="511852"/>
          </a:xfrm>
          <a:prstGeom prst="rect">
            <a:avLst/>
          </a:prstGeom>
        </p:spPr>
        <p:txBody>
          <a:bodyPr lIns="0" tIns="0" rIns="0" bIns="0"/>
          <a:lstStyle>
            <a:lvl1pPr marL="0" indent="0">
              <a:buNone/>
              <a:defRPr sz="40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Nº</a:t>
            </a:r>
            <a:endParaRPr lang="es-CL" dirty="0"/>
          </a:p>
        </p:txBody>
      </p:sp>
      <p:sp>
        <p:nvSpPr>
          <p:cNvPr id="94" name="Marcador de texto 7">
            <a:extLst>
              <a:ext uri="{FF2B5EF4-FFF2-40B4-BE49-F238E27FC236}">
                <a16:creationId xmlns:a16="http://schemas.microsoft.com/office/drawing/2014/main" id="{C874917F-D4AC-584B-91E6-BD1A3D307CF7}"/>
              </a:ext>
            </a:extLst>
          </p:cNvPr>
          <p:cNvSpPr>
            <a:spLocks noGrp="1"/>
          </p:cNvSpPr>
          <p:nvPr>
            <p:ph type="body" sz="quarter" idx="25" hasCustomPrompt="1"/>
          </p:nvPr>
        </p:nvSpPr>
        <p:spPr>
          <a:xfrm>
            <a:off x="9238394" y="4554726"/>
            <a:ext cx="2186318" cy="252505"/>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Texto Arial 16</a:t>
            </a:r>
            <a:endParaRPr lang="es-CL" dirty="0"/>
          </a:p>
        </p:txBody>
      </p:sp>
      <p:sp>
        <p:nvSpPr>
          <p:cNvPr id="4" name="Marcador de texto 7">
            <a:extLst>
              <a:ext uri="{FF2B5EF4-FFF2-40B4-BE49-F238E27FC236}">
                <a16:creationId xmlns:a16="http://schemas.microsoft.com/office/drawing/2014/main" id="{F91C7D0D-913E-2BD6-A029-C1F997C43108}"/>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5" name="Marcador de texto 7">
            <a:extLst>
              <a:ext uri="{FF2B5EF4-FFF2-40B4-BE49-F238E27FC236}">
                <a16:creationId xmlns:a16="http://schemas.microsoft.com/office/drawing/2014/main" id="{7EC21E73-5744-D27B-8CBE-8A518E2D3F70}"/>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cxnSp>
        <p:nvCxnSpPr>
          <p:cNvPr id="3" name="Conector recto 18">
            <a:extLst>
              <a:ext uri="{FF2B5EF4-FFF2-40B4-BE49-F238E27FC236}">
                <a16:creationId xmlns:a16="http://schemas.microsoft.com/office/drawing/2014/main" id="{6E500EB6-4F25-F564-5C80-21656E61914A}"/>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22" name="Picture 9">
            <a:extLst>
              <a:ext uri="{FF2B5EF4-FFF2-40B4-BE49-F238E27FC236}">
                <a16:creationId xmlns:a16="http://schemas.microsoft.com/office/drawing/2014/main" id="{D2BC01B7-7F51-FE41-8A90-8B20D4F886F1}"/>
              </a:ext>
            </a:extLst>
          </p:cNvPr>
          <p:cNvPicPr>
            <a:picLocks noChangeAspect="1"/>
          </p:cNvPicPr>
          <p:nvPr userDrawn="1"/>
        </p:nvPicPr>
        <p:blipFill>
          <a:blip r:embed="rId2"/>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3380072671"/>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3" pos="3874">
          <p15:clr>
            <a:srgbClr val="FBAE40"/>
          </p15:clr>
        </p15:guide>
        <p15:guide id="4" orient="horz" pos="1638">
          <p15:clr>
            <a:srgbClr val="FBAE40"/>
          </p15:clr>
        </p15:guide>
        <p15:guide id="5" pos="2071">
          <p15:clr>
            <a:srgbClr val="FBAE40"/>
          </p15:clr>
        </p15:guide>
        <p15:guide id="6" pos="5655">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lámina noticias con foto">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5D79035D-CD47-D3EF-FE97-9B573CA0A9DF}"/>
              </a:ext>
            </a:extLst>
          </p:cNvPr>
          <p:cNvSpPr/>
          <p:nvPr userDrawn="1"/>
        </p:nvSpPr>
        <p:spPr>
          <a:xfrm>
            <a:off x="6144759" y="2539235"/>
            <a:ext cx="2736056" cy="4561956"/>
          </a:xfrm>
          <a:prstGeom prst="roundRect">
            <a:avLst>
              <a:gd name="adj" fmla="val 8759"/>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dirty="0">
              <a:ln>
                <a:noFill/>
              </a:ln>
              <a:solidFill>
                <a:srgbClr val="FFFFFF"/>
              </a:solidFill>
              <a:effectLst/>
              <a:uFillTx/>
              <a:latin typeface="Helvetica Neue Medium"/>
              <a:ea typeface="Helvetica Neue Medium"/>
              <a:cs typeface="Helvetica Neue Medium"/>
              <a:sym typeface="Helvetica Neue Medium"/>
            </a:endParaRPr>
          </a:p>
        </p:txBody>
      </p:sp>
      <p:sp>
        <p:nvSpPr>
          <p:cNvPr id="10" name="Rounded Rectangle 9">
            <a:extLst>
              <a:ext uri="{FF2B5EF4-FFF2-40B4-BE49-F238E27FC236}">
                <a16:creationId xmlns:a16="http://schemas.microsoft.com/office/drawing/2014/main" id="{3A1423AA-21DD-48FC-14CD-A10E4C9A4369}"/>
              </a:ext>
            </a:extLst>
          </p:cNvPr>
          <p:cNvSpPr/>
          <p:nvPr userDrawn="1"/>
        </p:nvSpPr>
        <p:spPr>
          <a:xfrm>
            <a:off x="9004691" y="2539235"/>
            <a:ext cx="2736056" cy="4561956"/>
          </a:xfrm>
          <a:prstGeom prst="roundRect">
            <a:avLst>
              <a:gd name="adj" fmla="val 8759"/>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1" name="Rounded Rectangle 10">
            <a:extLst>
              <a:ext uri="{FF2B5EF4-FFF2-40B4-BE49-F238E27FC236}">
                <a16:creationId xmlns:a16="http://schemas.microsoft.com/office/drawing/2014/main" id="{E7F2AD97-4318-2D62-02D4-CC56D2EBE040}"/>
              </a:ext>
            </a:extLst>
          </p:cNvPr>
          <p:cNvSpPr/>
          <p:nvPr userDrawn="1"/>
        </p:nvSpPr>
        <p:spPr>
          <a:xfrm>
            <a:off x="424895" y="2539235"/>
            <a:ext cx="2736056" cy="4561956"/>
          </a:xfrm>
          <a:prstGeom prst="roundRect">
            <a:avLst>
              <a:gd name="adj" fmla="val 8759"/>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 name="Rounded Rectangle 4">
            <a:extLst>
              <a:ext uri="{FF2B5EF4-FFF2-40B4-BE49-F238E27FC236}">
                <a16:creationId xmlns:a16="http://schemas.microsoft.com/office/drawing/2014/main" id="{3C6D1DD5-4CE5-A48F-7E97-F261817DB983}"/>
              </a:ext>
            </a:extLst>
          </p:cNvPr>
          <p:cNvSpPr/>
          <p:nvPr userDrawn="1"/>
        </p:nvSpPr>
        <p:spPr>
          <a:xfrm>
            <a:off x="3284827" y="2539235"/>
            <a:ext cx="2736056" cy="4561956"/>
          </a:xfrm>
          <a:prstGeom prst="roundRect">
            <a:avLst>
              <a:gd name="adj" fmla="val 8759"/>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BR"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8" name="Marcador de texto 7">
            <a:extLst>
              <a:ext uri="{FF2B5EF4-FFF2-40B4-BE49-F238E27FC236}">
                <a16:creationId xmlns:a16="http://schemas.microsoft.com/office/drawing/2014/main" id="{F57E9CCB-4FEF-3B4C-BB29-A871DC96C82B}"/>
              </a:ext>
            </a:extLst>
          </p:cNvPr>
          <p:cNvSpPr>
            <a:spLocks noGrp="1"/>
          </p:cNvSpPr>
          <p:nvPr>
            <p:ph type="body" sz="quarter" idx="18" hasCustomPrompt="1"/>
          </p:nvPr>
        </p:nvSpPr>
        <p:spPr>
          <a:xfrm>
            <a:off x="676284" y="2870424"/>
            <a:ext cx="2336790" cy="511852"/>
          </a:xfrm>
          <a:prstGeom prst="rect">
            <a:avLst/>
          </a:prstGeom>
        </p:spPr>
        <p:txBody>
          <a:bodyPr lIns="0" tIns="0" rIns="0" bIns="0"/>
          <a:lstStyle>
            <a:lvl1pPr marL="0" indent="0">
              <a:buNone/>
              <a:defRPr sz="16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29" name="Marcador de texto 7">
            <a:extLst>
              <a:ext uri="{FF2B5EF4-FFF2-40B4-BE49-F238E27FC236}">
                <a16:creationId xmlns:a16="http://schemas.microsoft.com/office/drawing/2014/main" id="{D012B9D1-835B-7745-97E3-74B7D8ED94F3}"/>
              </a:ext>
            </a:extLst>
          </p:cNvPr>
          <p:cNvSpPr>
            <a:spLocks noGrp="1"/>
          </p:cNvSpPr>
          <p:nvPr>
            <p:ph type="body" sz="quarter" idx="19" hasCustomPrompt="1"/>
          </p:nvPr>
        </p:nvSpPr>
        <p:spPr>
          <a:xfrm>
            <a:off x="676284" y="3429292"/>
            <a:ext cx="2336791" cy="1239876"/>
          </a:xfrm>
          <a:prstGeom prst="rect">
            <a:avLst/>
          </a:prstGeom>
        </p:spPr>
        <p:txBody>
          <a:bodyPr lIns="0" tIns="0" rIns="0" bIns="0"/>
          <a:lstStyle>
            <a:lvl1pPr marL="0" indent="0">
              <a:spcBef>
                <a:spcPts val="600"/>
              </a:spcBef>
              <a:spcAft>
                <a:spcPts val="600"/>
              </a:spcAft>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r>
              <a:rPr lang="es-ES" dirty="0"/>
              <a:t>Título Arial </a:t>
            </a:r>
            <a:r>
              <a:rPr lang="es-CL" dirty="0"/>
              <a:t>16</a:t>
            </a:r>
          </a:p>
        </p:txBody>
      </p:sp>
      <p:sp>
        <p:nvSpPr>
          <p:cNvPr id="3" name="Marcador de posición de imagen 2">
            <a:extLst>
              <a:ext uri="{FF2B5EF4-FFF2-40B4-BE49-F238E27FC236}">
                <a16:creationId xmlns:a16="http://schemas.microsoft.com/office/drawing/2014/main" id="{0EA17AB2-535B-3E41-9012-14AE4DF3B697}"/>
              </a:ext>
            </a:extLst>
          </p:cNvPr>
          <p:cNvSpPr>
            <a:spLocks noGrp="1"/>
          </p:cNvSpPr>
          <p:nvPr>
            <p:ph type="pic" sz="quarter" idx="20" hasCustomPrompt="1"/>
          </p:nvPr>
        </p:nvSpPr>
        <p:spPr>
          <a:xfrm>
            <a:off x="676275" y="4852194"/>
            <a:ext cx="2336800" cy="1465263"/>
          </a:xfrm>
          <a:prstGeom prst="rect">
            <a:avLst/>
          </a:prstGeom>
        </p:spPr>
        <p:txBody>
          <a:bodyPr lIns="0" tIns="0" rIns="0" bIns="0" anchor="ctr"/>
          <a:lstStyle>
            <a:lvl1pPr marL="0" indent="0" algn="ctr">
              <a:buNone/>
              <a:defRPr sz="1600">
                <a:solidFill>
                  <a:schemeClr val="tx2"/>
                </a:solidFill>
              </a:defRPr>
            </a:lvl1pPr>
          </a:lstStyle>
          <a:p>
            <a:r>
              <a:rPr lang="es-CL" dirty="0"/>
              <a:t>Doble clic para incorporar una imagen</a:t>
            </a:r>
          </a:p>
        </p:txBody>
      </p:sp>
      <p:sp>
        <p:nvSpPr>
          <p:cNvPr id="33" name="Marcador de texto 7">
            <a:extLst>
              <a:ext uri="{FF2B5EF4-FFF2-40B4-BE49-F238E27FC236}">
                <a16:creationId xmlns:a16="http://schemas.microsoft.com/office/drawing/2014/main" id="{0DCF0A1D-0E92-3E4E-AE6C-06E920D6E6EC}"/>
              </a:ext>
            </a:extLst>
          </p:cNvPr>
          <p:cNvSpPr>
            <a:spLocks noGrp="1"/>
          </p:cNvSpPr>
          <p:nvPr>
            <p:ph type="body" sz="quarter" idx="21" hasCustomPrompt="1"/>
          </p:nvPr>
        </p:nvSpPr>
        <p:spPr>
          <a:xfrm>
            <a:off x="3513002" y="2870424"/>
            <a:ext cx="2336790" cy="511852"/>
          </a:xfrm>
          <a:prstGeom prst="rect">
            <a:avLst/>
          </a:prstGeom>
        </p:spPr>
        <p:txBody>
          <a:bodyPr lIns="0" tIns="0" rIns="0" bIns="0"/>
          <a:lstStyle>
            <a:lvl1pPr marL="0" indent="0">
              <a:buNone/>
              <a:defRPr sz="1600" b="1">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34" name="Marcador de texto 7">
            <a:extLst>
              <a:ext uri="{FF2B5EF4-FFF2-40B4-BE49-F238E27FC236}">
                <a16:creationId xmlns:a16="http://schemas.microsoft.com/office/drawing/2014/main" id="{6C423F7D-EEBF-3A44-B527-08BE6EB1B0E3}"/>
              </a:ext>
            </a:extLst>
          </p:cNvPr>
          <p:cNvSpPr>
            <a:spLocks noGrp="1"/>
          </p:cNvSpPr>
          <p:nvPr>
            <p:ph type="body" sz="quarter" idx="22" hasCustomPrompt="1"/>
          </p:nvPr>
        </p:nvSpPr>
        <p:spPr>
          <a:xfrm>
            <a:off x="3513002" y="3429292"/>
            <a:ext cx="2336791" cy="1239876"/>
          </a:xfrm>
          <a:prstGeom prst="rect">
            <a:avLst/>
          </a:prstGeom>
        </p:spPr>
        <p:txBody>
          <a:bodyPr lIns="0" tIns="0" rIns="0" bIns="0"/>
          <a:lstStyle>
            <a:lvl1pPr marL="0" indent="0">
              <a:spcBef>
                <a:spcPts val="600"/>
              </a:spcBef>
              <a:spcAft>
                <a:spcPts val="600"/>
              </a:spcAft>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r>
              <a:rPr lang="es-ES" dirty="0"/>
              <a:t>Título Arial </a:t>
            </a:r>
            <a:r>
              <a:rPr lang="es-CL" dirty="0"/>
              <a:t>16</a:t>
            </a:r>
          </a:p>
        </p:txBody>
      </p:sp>
      <p:sp>
        <p:nvSpPr>
          <p:cNvPr id="35" name="Marcador de posición de imagen 2">
            <a:extLst>
              <a:ext uri="{FF2B5EF4-FFF2-40B4-BE49-F238E27FC236}">
                <a16:creationId xmlns:a16="http://schemas.microsoft.com/office/drawing/2014/main" id="{93186F0C-C7B9-764C-B99E-96FA0437C4CE}"/>
              </a:ext>
            </a:extLst>
          </p:cNvPr>
          <p:cNvSpPr>
            <a:spLocks noGrp="1"/>
          </p:cNvSpPr>
          <p:nvPr>
            <p:ph type="pic" sz="quarter" idx="23" hasCustomPrompt="1"/>
          </p:nvPr>
        </p:nvSpPr>
        <p:spPr>
          <a:xfrm>
            <a:off x="3512993" y="4852194"/>
            <a:ext cx="2336800" cy="1465263"/>
          </a:xfrm>
          <a:prstGeom prst="rect">
            <a:avLst/>
          </a:prstGeom>
        </p:spPr>
        <p:txBody>
          <a:bodyPr lIns="0" tIns="0" rIns="0" bIns="0" anchor="ctr"/>
          <a:lstStyle>
            <a:lvl1pPr marL="0" indent="0" algn="ctr">
              <a:buNone/>
              <a:defRPr sz="1600">
                <a:solidFill>
                  <a:schemeClr val="bg1"/>
                </a:solidFill>
              </a:defRPr>
            </a:lvl1pPr>
          </a:lstStyle>
          <a:p>
            <a:r>
              <a:rPr lang="es-CL" dirty="0"/>
              <a:t>Doble clic para incorporar una imagen</a:t>
            </a:r>
          </a:p>
        </p:txBody>
      </p:sp>
      <p:sp>
        <p:nvSpPr>
          <p:cNvPr id="37" name="Marcador de texto 7">
            <a:extLst>
              <a:ext uri="{FF2B5EF4-FFF2-40B4-BE49-F238E27FC236}">
                <a16:creationId xmlns:a16="http://schemas.microsoft.com/office/drawing/2014/main" id="{B61C247D-37DA-1141-B436-E9CA5E4D938A}"/>
              </a:ext>
            </a:extLst>
          </p:cNvPr>
          <p:cNvSpPr>
            <a:spLocks noGrp="1"/>
          </p:cNvSpPr>
          <p:nvPr>
            <p:ph type="body" sz="quarter" idx="24" hasCustomPrompt="1"/>
          </p:nvPr>
        </p:nvSpPr>
        <p:spPr>
          <a:xfrm>
            <a:off x="6380893" y="2870424"/>
            <a:ext cx="2336790" cy="511852"/>
          </a:xfrm>
          <a:prstGeom prst="rect">
            <a:avLst/>
          </a:prstGeom>
        </p:spPr>
        <p:txBody>
          <a:bodyPr lIns="0" tIns="0" rIns="0" bIns="0"/>
          <a:lstStyle>
            <a:lvl1pPr marL="0" indent="0">
              <a:buNone/>
              <a:defRPr sz="16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38" name="Marcador de texto 7">
            <a:extLst>
              <a:ext uri="{FF2B5EF4-FFF2-40B4-BE49-F238E27FC236}">
                <a16:creationId xmlns:a16="http://schemas.microsoft.com/office/drawing/2014/main" id="{BBA61BC9-7FB0-9C4F-B8DC-AC4C5F1DD8DE}"/>
              </a:ext>
            </a:extLst>
          </p:cNvPr>
          <p:cNvSpPr>
            <a:spLocks noGrp="1"/>
          </p:cNvSpPr>
          <p:nvPr>
            <p:ph type="body" sz="quarter" idx="25" hasCustomPrompt="1"/>
          </p:nvPr>
        </p:nvSpPr>
        <p:spPr>
          <a:xfrm>
            <a:off x="6380893" y="3429292"/>
            <a:ext cx="2336791" cy="1239876"/>
          </a:xfrm>
          <a:prstGeom prst="rect">
            <a:avLst/>
          </a:prstGeom>
        </p:spPr>
        <p:txBody>
          <a:bodyPr lIns="0" tIns="0" rIns="0" bIns="0"/>
          <a:lstStyle>
            <a:lvl1pPr marL="0" indent="0">
              <a:spcBef>
                <a:spcPts val="600"/>
              </a:spcBef>
              <a:spcAft>
                <a:spcPts val="600"/>
              </a:spcAft>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r>
              <a:rPr lang="es-ES" dirty="0"/>
              <a:t>Título Arial </a:t>
            </a:r>
            <a:r>
              <a:rPr lang="es-CL" dirty="0"/>
              <a:t>16</a:t>
            </a:r>
          </a:p>
        </p:txBody>
      </p:sp>
      <p:sp>
        <p:nvSpPr>
          <p:cNvPr id="44" name="Marcador de posición de imagen 2">
            <a:extLst>
              <a:ext uri="{FF2B5EF4-FFF2-40B4-BE49-F238E27FC236}">
                <a16:creationId xmlns:a16="http://schemas.microsoft.com/office/drawing/2014/main" id="{57D13356-69C7-2542-A744-E65AE47B81E2}"/>
              </a:ext>
            </a:extLst>
          </p:cNvPr>
          <p:cNvSpPr>
            <a:spLocks noGrp="1"/>
          </p:cNvSpPr>
          <p:nvPr>
            <p:ph type="pic" sz="quarter" idx="26" hasCustomPrompt="1"/>
          </p:nvPr>
        </p:nvSpPr>
        <p:spPr>
          <a:xfrm>
            <a:off x="6380884" y="4852194"/>
            <a:ext cx="2336800" cy="1465263"/>
          </a:xfrm>
          <a:prstGeom prst="rect">
            <a:avLst/>
          </a:prstGeom>
        </p:spPr>
        <p:txBody>
          <a:bodyPr lIns="0" tIns="0" rIns="0" bIns="0" anchor="ctr"/>
          <a:lstStyle>
            <a:lvl1pPr marL="0" indent="0" algn="ctr">
              <a:buNone/>
              <a:defRPr sz="1600">
                <a:solidFill>
                  <a:schemeClr val="tx2"/>
                </a:solidFill>
              </a:defRPr>
            </a:lvl1pPr>
          </a:lstStyle>
          <a:p>
            <a:r>
              <a:rPr lang="es-CL" dirty="0"/>
              <a:t>Doble clic para incorporar una imagen</a:t>
            </a:r>
          </a:p>
        </p:txBody>
      </p:sp>
      <p:sp>
        <p:nvSpPr>
          <p:cNvPr id="46" name="Marcador de texto 7">
            <a:extLst>
              <a:ext uri="{FF2B5EF4-FFF2-40B4-BE49-F238E27FC236}">
                <a16:creationId xmlns:a16="http://schemas.microsoft.com/office/drawing/2014/main" id="{31421233-7F3D-574E-9B40-A3D57BE496C8}"/>
              </a:ext>
            </a:extLst>
          </p:cNvPr>
          <p:cNvSpPr>
            <a:spLocks noGrp="1"/>
          </p:cNvSpPr>
          <p:nvPr>
            <p:ph type="body" sz="quarter" idx="27" hasCustomPrompt="1"/>
          </p:nvPr>
        </p:nvSpPr>
        <p:spPr>
          <a:xfrm>
            <a:off x="9207220" y="2870424"/>
            <a:ext cx="2336791" cy="511852"/>
          </a:xfrm>
          <a:prstGeom prst="rect">
            <a:avLst/>
          </a:prstGeom>
        </p:spPr>
        <p:txBody>
          <a:bodyPr lIns="0" tIns="0" rIns="0" bIns="0"/>
          <a:lstStyle>
            <a:lvl1pPr marL="0" indent="0">
              <a:buNone/>
              <a:defRPr sz="1600" b="1">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47" name="Marcador de texto 7">
            <a:extLst>
              <a:ext uri="{FF2B5EF4-FFF2-40B4-BE49-F238E27FC236}">
                <a16:creationId xmlns:a16="http://schemas.microsoft.com/office/drawing/2014/main" id="{B2A73391-D262-9140-B309-BB12AA19FA1C}"/>
              </a:ext>
            </a:extLst>
          </p:cNvPr>
          <p:cNvSpPr>
            <a:spLocks noGrp="1"/>
          </p:cNvSpPr>
          <p:nvPr>
            <p:ph type="body" sz="quarter" idx="28" hasCustomPrompt="1"/>
          </p:nvPr>
        </p:nvSpPr>
        <p:spPr>
          <a:xfrm>
            <a:off x="9207221" y="3429292"/>
            <a:ext cx="2336791" cy="1239876"/>
          </a:xfrm>
          <a:prstGeom prst="rect">
            <a:avLst/>
          </a:prstGeom>
        </p:spPr>
        <p:txBody>
          <a:bodyPr lIns="0" tIns="0" rIns="0" bIns="0"/>
          <a:lstStyle>
            <a:lvl1pPr marL="0" indent="0">
              <a:spcBef>
                <a:spcPts val="600"/>
              </a:spcBef>
              <a:spcAft>
                <a:spcPts val="600"/>
              </a:spcAft>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r>
              <a:rPr lang="es-ES" dirty="0"/>
              <a:t>Título Arial </a:t>
            </a:r>
            <a:r>
              <a:rPr lang="es-CL" dirty="0"/>
              <a:t>16</a:t>
            </a:r>
          </a:p>
        </p:txBody>
      </p:sp>
      <p:sp>
        <p:nvSpPr>
          <p:cNvPr id="48" name="Marcador de posición de imagen 2">
            <a:extLst>
              <a:ext uri="{FF2B5EF4-FFF2-40B4-BE49-F238E27FC236}">
                <a16:creationId xmlns:a16="http://schemas.microsoft.com/office/drawing/2014/main" id="{45275E7E-6C59-1249-AD15-26DA1036953E}"/>
              </a:ext>
            </a:extLst>
          </p:cNvPr>
          <p:cNvSpPr>
            <a:spLocks noGrp="1"/>
          </p:cNvSpPr>
          <p:nvPr>
            <p:ph type="pic" sz="quarter" idx="29" hasCustomPrompt="1"/>
          </p:nvPr>
        </p:nvSpPr>
        <p:spPr>
          <a:xfrm>
            <a:off x="9207212" y="4852194"/>
            <a:ext cx="2336800" cy="1465263"/>
          </a:xfrm>
          <a:prstGeom prst="rect">
            <a:avLst/>
          </a:prstGeom>
        </p:spPr>
        <p:txBody>
          <a:bodyPr lIns="0" tIns="0" rIns="0" bIns="0" anchor="ctr"/>
          <a:lstStyle>
            <a:lvl1pPr marL="0" indent="0" algn="ctr">
              <a:buNone/>
              <a:defRPr sz="1600">
                <a:solidFill>
                  <a:schemeClr val="tx2"/>
                </a:solidFill>
              </a:defRPr>
            </a:lvl1pPr>
          </a:lstStyle>
          <a:p>
            <a:r>
              <a:rPr lang="es-CL" dirty="0"/>
              <a:t>Doble clic para incorporar una imagen</a:t>
            </a:r>
          </a:p>
        </p:txBody>
      </p:sp>
      <p:sp>
        <p:nvSpPr>
          <p:cNvPr id="2" name="Marcador de texto 7">
            <a:extLst>
              <a:ext uri="{FF2B5EF4-FFF2-40B4-BE49-F238E27FC236}">
                <a16:creationId xmlns:a16="http://schemas.microsoft.com/office/drawing/2014/main" id="{44C91283-45D0-3E03-A9FF-55BCD9B704C0}"/>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4" name="Marcador de texto 7">
            <a:extLst>
              <a:ext uri="{FF2B5EF4-FFF2-40B4-BE49-F238E27FC236}">
                <a16:creationId xmlns:a16="http://schemas.microsoft.com/office/drawing/2014/main" id="{47A559D5-DF30-4ACD-5D59-ED98AE39996C}"/>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cxnSp>
        <p:nvCxnSpPr>
          <p:cNvPr id="7" name="Conector recto 18">
            <a:extLst>
              <a:ext uri="{FF2B5EF4-FFF2-40B4-BE49-F238E27FC236}">
                <a16:creationId xmlns:a16="http://schemas.microsoft.com/office/drawing/2014/main" id="{90704A90-4770-B1C4-DCF5-87CDF83645F6}"/>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22" name="Picture 9">
            <a:extLst>
              <a:ext uri="{FF2B5EF4-FFF2-40B4-BE49-F238E27FC236}">
                <a16:creationId xmlns:a16="http://schemas.microsoft.com/office/drawing/2014/main" id="{9A5072A0-4002-E44F-8370-B6A8779A5FB3}"/>
              </a:ext>
            </a:extLst>
          </p:cNvPr>
          <p:cNvPicPr>
            <a:picLocks noChangeAspect="1"/>
          </p:cNvPicPr>
          <p:nvPr userDrawn="1"/>
        </p:nvPicPr>
        <p:blipFill>
          <a:blip r:embed="rId2"/>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387426729"/>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3" pos="3874">
          <p15:clr>
            <a:srgbClr val="FBAE40"/>
          </p15:clr>
        </p15:guide>
        <p15:guide id="4" orient="horz" pos="1637">
          <p15:clr>
            <a:srgbClr val="FBAE40"/>
          </p15:clr>
        </p15:guide>
        <p15:guide id="5" pos="2071">
          <p15:clr>
            <a:srgbClr val="FBAE40"/>
          </p15:clr>
        </p15:guide>
        <p15:guide id="6" pos="5655">
          <p15:clr>
            <a:srgbClr val="FBAE40"/>
          </p15:clr>
        </p15:guide>
        <p15:guide id="7" orient="horz" pos="667">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5_texto con foto">
    <p:spTree>
      <p:nvGrpSpPr>
        <p:cNvPr id="1" name=""/>
        <p:cNvGrpSpPr/>
        <p:nvPr/>
      </p:nvGrpSpPr>
      <p:grpSpPr>
        <a:xfrm>
          <a:off x="0" y="0"/>
          <a:ext cx="0" cy="0"/>
          <a:chOff x="0" y="0"/>
          <a:chExt cx="0" cy="0"/>
        </a:xfrm>
      </p:grpSpPr>
      <p:graphicFrame>
        <p:nvGraphicFramePr>
          <p:cNvPr id="3" name="Objeto 2" hidden="1">
            <a:extLst>
              <a:ext uri="{FF2B5EF4-FFF2-40B4-BE49-F238E27FC236}">
                <a16:creationId xmlns:a16="http://schemas.microsoft.com/office/drawing/2014/main" id="{C6F6EF54-31B0-E446-AA5A-A0BC24DEC563}"/>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3" name="Objeto 2" hidden="1">
                        <a:extLst>
                          <a:ext uri="{FF2B5EF4-FFF2-40B4-BE49-F238E27FC236}">
                            <a16:creationId xmlns:a16="http://schemas.microsoft.com/office/drawing/2014/main" id="{C6F6EF54-31B0-E446-AA5A-A0BC24DEC563}"/>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27" name="Marcador de posición de imagen 3">
            <a:extLst>
              <a:ext uri="{FF2B5EF4-FFF2-40B4-BE49-F238E27FC236}">
                <a16:creationId xmlns:a16="http://schemas.microsoft.com/office/drawing/2014/main" id="{602734B2-65B4-284E-AF5A-74CF40B76692}"/>
              </a:ext>
            </a:extLst>
          </p:cNvPr>
          <p:cNvSpPr>
            <a:spLocks noGrp="1"/>
          </p:cNvSpPr>
          <p:nvPr>
            <p:ph type="pic" sz="quarter" idx="10" hasCustomPrompt="1"/>
          </p:nvPr>
        </p:nvSpPr>
        <p:spPr>
          <a:xfrm>
            <a:off x="4358244" y="1629752"/>
            <a:ext cx="7354331" cy="4645734"/>
          </a:xfrm>
          <a:prstGeom prst="rect">
            <a:avLst/>
          </a:prstGeom>
        </p:spPr>
        <p:txBody>
          <a:bodyPr/>
          <a:lstStyle>
            <a:lvl1pPr marL="0" indent="0">
              <a:buNone/>
              <a:defRPr sz="1600">
                <a:solidFill>
                  <a:srgbClr val="5F5F5F"/>
                </a:solidFill>
              </a:defRPr>
            </a:lvl1pPr>
          </a:lstStyle>
          <a:p>
            <a:r>
              <a:rPr lang="es-CL" dirty="0"/>
              <a:t>Doble clic para incorporar una imagen</a:t>
            </a:r>
          </a:p>
        </p:txBody>
      </p:sp>
      <p:sp>
        <p:nvSpPr>
          <p:cNvPr id="30" name="Marcador de posición de imagen 5">
            <a:extLst>
              <a:ext uri="{FF2B5EF4-FFF2-40B4-BE49-F238E27FC236}">
                <a16:creationId xmlns:a16="http://schemas.microsoft.com/office/drawing/2014/main" id="{57FDAB6D-EC3D-AD46-90D9-9F81574BB848}"/>
              </a:ext>
            </a:extLst>
          </p:cNvPr>
          <p:cNvSpPr>
            <a:spLocks noGrp="1"/>
          </p:cNvSpPr>
          <p:nvPr>
            <p:ph type="pic" sz="quarter" idx="11" hasCustomPrompt="1"/>
          </p:nvPr>
        </p:nvSpPr>
        <p:spPr>
          <a:xfrm>
            <a:off x="450463" y="1629752"/>
            <a:ext cx="3599023" cy="2235620"/>
          </a:xfrm>
          <a:prstGeom prst="rect">
            <a:avLst/>
          </a:prstGeom>
        </p:spPr>
        <p:txBody>
          <a:bodyPr/>
          <a:lstStyle>
            <a:lvl1pPr marL="0" indent="0">
              <a:buNone/>
              <a:defRPr sz="1600">
                <a:solidFill>
                  <a:srgbClr val="5F5F5F"/>
                </a:solidFill>
              </a:defRPr>
            </a:lvl1pPr>
          </a:lstStyle>
          <a:p>
            <a:r>
              <a:rPr lang="es-CL" dirty="0"/>
              <a:t>Doble clic para incorporar una imagen</a:t>
            </a:r>
          </a:p>
        </p:txBody>
      </p:sp>
      <p:sp>
        <p:nvSpPr>
          <p:cNvPr id="43" name="Marcador de posición de imagen 5">
            <a:extLst>
              <a:ext uri="{FF2B5EF4-FFF2-40B4-BE49-F238E27FC236}">
                <a16:creationId xmlns:a16="http://schemas.microsoft.com/office/drawing/2014/main" id="{2934B818-E267-2047-A000-A4E61AED2649}"/>
              </a:ext>
            </a:extLst>
          </p:cNvPr>
          <p:cNvSpPr>
            <a:spLocks noGrp="1"/>
          </p:cNvSpPr>
          <p:nvPr>
            <p:ph type="pic" sz="quarter" idx="12" hasCustomPrompt="1"/>
          </p:nvPr>
        </p:nvSpPr>
        <p:spPr>
          <a:xfrm>
            <a:off x="450463" y="4039866"/>
            <a:ext cx="3599023" cy="2235620"/>
          </a:xfrm>
          <a:prstGeom prst="rect">
            <a:avLst/>
          </a:prstGeom>
        </p:spPr>
        <p:txBody>
          <a:bodyPr/>
          <a:lstStyle>
            <a:lvl1pPr marL="0" indent="0">
              <a:buNone/>
              <a:defRPr sz="1600">
                <a:solidFill>
                  <a:srgbClr val="5F5F5F"/>
                </a:solidFill>
              </a:defRPr>
            </a:lvl1pPr>
          </a:lstStyle>
          <a:p>
            <a:r>
              <a:rPr lang="es-CL" dirty="0"/>
              <a:t>Doble clic para incorporar una imagen</a:t>
            </a:r>
          </a:p>
        </p:txBody>
      </p:sp>
      <p:sp>
        <p:nvSpPr>
          <p:cNvPr id="2" name="Marcador de texto 7">
            <a:extLst>
              <a:ext uri="{FF2B5EF4-FFF2-40B4-BE49-F238E27FC236}">
                <a16:creationId xmlns:a16="http://schemas.microsoft.com/office/drawing/2014/main" id="{4FFFAE49-5C7E-779C-FE0C-21EA6D7F8342}"/>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4" name="Marcador de texto 7">
            <a:extLst>
              <a:ext uri="{FF2B5EF4-FFF2-40B4-BE49-F238E27FC236}">
                <a16:creationId xmlns:a16="http://schemas.microsoft.com/office/drawing/2014/main" id="{BA277397-57FC-D54F-7087-3C738FBAC4C3}"/>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sp>
        <p:nvSpPr>
          <p:cNvPr id="8" name="Marcador de número de diapositiva 1">
            <a:extLst>
              <a:ext uri="{FF2B5EF4-FFF2-40B4-BE49-F238E27FC236}">
                <a16:creationId xmlns:a16="http://schemas.microsoft.com/office/drawing/2014/main" id="{1989735B-7A49-B1CB-8DF1-075E71B8E0E0}"/>
              </a:ext>
            </a:extLst>
          </p:cNvPr>
          <p:cNvSpPr>
            <a:spLocks noGrp="1"/>
          </p:cNvSpPr>
          <p:nvPr>
            <p:ph type="sldNum" sz="quarter" idx="63"/>
          </p:nvPr>
        </p:nvSpPr>
        <p:spPr>
          <a:xfrm>
            <a:off x="9890709" y="6617652"/>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cxnSp>
        <p:nvCxnSpPr>
          <p:cNvPr id="5" name="Conector recto 18">
            <a:extLst>
              <a:ext uri="{FF2B5EF4-FFF2-40B4-BE49-F238E27FC236}">
                <a16:creationId xmlns:a16="http://schemas.microsoft.com/office/drawing/2014/main" id="{A569BEF4-D7E2-6D05-14BD-07EA960ADB83}"/>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11" name="Picture 9">
            <a:extLst>
              <a:ext uri="{FF2B5EF4-FFF2-40B4-BE49-F238E27FC236}">
                <a16:creationId xmlns:a16="http://schemas.microsoft.com/office/drawing/2014/main" id="{A10D525C-D188-C74B-8970-72D92A292A73}"/>
              </a:ext>
            </a:extLst>
          </p:cNvPr>
          <p:cNvPicPr>
            <a:picLocks noChangeAspect="1"/>
          </p:cNvPicPr>
          <p:nvPr userDrawn="1"/>
        </p:nvPicPr>
        <p:blipFill>
          <a:blip r:embed="rId5"/>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1690478256"/>
      </p:ext>
    </p:extLst>
  </p:cSld>
  <p:clrMapOvr>
    <a:masterClrMapping/>
  </p:clrMapOvr>
  <p:transition spd="med"/>
  <p:extLst>
    <p:ext uri="{DCECCB84-F9BA-43D5-87BE-67443E8EF086}">
      <p15:sldGuideLst xmlns:p15="http://schemas.microsoft.com/office/powerpoint/2012/main">
        <p15:guide id="1" orient="horz" pos="3952">
          <p15:clr>
            <a:srgbClr val="FBAE40"/>
          </p15:clr>
        </p15:guide>
        <p15:guide id="2" pos="370">
          <p15:clr>
            <a:srgbClr val="FBAE40"/>
          </p15:clr>
        </p15:guide>
        <p15:guide id="4" orient="horz" pos="391">
          <p15:clr>
            <a:srgbClr val="FBAE40"/>
          </p15:clr>
        </p15:guide>
        <p15:guide id="6" pos="7378">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6_texto con foto">
    <p:spTree>
      <p:nvGrpSpPr>
        <p:cNvPr id="1" name=""/>
        <p:cNvGrpSpPr/>
        <p:nvPr/>
      </p:nvGrpSpPr>
      <p:grpSpPr>
        <a:xfrm>
          <a:off x="0" y="0"/>
          <a:ext cx="0" cy="0"/>
          <a:chOff x="0" y="0"/>
          <a:chExt cx="0" cy="0"/>
        </a:xfrm>
      </p:grpSpPr>
      <p:sp>
        <p:nvSpPr>
          <p:cNvPr id="27" name="Marcador de posición de imagen 3">
            <a:extLst>
              <a:ext uri="{FF2B5EF4-FFF2-40B4-BE49-F238E27FC236}">
                <a16:creationId xmlns:a16="http://schemas.microsoft.com/office/drawing/2014/main" id="{602734B2-65B4-284E-AF5A-74CF40B76692}"/>
              </a:ext>
            </a:extLst>
          </p:cNvPr>
          <p:cNvSpPr>
            <a:spLocks noGrp="1"/>
          </p:cNvSpPr>
          <p:nvPr>
            <p:ph type="pic" sz="quarter" idx="10" hasCustomPrompt="1"/>
          </p:nvPr>
        </p:nvSpPr>
        <p:spPr>
          <a:xfrm>
            <a:off x="587375" y="635000"/>
            <a:ext cx="7085013" cy="5621338"/>
          </a:xfrm>
          <a:prstGeom prst="rect">
            <a:avLst/>
          </a:prstGeom>
        </p:spPr>
        <p:txBody>
          <a:bodyPr/>
          <a:lstStyle>
            <a:lvl1pPr marL="0" indent="0">
              <a:buNone/>
              <a:defRPr sz="1600">
                <a:solidFill>
                  <a:schemeClr val="tx2"/>
                </a:solidFill>
              </a:defRPr>
            </a:lvl1pPr>
          </a:lstStyle>
          <a:p>
            <a:r>
              <a:rPr lang="es-CL" dirty="0"/>
              <a:t>Doble clic para incorporar una imagen</a:t>
            </a:r>
          </a:p>
        </p:txBody>
      </p:sp>
      <p:sp>
        <p:nvSpPr>
          <p:cNvPr id="30" name="Marcador de posición de imagen 5">
            <a:extLst>
              <a:ext uri="{FF2B5EF4-FFF2-40B4-BE49-F238E27FC236}">
                <a16:creationId xmlns:a16="http://schemas.microsoft.com/office/drawing/2014/main" id="{57FDAB6D-EC3D-AD46-90D9-9F81574BB848}"/>
              </a:ext>
            </a:extLst>
          </p:cNvPr>
          <p:cNvSpPr>
            <a:spLocks noGrp="1"/>
          </p:cNvSpPr>
          <p:nvPr>
            <p:ph type="pic" sz="quarter" idx="11" hasCustomPrompt="1"/>
          </p:nvPr>
        </p:nvSpPr>
        <p:spPr>
          <a:xfrm>
            <a:off x="7892257" y="635000"/>
            <a:ext cx="3838575" cy="2705100"/>
          </a:xfrm>
          <a:prstGeom prst="rect">
            <a:avLst/>
          </a:prstGeom>
        </p:spPr>
        <p:txBody>
          <a:bodyPr/>
          <a:lstStyle>
            <a:lvl1pPr marL="0" indent="0">
              <a:buNone/>
              <a:defRPr sz="1600">
                <a:solidFill>
                  <a:srgbClr val="5F5F5F"/>
                </a:solidFill>
              </a:defRPr>
            </a:lvl1pPr>
          </a:lstStyle>
          <a:p>
            <a:r>
              <a:rPr lang="es-CL" dirty="0"/>
              <a:t>Doble clic para incorporar una imagen</a:t>
            </a:r>
          </a:p>
        </p:txBody>
      </p:sp>
      <p:sp>
        <p:nvSpPr>
          <p:cNvPr id="43" name="Marcador de posición de imagen 5">
            <a:extLst>
              <a:ext uri="{FF2B5EF4-FFF2-40B4-BE49-F238E27FC236}">
                <a16:creationId xmlns:a16="http://schemas.microsoft.com/office/drawing/2014/main" id="{2934B818-E267-2047-A000-A4E61AED2649}"/>
              </a:ext>
            </a:extLst>
          </p:cNvPr>
          <p:cNvSpPr>
            <a:spLocks noGrp="1"/>
          </p:cNvSpPr>
          <p:nvPr>
            <p:ph type="pic" sz="quarter" idx="12" hasCustomPrompt="1"/>
          </p:nvPr>
        </p:nvSpPr>
        <p:spPr>
          <a:xfrm>
            <a:off x="7892257" y="3551238"/>
            <a:ext cx="3838575" cy="2705100"/>
          </a:xfrm>
          <a:prstGeom prst="rect">
            <a:avLst/>
          </a:prstGeom>
        </p:spPr>
        <p:txBody>
          <a:bodyPr/>
          <a:lstStyle>
            <a:lvl1pPr marL="0" indent="0">
              <a:buNone/>
              <a:defRPr sz="1600">
                <a:solidFill>
                  <a:srgbClr val="5F5F5F"/>
                </a:solidFill>
              </a:defRPr>
            </a:lvl1pPr>
          </a:lstStyle>
          <a:p>
            <a:r>
              <a:rPr lang="es-CL" dirty="0"/>
              <a:t>Doble clic para incorporar una imagen</a:t>
            </a:r>
          </a:p>
        </p:txBody>
      </p:sp>
    </p:spTree>
    <p:extLst>
      <p:ext uri="{BB962C8B-B14F-4D97-AF65-F5344CB8AC3E}">
        <p14:creationId xmlns:p14="http://schemas.microsoft.com/office/powerpoint/2010/main" val="1471227708"/>
      </p:ext>
    </p:extLst>
  </p:cSld>
  <p:clrMapOvr>
    <a:masterClrMapping/>
  </p:clrMapOvr>
  <p:transition spd="med"/>
  <p:extLst>
    <p:ext uri="{DCECCB84-F9BA-43D5-87BE-67443E8EF086}">
      <p15:sldGuideLst xmlns:p15="http://schemas.microsoft.com/office/powerpoint/2012/main">
        <p15:guide id="1" orient="horz" pos="3952">
          <p15:clr>
            <a:srgbClr val="FBAE40"/>
          </p15:clr>
        </p15:guide>
        <p15:guide id="2" pos="370">
          <p15:clr>
            <a:srgbClr val="FBAE40"/>
          </p15:clr>
        </p15:guide>
        <p15:guide id="4" orient="horz" pos="391">
          <p15:clr>
            <a:srgbClr val="FBAE40"/>
          </p15:clr>
        </p15:guide>
        <p15:guide id="6" pos="739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9137C2-FE22-F946-8B74-7FDC67A21DCF}"/>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5154A517-2BD1-8A4A-9F2E-8E61A311C7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endParaRPr lang="es-CL"/>
          </a:p>
        </p:txBody>
      </p:sp>
      <p:sp>
        <p:nvSpPr>
          <p:cNvPr id="4" name="Marcador de contenido 3">
            <a:extLst>
              <a:ext uri="{FF2B5EF4-FFF2-40B4-BE49-F238E27FC236}">
                <a16:creationId xmlns:a16="http://schemas.microsoft.com/office/drawing/2014/main" id="{10BABAA4-2C0E-AC40-BD42-9911D3272375}"/>
              </a:ext>
            </a:extLst>
          </p:cNvPr>
          <p:cNvSpPr>
            <a:spLocks noGrp="1"/>
          </p:cNvSpPr>
          <p:nvPr>
            <p:ph sz="half" idx="2"/>
          </p:nvPr>
        </p:nvSpPr>
        <p:spPr>
          <a:xfrm>
            <a:off x="839788" y="2505075"/>
            <a:ext cx="5157787" cy="3684588"/>
          </a:xfrm>
        </p:spPr>
        <p:txBody>
          <a:bodyPr/>
          <a:lstStyle/>
          <a:p>
            <a:r>
              <a:rPr lang="es-ES"/>
              <a:t>Editar los estilos de texto del patrón
Segundo nivel
Tercer nivel
Cuarto nivel
Quinto nivel</a:t>
            </a:r>
            <a:endParaRPr lang="es-CL"/>
          </a:p>
        </p:txBody>
      </p:sp>
      <p:sp>
        <p:nvSpPr>
          <p:cNvPr id="5" name="Marcador de texto 4">
            <a:extLst>
              <a:ext uri="{FF2B5EF4-FFF2-40B4-BE49-F238E27FC236}">
                <a16:creationId xmlns:a16="http://schemas.microsoft.com/office/drawing/2014/main" id="{08B318CD-502A-9546-B04A-26D7B207DAB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es-ES"/>
              <a:t>Editar los estilos de texto del patrón
Segundo nivel
Tercer nivel
Cuarto nivel
Quinto nivel</a:t>
            </a:r>
            <a:endParaRPr lang="es-CL"/>
          </a:p>
        </p:txBody>
      </p:sp>
      <p:sp>
        <p:nvSpPr>
          <p:cNvPr id="6" name="Marcador de contenido 5">
            <a:extLst>
              <a:ext uri="{FF2B5EF4-FFF2-40B4-BE49-F238E27FC236}">
                <a16:creationId xmlns:a16="http://schemas.microsoft.com/office/drawing/2014/main" id="{A855A7CB-8D5C-A44D-9F37-ABBBBC976616}"/>
              </a:ext>
            </a:extLst>
          </p:cNvPr>
          <p:cNvSpPr>
            <a:spLocks noGrp="1"/>
          </p:cNvSpPr>
          <p:nvPr>
            <p:ph sz="quarter" idx="4"/>
          </p:nvPr>
        </p:nvSpPr>
        <p:spPr>
          <a:xfrm>
            <a:off x="6172200" y="2505075"/>
            <a:ext cx="5183188" cy="3684588"/>
          </a:xfrm>
        </p:spPr>
        <p:txBody>
          <a:bodyPr/>
          <a:lstStyle/>
          <a:p>
            <a:r>
              <a:rPr lang="es-ES"/>
              <a:t>Editar los estilos de texto del patrón
Segundo nivel
Tercer nivel
Cuarto nivel
Quinto nivel</a:t>
            </a:r>
            <a:endParaRPr lang="es-CL"/>
          </a:p>
        </p:txBody>
      </p:sp>
      <p:sp>
        <p:nvSpPr>
          <p:cNvPr id="7" name="Marcador de fecha 6">
            <a:extLst>
              <a:ext uri="{FF2B5EF4-FFF2-40B4-BE49-F238E27FC236}">
                <a16:creationId xmlns:a16="http://schemas.microsoft.com/office/drawing/2014/main" id="{2C7D42F8-5656-7E4E-B3EB-ED524032771C}"/>
              </a:ext>
            </a:extLst>
          </p:cNvPr>
          <p:cNvSpPr>
            <a:spLocks noGrp="1"/>
          </p:cNvSpPr>
          <p:nvPr>
            <p:ph type="dt" sz="half" idx="10"/>
          </p:nvPr>
        </p:nvSpPr>
        <p:spPr/>
        <p:txBody>
          <a:bodyPr/>
          <a:lstStyle/>
          <a:p>
            <a:fld id="{BC09EF03-2F77-2A4D-9B2F-36C4940DC5E6}" type="datetimeFigureOut">
              <a:rPr lang="es-CL" smtClean="0"/>
              <a:t>11-09-2024</a:t>
            </a:fld>
            <a:endParaRPr lang="es-CL" dirty="0"/>
          </a:p>
        </p:txBody>
      </p:sp>
      <p:sp>
        <p:nvSpPr>
          <p:cNvPr id="8" name="Marcador de pie de página 7">
            <a:extLst>
              <a:ext uri="{FF2B5EF4-FFF2-40B4-BE49-F238E27FC236}">
                <a16:creationId xmlns:a16="http://schemas.microsoft.com/office/drawing/2014/main" id="{99CA0919-C76D-C642-9A78-7D2050FCE0B0}"/>
              </a:ext>
            </a:extLst>
          </p:cNvPr>
          <p:cNvSpPr>
            <a:spLocks noGrp="1"/>
          </p:cNvSpPr>
          <p:nvPr>
            <p:ph type="ftr" sz="quarter" idx="11"/>
          </p:nvPr>
        </p:nvSpPr>
        <p:spPr/>
        <p:txBody>
          <a:bodyPr/>
          <a:lstStyle/>
          <a:p>
            <a:endParaRPr lang="es-CL" dirty="0"/>
          </a:p>
        </p:txBody>
      </p:sp>
      <p:sp>
        <p:nvSpPr>
          <p:cNvPr id="9" name="Marcador de número de diapositiva 8">
            <a:extLst>
              <a:ext uri="{FF2B5EF4-FFF2-40B4-BE49-F238E27FC236}">
                <a16:creationId xmlns:a16="http://schemas.microsoft.com/office/drawing/2014/main" id="{68598F27-7ADD-D847-B0EF-B4925A4C1E5C}"/>
              </a:ext>
            </a:extLst>
          </p:cNvPr>
          <p:cNvSpPr>
            <a:spLocks noGrp="1"/>
          </p:cNvSpPr>
          <p:nvPr>
            <p:ph type="sldNum" sz="quarter" idx="12"/>
          </p:nvPr>
        </p:nvSpPr>
        <p:spPr/>
        <p:txBody>
          <a:bodyPr/>
          <a:lstStyle/>
          <a:p>
            <a:fld id="{0CAAAF1F-757C-DD4C-B269-E25CA538D01D}" type="slidenum">
              <a:rPr lang="es-CL" smtClean="0"/>
              <a:t>‹Nº›</a:t>
            </a:fld>
            <a:endParaRPr lang="es-CL" dirty="0"/>
          </a:p>
        </p:txBody>
      </p:sp>
    </p:spTree>
    <p:extLst>
      <p:ext uri="{BB962C8B-B14F-4D97-AF65-F5344CB8AC3E}">
        <p14:creationId xmlns:p14="http://schemas.microsoft.com/office/powerpoint/2010/main" val="312431254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7_texto con foto">
    <p:spTree>
      <p:nvGrpSpPr>
        <p:cNvPr id="1" name=""/>
        <p:cNvGrpSpPr/>
        <p:nvPr/>
      </p:nvGrpSpPr>
      <p:grpSpPr>
        <a:xfrm>
          <a:off x="0" y="0"/>
          <a:ext cx="0" cy="0"/>
          <a:chOff x="0" y="0"/>
          <a:chExt cx="0" cy="0"/>
        </a:xfrm>
      </p:grpSpPr>
      <p:sp>
        <p:nvSpPr>
          <p:cNvPr id="30" name="Marcador de posición de imagen 5">
            <a:extLst>
              <a:ext uri="{FF2B5EF4-FFF2-40B4-BE49-F238E27FC236}">
                <a16:creationId xmlns:a16="http://schemas.microsoft.com/office/drawing/2014/main" id="{57FDAB6D-EC3D-AD46-90D9-9F81574BB848}"/>
              </a:ext>
            </a:extLst>
          </p:cNvPr>
          <p:cNvSpPr>
            <a:spLocks noGrp="1"/>
          </p:cNvSpPr>
          <p:nvPr>
            <p:ph type="pic" sz="quarter" idx="11" hasCustomPrompt="1"/>
          </p:nvPr>
        </p:nvSpPr>
        <p:spPr>
          <a:xfrm>
            <a:off x="8353425" y="680720"/>
            <a:ext cx="3838575" cy="2705100"/>
          </a:xfrm>
          <a:prstGeom prst="rect">
            <a:avLst/>
          </a:prstGeom>
        </p:spPr>
        <p:txBody>
          <a:bodyPr/>
          <a:lstStyle>
            <a:lvl1pPr marL="0" indent="0">
              <a:buNone/>
              <a:defRPr sz="1600">
                <a:solidFill>
                  <a:srgbClr val="5F5F5F"/>
                </a:solidFill>
              </a:defRPr>
            </a:lvl1pPr>
          </a:lstStyle>
          <a:p>
            <a:r>
              <a:rPr lang="es-CL" dirty="0"/>
              <a:t>Doble clic para incorporar una imagen</a:t>
            </a:r>
          </a:p>
        </p:txBody>
      </p:sp>
      <p:sp>
        <p:nvSpPr>
          <p:cNvPr id="43" name="Marcador de posición de imagen 5">
            <a:extLst>
              <a:ext uri="{FF2B5EF4-FFF2-40B4-BE49-F238E27FC236}">
                <a16:creationId xmlns:a16="http://schemas.microsoft.com/office/drawing/2014/main" id="{2934B818-E267-2047-A000-A4E61AED2649}"/>
              </a:ext>
            </a:extLst>
          </p:cNvPr>
          <p:cNvSpPr>
            <a:spLocks noGrp="1"/>
          </p:cNvSpPr>
          <p:nvPr>
            <p:ph type="pic" sz="quarter" idx="12" hasCustomPrompt="1"/>
          </p:nvPr>
        </p:nvSpPr>
        <p:spPr>
          <a:xfrm>
            <a:off x="8353425" y="3596958"/>
            <a:ext cx="3838575" cy="2705100"/>
          </a:xfrm>
          <a:prstGeom prst="rect">
            <a:avLst/>
          </a:prstGeom>
        </p:spPr>
        <p:txBody>
          <a:bodyPr/>
          <a:lstStyle>
            <a:lvl1pPr marL="0" indent="0">
              <a:buNone/>
              <a:defRPr sz="1600">
                <a:solidFill>
                  <a:srgbClr val="5F5F5F"/>
                </a:solidFill>
              </a:defRPr>
            </a:lvl1pPr>
          </a:lstStyle>
          <a:p>
            <a:r>
              <a:rPr lang="es-CL" dirty="0"/>
              <a:t>Doble clic para incorporar una imagen</a:t>
            </a:r>
          </a:p>
        </p:txBody>
      </p:sp>
      <p:sp>
        <p:nvSpPr>
          <p:cNvPr id="2" name="Marcador de posición de imagen 5">
            <a:extLst>
              <a:ext uri="{FF2B5EF4-FFF2-40B4-BE49-F238E27FC236}">
                <a16:creationId xmlns:a16="http://schemas.microsoft.com/office/drawing/2014/main" id="{E92B164E-CC63-0E19-09E8-8E547A1F83D4}"/>
              </a:ext>
            </a:extLst>
          </p:cNvPr>
          <p:cNvSpPr>
            <a:spLocks noGrp="1"/>
          </p:cNvSpPr>
          <p:nvPr>
            <p:ph type="pic" sz="quarter" idx="13" hasCustomPrompt="1"/>
          </p:nvPr>
        </p:nvSpPr>
        <p:spPr>
          <a:xfrm>
            <a:off x="4198778" y="680720"/>
            <a:ext cx="3838575" cy="2705100"/>
          </a:xfrm>
          <a:prstGeom prst="rect">
            <a:avLst/>
          </a:prstGeom>
        </p:spPr>
        <p:txBody>
          <a:bodyPr/>
          <a:lstStyle>
            <a:lvl1pPr marL="0" indent="0">
              <a:buNone/>
              <a:defRPr sz="1600">
                <a:solidFill>
                  <a:srgbClr val="5F5F5F"/>
                </a:solidFill>
              </a:defRPr>
            </a:lvl1pPr>
          </a:lstStyle>
          <a:p>
            <a:r>
              <a:rPr lang="es-CL" dirty="0"/>
              <a:t>Doble clic para incorporar una imagen</a:t>
            </a:r>
          </a:p>
        </p:txBody>
      </p:sp>
      <p:sp>
        <p:nvSpPr>
          <p:cNvPr id="3" name="Marcador de posición de imagen 5">
            <a:extLst>
              <a:ext uri="{FF2B5EF4-FFF2-40B4-BE49-F238E27FC236}">
                <a16:creationId xmlns:a16="http://schemas.microsoft.com/office/drawing/2014/main" id="{2E44EB07-4420-AA45-9E5C-EA43C34D1E5A}"/>
              </a:ext>
            </a:extLst>
          </p:cNvPr>
          <p:cNvSpPr>
            <a:spLocks noGrp="1"/>
          </p:cNvSpPr>
          <p:nvPr>
            <p:ph type="pic" sz="quarter" idx="14" hasCustomPrompt="1"/>
          </p:nvPr>
        </p:nvSpPr>
        <p:spPr>
          <a:xfrm>
            <a:off x="4198778" y="3596958"/>
            <a:ext cx="3838575" cy="2705100"/>
          </a:xfrm>
          <a:prstGeom prst="rect">
            <a:avLst/>
          </a:prstGeom>
        </p:spPr>
        <p:txBody>
          <a:bodyPr/>
          <a:lstStyle>
            <a:lvl1pPr marL="0" indent="0">
              <a:buNone/>
              <a:defRPr sz="1600">
                <a:solidFill>
                  <a:srgbClr val="5F5F5F"/>
                </a:solidFill>
              </a:defRPr>
            </a:lvl1pPr>
          </a:lstStyle>
          <a:p>
            <a:r>
              <a:rPr lang="es-CL" dirty="0"/>
              <a:t>Doble clic para incorporar una imagen</a:t>
            </a:r>
          </a:p>
        </p:txBody>
      </p:sp>
      <p:sp>
        <p:nvSpPr>
          <p:cNvPr id="4" name="Marcador de posición de imagen 5">
            <a:extLst>
              <a:ext uri="{FF2B5EF4-FFF2-40B4-BE49-F238E27FC236}">
                <a16:creationId xmlns:a16="http://schemas.microsoft.com/office/drawing/2014/main" id="{BB29FC8B-B8C5-DE3E-1730-00F09681D73D}"/>
              </a:ext>
            </a:extLst>
          </p:cNvPr>
          <p:cNvSpPr>
            <a:spLocks noGrp="1"/>
          </p:cNvSpPr>
          <p:nvPr>
            <p:ph type="pic" sz="quarter" idx="15" hasCustomPrompt="1"/>
          </p:nvPr>
        </p:nvSpPr>
        <p:spPr>
          <a:xfrm>
            <a:off x="44131" y="680720"/>
            <a:ext cx="3838575" cy="2705100"/>
          </a:xfrm>
          <a:prstGeom prst="rect">
            <a:avLst/>
          </a:prstGeom>
        </p:spPr>
        <p:txBody>
          <a:bodyPr/>
          <a:lstStyle>
            <a:lvl1pPr marL="0" indent="0">
              <a:buNone/>
              <a:defRPr sz="1600">
                <a:solidFill>
                  <a:srgbClr val="5F5F5F"/>
                </a:solidFill>
              </a:defRPr>
            </a:lvl1pPr>
          </a:lstStyle>
          <a:p>
            <a:r>
              <a:rPr lang="es-CL" dirty="0"/>
              <a:t>Doble clic para incorporar una imagen</a:t>
            </a:r>
          </a:p>
        </p:txBody>
      </p:sp>
      <p:sp>
        <p:nvSpPr>
          <p:cNvPr id="5" name="Marcador de posición de imagen 5">
            <a:extLst>
              <a:ext uri="{FF2B5EF4-FFF2-40B4-BE49-F238E27FC236}">
                <a16:creationId xmlns:a16="http://schemas.microsoft.com/office/drawing/2014/main" id="{BC819A52-4CEE-3FE7-DB75-D06000CA16D5}"/>
              </a:ext>
            </a:extLst>
          </p:cNvPr>
          <p:cNvSpPr>
            <a:spLocks noGrp="1"/>
          </p:cNvSpPr>
          <p:nvPr>
            <p:ph type="pic" sz="quarter" idx="16" hasCustomPrompt="1"/>
          </p:nvPr>
        </p:nvSpPr>
        <p:spPr>
          <a:xfrm>
            <a:off x="44131" y="3596958"/>
            <a:ext cx="3838575" cy="2705100"/>
          </a:xfrm>
          <a:prstGeom prst="rect">
            <a:avLst/>
          </a:prstGeom>
        </p:spPr>
        <p:txBody>
          <a:bodyPr/>
          <a:lstStyle>
            <a:lvl1pPr marL="0" indent="0">
              <a:buNone/>
              <a:defRPr sz="1600">
                <a:solidFill>
                  <a:srgbClr val="5F5F5F"/>
                </a:solidFill>
              </a:defRPr>
            </a:lvl1pPr>
          </a:lstStyle>
          <a:p>
            <a:r>
              <a:rPr lang="es-CL" dirty="0"/>
              <a:t>Doble clic para incorporar una imagen</a:t>
            </a:r>
          </a:p>
        </p:txBody>
      </p:sp>
    </p:spTree>
    <p:extLst>
      <p:ext uri="{BB962C8B-B14F-4D97-AF65-F5344CB8AC3E}">
        <p14:creationId xmlns:p14="http://schemas.microsoft.com/office/powerpoint/2010/main" val="1712956467"/>
      </p:ext>
    </p:extLst>
  </p:cSld>
  <p:clrMapOvr>
    <a:masterClrMapping/>
  </p:clrMapOvr>
  <p:transition spd="med"/>
  <p:extLst>
    <p:ext uri="{DCECCB84-F9BA-43D5-87BE-67443E8EF086}">
      <p15:sldGuideLst xmlns:p15="http://schemas.microsoft.com/office/powerpoint/2012/main">
        <p15:guide id="1" orient="horz" pos="3952">
          <p15:clr>
            <a:srgbClr val="FBAE40"/>
          </p15:clr>
        </p15:guide>
        <p15:guide id="2" pos="370">
          <p15:clr>
            <a:srgbClr val="FBAE40"/>
          </p15:clr>
        </p15:guide>
        <p15:guide id="4" orient="horz" pos="391">
          <p15:clr>
            <a:srgbClr val="FBAE40"/>
          </p15:clr>
        </p15:guide>
        <p15:guide id="6" pos="739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9_texto con foto">
    <p:bg>
      <p:bgRef idx="1001">
        <a:schemeClr val="bg2"/>
      </p:bgRef>
    </p:bg>
    <p:spTree>
      <p:nvGrpSpPr>
        <p:cNvPr id="1" name=""/>
        <p:cNvGrpSpPr/>
        <p:nvPr/>
      </p:nvGrpSpPr>
      <p:grpSpPr>
        <a:xfrm>
          <a:off x="0" y="0"/>
          <a:ext cx="0" cy="0"/>
          <a:chOff x="0" y="0"/>
          <a:chExt cx="0" cy="0"/>
        </a:xfrm>
      </p:grpSpPr>
      <p:sp>
        <p:nvSpPr>
          <p:cNvPr id="30" name="Marcador de posición de imagen 5">
            <a:extLst>
              <a:ext uri="{FF2B5EF4-FFF2-40B4-BE49-F238E27FC236}">
                <a16:creationId xmlns:a16="http://schemas.microsoft.com/office/drawing/2014/main" id="{57FDAB6D-EC3D-AD46-90D9-9F81574BB848}"/>
              </a:ext>
            </a:extLst>
          </p:cNvPr>
          <p:cNvSpPr>
            <a:spLocks noGrp="1"/>
          </p:cNvSpPr>
          <p:nvPr>
            <p:ph type="pic" sz="quarter" idx="11" hasCustomPrompt="1"/>
          </p:nvPr>
        </p:nvSpPr>
        <p:spPr>
          <a:xfrm>
            <a:off x="8799993" y="1956390"/>
            <a:ext cx="2028380" cy="1429429"/>
          </a:xfrm>
          <a:prstGeom prst="rect">
            <a:avLst/>
          </a:prstGeom>
        </p:spPr>
        <p:txBody>
          <a:bodyPr/>
          <a:lstStyle>
            <a:lvl1pPr marL="0" indent="0">
              <a:buNone/>
              <a:defRPr sz="1600">
                <a:solidFill>
                  <a:srgbClr val="5F5F5F"/>
                </a:solidFill>
              </a:defRPr>
            </a:lvl1pPr>
          </a:lstStyle>
          <a:p>
            <a:r>
              <a:rPr lang="es-CL" dirty="0"/>
              <a:t>Doble clic para incorporar una imagen</a:t>
            </a:r>
          </a:p>
        </p:txBody>
      </p:sp>
      <p:sp>
        <p:nvSpPr>
          <p:cNvPr id="43" name="Marcador de posición de imagen 5">
            <a:extLst>
              <a:ext uri="{FF2B5EF4-FFF2-40B4-BE49-F238E27FC236}">
                <a16:creationId xmlns:a16="http://schemas.microsoft.com/office/drawing/2014/main" id="{2934B818-E267-2047-A000-A4E61AED2649}"/>
              </a:ext>
            </a:extLst>
          </p:cNvPr>
          <p:cNvSpPr>
            <a:spLocks noGrp="1"/>
          </p:cNvSpPr>
          <p:nvPr>
            <p:ph type="pic" sz="quarter" idx="12" hasCustomPrompt="1"/>
          </p:nvPr>
        </p:nvSpPr>
        <p:spPr>
          <a:xfrm>
            <a:off x="8065021" y="3596958"/>
            <a:ext cx="3661513" cy="2580322"/>
          </a:xfrm>
          <a:prstGeom prst="rect">
            <a:avLst/>
          </a:prstGeom>
        </p:spPr>
        <p:txBody>
          <a:bodyPr/>
          <a:lstStyle>
            <a:lvl1pPr marL="0" indent="0">
              <a:buNone/>
              <a:defRPr sz="1600">
                <a:solidFill>
                  <a:srgbClr val="5F5F5F"/>
                </a:solidFill>
              </a:defRPr>
            </a:lvl1pPr>
          </a:lstStyle>
          <a:p>
            <a:r>
              <a:rPr lang="es-CL" dirty="0"/>
              <a:t>Doble clic para incorporar una imagen</a:t>
            </a:r>
          </a:p>
        </p:txBody>
      </p:sp>
      <p:sp>
        <p:nvSpPr>
          <p:cNvPr id="2" name="Marcador de posición de imagen 5">
            <a:extLst>
              <a:ext uri="{FF2B5EF4-FFF2-40B4-BE49-F238E27FC236}">
                <a16:creationId xmlns:a16="http://schemas.microsoft.com/office/drawing/2014/main" id="{E92B164E-CC63-0E19-09E8-8E547A1F83D4}"/>
              </a:ext>
            </a:extLst>
          </p:cNvPr>
          <p:cNvSpPr>
            <a:spLocks noGrp="1"/>
          </p:cNvSpPr>
          <p:nvPr>
            <p:ph type="pic" sz="quarter" idx="13" hasCustomPrompt="1"/>
          </p:nvPr>
        </p:nvSpPr>
        <p:spPr>
          <a:xfrm>
            <a:off x="4645345" y="680720"/>
            <a:ext cx="3838575" cy="2705100"/>
          </a:xfrm>
          <a:prstGeom prst="rect">
            <a:avLst/>
          </a:prstGeom>
        </p:spPr>
        <p:txBody>
          <a:bodyPr/>
          <a:lstStyle>
            <a:lvl1pPr marL="0" indent="0">
              <a:buNone/>
              <a:defRPr sz="1600">
                <a:solidFill>
                  <a:srgbClr val="5F5F5F"/>
                </a:solidFill>
              </a:defRPr>
            </a:lvl1pPr>
          </a:lstStyle>
          <a:p>
            <a:r>
              <a:rPr lang="es-CL" dirty="0"/>
              <a:t>Doble clic para incorporar una imagen</a:t>
            </a:r>
          </a:p>
        </p:txBody>
      </p:sp>
      <p:sp>
        <p:nvSpPr>
          <p:cNvPr id="3" name="Marcador de posición de imagen 5">
            <a:extLst>
              <a:ext uri="{FF2B5EF4-FFF2-40B4-BE49-F238E27FC236}">
                <a16:creationId xmlns:a16="http://schemas.microsoft.com/office/drawing/2014/main" id="{2E44EB07-4420-AA45-9E5C-EA43C34D1E5A}"/>
              </a:ext>
            </a:extLst>
          </p:cNvPr>
          <p:cNvSpPr>
            <a:spLocks noGrp="1"/>
          </p:cNvSpPr>
          <p:nvPr>
            <p:ph type="pic" sz="quarter" idx="14" hasCustomPrompt="1"/>
          </p:nvPr>
        </p:nvSpPr>
        <p:spPr>
          <a:xfrm>
            <a:off x="4645346" y="3596958"/>
            <a:ext cx="3103602" cy="2187154"/>
          </a:xfrm>
          <a:prstGeom prst="rect">
            <a:avLst/>
          </a:prstGeom>
        </p:spPr>
        <p:txBody>
          <a:bodyPr/>
          <a:lstStyle>
            <a:lvl1pPr marL="0" indent="0">
              <a:buNone/>
              <a:defRPr sz="1600">
                <a:solidFill>
                  <a:srgbClr val="5F5F5F"/>
                </a:solidFill>
              </a:defRPr>
            </a:lvl1pPr>
          </a:lstStyle>
          <a:p>
            <a:r>
              <a:rPr lang="es-CL" dirty="0"/>
              <a:t>Doble clic para incorporar una imagen</a:t>
            </a:r>
          </a:p>
        </p:txBody>
      </p:sp>
      <p:sp>
        <p:nvSpPr>
          <p:cNvPr id="4" name="Marcador de posición de imagen 5">
            <a:extLst>
              <a:ext uri="{FF2B5EF4-FFF2-40B4-BE49-F238E27FC236}">
                <a16:creationId xmlns:a16="http://schemas.microsoft.com/office/drawing/2014/main" id="{BB29FC8B-B8C5-DE3E-1730-00F09681D73D}"/>
              </a:ext>
            </a:extLst>
          </p:cNvPr>
          <p:cNvSpPr>
            <a:spLocks noGrp="1"/>
          </p:cNvSpPr>
          <p:nvPr>
            <p:ph type="pic" sz="quarter" idx="15" hasCustomPrompt="1"/>
          </p:nvPr>
        </p:nvSpPr>
        <p:spPr>
          <a:xfrm>
            <a:off x="1576681" y="1446028"/>
            <a:ext cx="2752592" cy="1939792"/>
          </a:xfrm>
          <a:prstGeom prst="rect">
            <a:avLst/>
          </a:prstGeom>
        </p:spPr>
        <p:txBody>
          <a:bodyPr/>
          <a:lstStyle>
            <a:lvl1pPr marL="0" indent="0">
              <a:buNone/>
              <a:defRPr sz="1600">
                <a:solidFill>
                  <a:srgbClr val="5F5F5F"/>
                </a:solidFill>
              </a:defRPr>
            </a:lvl1pPr>
          </a:lstStyle>
          <a:p>
            <a:r>
              <a:rPr lang="es-CL" dirty="0"/>
              <a:t>Doble clic para incorporar una imagen</a:t>
            </a:r>
          </a:p>
        </p:txBody>
      </p:sp>
      <p:sp>
        <p:nvSpPr>
          <p:cNvPr id="5" name="Marcador de posición de imagen 5">
            <a:extLst>
              <a:ext uri="{FF2B5EF4-FFF2-40B4-BE49-F238E27FC236}">
                <a16:creationId xmlns:a16="http://schemas.microsoft.com/office/drawing/2014/main" id="{BC819A52-4CEE-3FE7-DB75-D06000CA16D5}"/>
              </a:ext>
            </a:extLst>
          </p:cNvPr>
          <p:cNvSpPr>
            <a:spLocks noGrp="1"/>
          </p:cNvSpPr>
          <p:nvPr>
            <p:ph type="pic" sz="quarter" idx="16" hasCustomPrompt="1"/>
          </p:nvPr>
        </p:nvSpPr>
        <p:spPr>
          <a:xfrm>
            <a:off x="490698" y="3596958"/>
            <a:ext cx="3838575" cy="2705100"/>
          </a:xfrm>
          <a:prstGeom prst="rect">
            <a:avLst/>
          </a:prstGeom>
        </p:spPr>
        <p:txBody>
          <a:bodyPr/>
          <a:lstStyle>
            <a:lvl1pPr marL="0" indent="0">
              <a:buNone/>
              <a:defRPr sz="1600">
                <a:solidFill>
                  <a:srgbClr val="5F5F5F"/>
                </a:solidFill>
              </a:defRPr>
            </a:lvl1pPr>
          </a:lstStyle>
          <a:p>
            <a:r>
              <a:rPr lang="es-CL" dirty="0"/>
              <a:t>Doble clic para incorporar una imagen</a:t>
            </a:r>
          </a:p>
        </p:txBody>
      </p:sp>
      <p:pic>
        <p:nvPicPr>
          <p:cNvPr id="9" name="Picture 9">
            <a:extLst>
              <a:ext uri="{FF2B5EF4-FFF2-40B4-BE49-F238E27FC236}">
                <a16:creationId xmlns:a16="http://schemas.microsoft.com/office/drawing/2014/main" id="{277926F9-7738-E54C-AFDC-1307B1227F76}"/>
              </a:ext>
            </a:extLst>
          </p:cNvPr>
          <p:cNvPicPr>
            <a:picLocks noChangeAspect="1"/>
          </p:cNvPicPr>
          <p:nvPr userDrawn="1"/>
        </p:nvPicPr>
        <p:blipFill>
          <a:blip r:embed="rId2"/>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2595434843"/>
      </p:ext>
    </p:extLst>
  </p:cSld>
  <p:clrMapOvr>
    <a:overrideClrMapping bg1="dk1" tx1="lt1" bg2="dk2" tx2="lt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1" orient="horz" pos="3952">
          <p15:clr>
            <a:srgbClr val="FBAE40"/>
          </p15:clr>
        </p15:guide>
        <p15:guide id="2" pos="370">
          <p15:clr>
            <a:srgbClr val="FBAE40"/>
          </p15:clr>
        </p15:guide>
        <p15:guide id="4" orient="horz" pos="391">
          <p15:clr>
            <a:srgbClr val="FBAE40"/>
          </p15:clr>
        </p15:guide>
        <p15:guide id="6" pos="739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Título con logo">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ECF1D8DA-AE91-B336-5F4F-622ABF73F891}"/>
              </a:ext>
            </a:extLst>
          </p:cNvPr>
          <p:cNvGrpSpPr/>
          <p:nvPr userDrawn="1"/>
        </p:nvGrpSpPr>
        <p:grpSpPr>
          <a:xfrm>
            <a:off x="3858" y="6170736"/>
            <a:ext cx="12188142" cy="769918"/>
            <a:chOff x="3858" y="6152399"/>
            <a:chExt cx="12478428" cy="788255"/>
          </a:xfrm>
        </p:grpSpPr>
        <p:pic>
          <p:nvPicPr>
            <p:cNvPr id="7" name="Picture 6">
              <a:extLst>
                <a:ext uri="{FF2B5EF4-FFF2-40B4-BE49-F238E27FC236}">
                  <a16:creationId xmlns:a16="http://schemas.microsoft.com/office/drawing/2014/main" id="{E93BFBBF-EA61-7CDE-8490-495FA9B233D1}"/>
                </a:ext>
              </a:extLst>
            </p:cNvPr>
            <p:cNvPicPr>
              <a:picLocks noChangeAspect="1"/>
            </p:cNvPicPr>
            <p:nvPr userDrawn="1"/>
          </p:nvPicPr>
          <p:blipFill>
            <a:blip r:embed="rId3"/>
            <a:stretch>
              <a:fillRect/>
            </a:stretch>
          </p:blipFill>
          <p:spPr>
            <a:xfrm rot="10800000">
              <a:off x="3858" y="6155622"/>
              <a:ext cx="9722734" cy="702378"/>
            </a:xfrm>
            <a:prstGeom prst="rect">
              <a:avLst/>
            </a:prstGeom>
          </p:spPr>
        </p:pic>
        <p:pic>
          <p:nvPicPr>
            <p:cNvPr id="6" name="Picture 5">
              <a:extLst>
                <a:ext uri="{FF2B5EF4-FFF2-40B4-BE49-F238E27FC236}">
                  <a16:creationId xmlns:a16="http://schemas.microsoft.com/office/drawing/2014/main" id="{784C8EA7-94E9-33E0-B16D-5DEC620A0ACF}"/>
                </a:ext>
              </a:extLst>
            </p:cNvPr>
            <p:cNvPicPr>
              <a:picLocks noChangeAspect="1"/>
            </p:cNvPicPr>
            <p:nvPr userDrawn="1"/>
          </p:nvPicPr>
          <p:blipFill rotWithShape="1">
            <a:blip r:embed="rId4"/>
            <a:srcRect l="300" t="-11714"/>
            <a:stretch/>
          </p:blipFill>
          <p:spPr>
            <a:xfrm rot="10800000">
              <a:off x="9713918" y="6152399"/>
              <a:ext cx="2768368" cy="788255"/>
            </a:xfrm>
            <a:prstGeom prst="rect">
              <a:avLst/>
            </a:prstGeom>
          </p:spPr>
        </p:pic>
      </p:grpSp>
      <p:graphicFrame>
        <p:nvGraphicFramePr>
          <p:cNvPr id="4" name="Rectangle 1" hidden="1"/>
          <p:cNvGraphicFramePr>
            <a:graphicFrameLocks/>
          </p:cNvGraphicFramePr>
          <p:nvPr>
            <p:custDataLst>
              <p:tags r:id="rId1"/>
            </p:custData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name="Diapositiva de think-cell" r:id="rId5" imgW="0" imgH="0" progId="TCLayout.ActiveDocument.1">
                  <p:embed/>
                </p:oleObj>
              </mc:Choice>
              <mc:Fallback>
                <p:oleObj name="Diapositiva de think-cell" r:id="rId5" imgW="0" imgH="0" progId="TCLayout.ActiveDocument.1">
                  <p:embed/>
                  <p:pic>
                    <p:nvPicPr>
                      <p:cNvPr id="4" name="Rectangle 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 Placeholder 12">
            <a:extLst>
              <a:ext uri="{FF2B5EF4-FFF2-40B4-BE49-F238E27FC236}">
                <a16:creationId xmlns:a16="http://schemas.microsoft.com/office/drawing/2014/main" id="{215871B1-FFC4-C047-AEC4-260103AD9E7E}"/>
              </a:ext>
            </a:extLst>
          </p:cNvPr>
          <p:cNvSpPr>
            <a:spLocks noGrp="1"/>
          </p:cNvSpPr>
          <p:nvPr>
            <p:ph type="body" sz="quarter" idx="11" hasCustomPrompt="1"/>
          </p:nvPr>
        </p:nvSpPr>
        <p:spPr>
          <a:xfrm>
            <a:off x="449264" y="6463751"/>
            <a:ext cx="8347074" cy="276989"/>
          </a:xfrm>
          <a:prstGeom prst="rect">
            <a:avLst/>
          </a:prstGeom>
        </p:spPr>
        <p:txBody>
          <a:bodyPr anchor="t"/>
          <a:lstStyle>
            <a:lvl1pPr marL="0" indent="0">
              <a:lnSpc>
                <a:spcPct val="90000"/>
              </a:lnSpc>
              <a:spcBef>
                <a:spcPts val="100"/>
              </a:spcBef>
              <a:spcAft>
                <a:spcPts val="100"/>
              </a:spcAft>
              <a:buNone/>
              <a:tabLst/>
              <a:defRPr sz="900">
                <a:solidFill>
                  <a:schemeClr val="bg1"/>
                </a:solidFill>
                <a:latin typeface="Arial" panose="020B0604020202020204" pitchFamily="34" charset="0"/>
                <a:cs typeface="Arial" panose="020B0604020202020204" pitchFamily="34" charset="0"/>
              </a:defRPr>
            </a:lvl1pPr>
          </a:lstStyle>
          <a:p>
            <a:pPr lvl="0"/>
            <a:r>
              <a:rPr lang="en-US" dirty="0"/>
              <a:t>Fuente o Pie de </a:t>
            </a:r>
            <a:r>
              <a:rPr lang="en-US" dirty="0" err="1"/>
              <a:t>página</a:t>
            </a:r>
            <a:r>
              <a:rPr lang="en-US" dirty="0"/>
              <a:t> Arial 9</a:t>
            </a:r>
          </a:p>
        </p:txBody>
      </p:sp>
      <p:sp>
        <p:nvSpPr>
          <p:cNvPr id="2" name="Marcador de texto 7">
            <a:extLst>
              <a:ext uri="{FF2B5EF4-FFF2-40B4-BE49-F238E27FC236}">
                <a16:creationId xmlns:a16="http://schemas.microsoft.com/office/drawing/2014/main" id="{C7A55DA8-23C9-A172-4FF2-402869E03DB9}"/>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3" name="Marcador de texto 7">
            <a:extLst>
              <a:ext uri="{FF2B5EF4-FFF2-40B4-BE49-F238E27FC236}">
                <a16:creationId xmlns:a16="http://schemas.microsoft.com/office/drawing/2014/main" id="{84E84AA1-C6A5-FEBB-0336-03D88A7B95A7}"/>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sp>
        <p:nvSpPr>
          <p:cNvPr id="13" name="Marcador de número de diapositiva 1">
            <a:extLst>
              <a:ext uri="{FF2B5EF4-FFF2-40B4-BE49-F238E27FC236}">
                <a16:creationId xmlns:a16="http://schemas.microsoft.com/office/drawing/2014/main" id="{4E2E6A7D-802D-09C3-1DA8-5740CE40EFB0}"/>
              </a:ext>
            </a:extLst>
          </p:cNvPr>
          <p:cNvSpPr>
            <a:spLocks noGrp="1"/>
          </p:cNvSpPr>
          <p:nvPr>
            <p:ph type="sldNum" sz="quarter" idx="63"/>
          </p:nvPr>
        </p:nvSpPr>
        <p:spPr>
          <a:xfrm>
            <a:off x="10192107" y="6463750"/>
            <a:ext cx="1542766" cy="276989"/>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cxnSp>
        <p:nvCxnSpPr>
          <p:cNvPr id="5" name="Conector recto 18">
            <a:extLst>
              <a:ext uri="{FF2B5EF4-FFF2-40B4-BE49-F238E27FC236}">
                <a16:creationId xmlns:a16="http://schemas.microsoft.com/office/drawing/2014/main" id="{2B0EC971-B217-3722-17F7-276BB1155E27}"/>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12" name="Picture 9">
            <a:extLst>
              <a:ext uri="{FF2B5EF4-FFF2-40B4-BE49-F238E27FC236}">
                <a16:creationId xmlns:a16="http://schemas.microsoft.com/office/drawing/2014/main" id="{543DA8BA-4F7D-714C-AC44-D7DAA46C1FD3}"/>
              </a:ext>
            </a:extLst>
          </p:cNvPr>
          <p:cNvPicPr>
            <a:picLocks noChangeAspect="1"/>
          </p:cNvPicPr>
          <p:nvPr userDrawn="1"/>
        </p:nvPicPr>
        <p:blipFill>
          <a:blip r:embed="rId6"/>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320679037"/>
      </p:ext>
    </p:extLst>
  </p:cSld>
  <p:clrMapOvr>
    <a:masterClrMapping/>
  </p:clrMapOvr>
  <p:transition/>
  <p:extLst>
    <p:ext uri="{DCECCB84-F9BA-43D5-87BE-67443E8EF086}">
      <p15:sldGuideLst xmlns:p15="http://schemas.microsoft.com/office/powerpoint/2012/main">
        <p15:guide id="1" pos="331">
          <p15:clr>
            <a:srgbClr val="FBAE40"/>
          </p15:clr>
        </p15:guide>
        <p15:guide id="2" pos="3861">
          <p15:clr>
            <a:srgbClr val="FBAE40"/>
          </p15:clr>
        </p15:guide>
        <p15:guide id="3" orient="horz" pos="2501">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2_Título con logo">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1"/>
            </p:custData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name="Diapositiva de think-cell" r:id="rId3" imgW="0" imgH="0" progId="TCLayout.ActiveDocument.1">
                  <p:embed/>
                </p:oleObj>
              </mc:Choice>
              <mc:Fallback>
                <p:oleObj name="Diapositiva de think-cell" r:id="rId3" imgW="0" imgH="0" progId="TCLayout.ActiveDocument.1">
                  <p:embed/>
                  <p:pic>
                    <p:nvPicPr>
                      <p:cNvPr id="4" name="Rectangle 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 Placeholder 12">
            <a:extLst>
              <a:ext uri="{FF2B5EF4-FFF2-40B4-BE49-F238E27FC236}">
                <a16:creationId xmlns:a16="http://schemas.microsoft.com/office/drawing/2014/main" id="{215871B1-FFC4-C047-AEC4-260103AD9E7E}"/>
              </a:ext>
            </a:extLst>
          </p:cNvPr>
          <p:cNvSpPr>
            <a:spLocks noGrp="1"/>
          </p:cNvSpPr>
          <p:nvPr>
            <p:ph type="body" sz="quarter" idx="11" hasCustomPrompt="1"/>
          </p:nvPr>
        </p:nvSpPr>
        <p:spPr>
          <a:xfrm>
            <a:off x="449263" y="6463751"/>
            <a:ext cx="8959105" cy="276989"/>
          </a:xfrm>
          <a:prstGeom prst="rect">
            <a:avLst/>
          </a:prstGeom>
        </p:spPr>
        <p:txBody>
          <a:bodyPr anchor="t"/>
          <a:lstStyle>
            <a:lvl1pPr marL="0" indent="0">
              <a:lnSpc>
                <a:spcPct val="90000"/>
              </a:lnSpc>
              <a:spcBef>
                <a:spcPts val="100"/>
              </a:spcBef>
              <a:spcAft>
                <a:spcPts val="100"/>
              </a:spcAft>
              <a:buNone/>
              <a:tabLst/>
              <a:defRPr sz="900">
                <a:solidFill>
                  <a:schemeClr val="accent3"/>
                </a:solidFill>
                <a:latin typeface="Arial" panose="020B0604020202020204" pitchFamily="34" charset="0"/>
                <a:cs typeface="Arial" panose="020B0604020202020204" pitchFamily="34" charset="0"/>
              </a:defRPr>
            </a:lvl1pPr>
          </a:lstStyle>
          <a:p>
            <a:pPr lvl="0"/>
            <a:r>
              <a:rPr lang="en-US" dirty="0"/>
              <a:t>Fuente o Pie de </a:t>
            </a:r>
            <a:r>
              <a:rPr lang="en-US" dirty="0" err="1"/>
              <a:t>página</a:t>
            </a:r>
            <a:r>
              <a:rPr lang="en-US" dirty="0"/>
              <a:t> Arial 9</a:t>
            </a:r>
          </a:p>
        </p:txBody>
      </p:sp>
      <p:sp>
        <p:nvSpPr>
          <p:cNvPr id="2" name="Marcador de texto 7">
            <a:extLst>
              <a:ext uri="{FF2B5EF4-FFF2-40B4-BE49-F238E27FC236}">
                <a16:creationId xmlns:a16="http://schemas.microsoft.com/office/drawing/2014/main" id="{C7A55DA8-23C9-A172-4FF2-402869E03DB9}"/>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3" name="Marcador de texto 7">
            <a:extLst>
              <a:ext uri="{FF2B5EF4-FFF2-40B4-BE49-F238E27FC236}">
                <a16:creationId xmlns:a16="http://schemas.microsoft.com/office/drawing/2014/main" id="{84E84AA1-C6A5-FEBB-0336-03D88A7B95A7}"/>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sp>
        <p:nvSpPr>
          <p:cNvPr id="13" name="Marcador de número de diapositiva 1">
            <a:extLst>
              <a:ext uri="{FF2B5EF4-FFF2-40B4-BE49-F238E27FC236}">
                <a16:creationId xmlns:a16="http://schemas.microsoft.com/office/drawing/2014/main" id="{4E2E6A7D-802D-09C3-1DA8-5740CE40EFB0}"/>
              </a:ext>
            </a:extLst>
          </p:cNvPr>
          <p:cNvSpPr>
            <a:spLocks noGrp="1"/>
          </p:cNvSpPr>
          <p:nvPr>
            <p:ph type="sldNum" sz="quarter" idx="63"/>
          </p:nvPr>
        </p:nvSpPr>
        <p:spPr>
          <a:xfrm>
            <a:off x="9890709" y="6463751"/>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cxnSp>
        <p:nvCxnSpPr>
          <p:cNvPr id="5" name="Conector recto 18">
            <a:extLst>
              <a:ext uri="{FF2B5EF4-FFF2-40B4-BE49-F238E27FC236}">
                <a16:creationId xmlns:a16="http://schemas.microsoft.com/office/drawing/2014/main" id="{2B0EC971-B217-3722-17F7-276BB1155E27}"/>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9" name="Picture 9">
            <a:extLst>
              <a:ext uri="{FF2B5EF4-FFF2-40B4-BE49-F238E27FC236}">
                <a16:creationId xmlns:a16="http://schemas.microsoft.com/office/drawing/2014/main" id="{ACCBF752-43F9-3D42-A021-FF715DC77157}"/>
              </a:ext>
            </a:extLst>
          </p:cNvPr>
          <p:cNvPicPr>
            <a:picLocks noChangeAspect="1"/>
          </p:cNvPicPr>
          <p:nvPr userDrawn="1"/>
        </p:nvPicPr>
        <p:blipFill>
          <a:blip r:embed="rId4"/>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1930135767"/>
      </p:ext>
    </p:extLst>
  </p:cSld>
  <p:clrMapOvr>
    <a:masterClrMapping/>
  </p:clrMapOvr>
  <p:transition/>
  <p:extLst>
    <p:ext uri="{DCECCB84-F9BA-43D5-87BE-67443E8EF086}">
      <p15:sldGuideLst xmlns:p15="http://schemas.microsoft.com/office/powerpoint/2012/main">
        <p15:guide id="1" pos="331">
          <p15:clr>
            <a:srgbClr val="FBAE40"/>
          </p15:clr>
        </p15:guide>
        <p15:guide id="2" pos="3861">
          <p15:clr>
            <a:srgbClr val="FBAE40"/>
          </p15:clr>
        </p15:guide>
        <p15:guide id="3" orient="horz" pos="250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5_Título con logo">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1"/>
            </p:custData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name="Diapositiva de think-cell" r:id="rId3" imgW="0" imgH="0" progId="TCLayout.ActiveDocument.1">
                  <p:embed/>
                </p:oleObj>
              </mc:Choice>
              <mc:Fallback>
                <p:oleObj name="Diapositiva de think-cell" r:id="rId3" imgW="0" imgH="0" progId="TCLayout.ActiveDocument.1">
                  <p:embed/>
                  <p:pic>
                    <p:nvPicPr>
                      <p:cNvPr id="4" name="Rectangle 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 Placeholder 12">
            <a:extLst>
              <a:ext uri="{FF2B5EF4-FFF2-40B4-BE49-F238E27FC236}">
                <a16:creationId xmlns:a16="http://schemas.microsoft.com/office/drawing/2014/main" id="{215871B1-FFC4-C047-AEC4-260103AD9E7E}"/>
              </a:ext>
            </a:extLst>
          </p:cNvPr>
          <p:cNvSpPr>
            <a:spLocks noGrp="1"/>
          </p:cNvSpPr>
          <p:nvPr>
            <p:ph type="body" sz="quarter" idx="11" hasCustomPrompt="1"/>
          </p:nvPr>
        </p:nvSpPr>
        <p:spPr>
          <a:xfrm>
            <a:off x="449263" y="6463751"/>
            <a:ext cx="8959105" cy="276989"/>
          </a:xfrm>
          <a:prstGeom prst="rect">
            <a:avLst/>
          </a:prstGeom>
        </p:spPr>
        <p:txBody>
          <a:bodyPr anchor="t"/>
          <a:lstStyle>
            <a:lvl1pPr marL="0" indent="0">
              <a:lnSpc>
                <a:spcPct val="90000"/>
              </a:lnSpc>
              <a:spcBef>
                <a:spcPts val="100"/>
              </a:spcBef>
              <a:spcAft>
                <a:spcPts val="100"/>
              </a:spcAft>
              <a:buNone/>
              <a:tabLst/>
              <a:defRPr sz="900">
                <a:solidFill>
                  <a:schemeClr val="accent3"/>
                </a:solidFill>
                <a:latin typeface="Arial" panose="020B0604020202020204" pitchFamily="34" charset="0"/>
                <a:cs typeface="Arial" panose="020B0604020202020204" pitchFamily="34" charset="0"/>
              </a:defRPr>
            </a:lvl1pPr>
          </a:lstStyle>
          <a:p>
            <a:pPr lvl="0"/>
            <a:r>
              <a:rPr lang="en-US" dirty="0"/>
              <a:t>Fuente o Pie de </a:t>
            </a:r>
            <a:r>
              <a:rPr lang="en-US" dirty="0" err="1"/>
              <a:t>página</a:t>
            </a:r>
            <a:r>
              <a:rPr lang="en-US" dirty="0"/>
              <a:t> Arial 9</a:t>
            </a:r>
          </a:p>
        </p:txBody>
      </p:sp>
      <p:sp>
        <p:nvSpPr>
          <p:cNvPr id="2" name="Marcador de texto 7">
            <a:extLst>
              <a:ext uri="{FF2B5EF4-FFF2-40B4-BE49-F238E27FC236}">
                <a16:creationId xmlns:a16="http://schemas.microsoft.com/office/drawing/2014/main" id="{C7A55DA8-23C9-A172-4FF2-402869E03DB9}"/>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3" name="Marcador de texto 7">
            <a:extLst>
              <a:ext uri="{FF2B5EF4-FFF2-40B4-BE49-F238E27FC236}">
                <a16:creationId xmlns:a16="http://schemas.microsoft.com/office/drawing/2014/main" id="{84E84AA1-C6A5-FEBB-0336-03D88A7B95A7}"/>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sp>
        <p:nvSpPr>
          <p:cNvPr id="13" name="Marcador de número de diapositiva 1">
            <a:extLst>
              <a:ext uri="{FF2B5EF4-FFF2-40B4-BE49-F238E27FC236}">
                <a16:creationId xmlns:a16="http://schemas.microsoft.com/office/drawing/2014/main" id="{4E2E6A7D-802D-09C3-1DA8-5740CE40EFB0}"/>
              </a:ext>
            </a:extLst>
          </p:cNvPr>
          <p:cNvSpPr>
            <a:spLocks noGrp="1"/>
          </p:cNvSpPr>
          <p:nvPr>
            <p:ph type="sldNum" sz="quarter" idx="63"/>
          </p:nvPr>
        </p:nvSpPr>
        <p:spPr>
          <a:xfrm>
            <a:off x="9890709" y="6463751"/>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cxnSp>
        <p:nvCxnSpPr>
          <p:cNvPr id="5" name="Conector recto 18">
            <a:extLst>
              <a:ext uri="{FF2B5EF4-FFF2-40B4-BE49-F238E27FC236}">
                <a16:creationId xmlns:a16="http://schemas.microsoft.com/office/drawing/2014/main" id="{2B0EC971-B217-3722-17F7-276BB1155E27}"/>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10" name="Picture 9">
            <a:extLst>
              <a:ext uri="{FF2B5EF4-FFF2-40B4-BE49-F238E27FC236}">
                <a16:creationId xmlns:a16="http://schemas.microsoft.com/office/drawing/2014/main" id="{7336333D-C26B-EB07-8FBD-B3FD72C3649A}"/>
              </a:ext>
            </a:extLst>
          </p:cNvPr>
          <p:cNvPicPr>
            <a:picLocks noChangeAspect="1"/>
          </p:cNvPicPr>
          <p:nvPr userDrawn="1"/>
        </p:nvPicPr>
        <p:blipFill>
          <a:blip r:embed="rId4"/>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3611378854"/>
      </p:ext>
    </p:extLst>
  </p:cSld>
  <p:clrMapOvr>
    <a:masterClrMapping/>
  </p:clrMapOvr>
  <p:transition/>
  <p:extLst>
    <p:ext uri="{DCECCB84-F9BA-43D5-87BE-67443E8EF086}">
      <p15:sldGuideLst xmlns:p15="http://schemas.microsoft.com/office/powerpoint/2012/main">
        <p15:guide id="1" pos="331">
          <p15:clr>
            <a:srgbClr val="FBAE40"/>
          </p15:clr>
        </p15:guide>
        <p15:guide id="2" pos="3861">
          <p15:clr>
            <a:srgbClr val="FBAE40"/>
          </p15:clr>
        </p15:guide>
        <p15:guide id="3" orient="horz" pos="250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7_Título con logo">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1"/>
            </p:custData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name="Diapositiva de think-cell" r:id="rId3" imgW="0" imgH="0" progId="TCLayout.ActiveDocument.1">
                  <p:embed/>
                </p:oleObj>
              </mc:Choice>
              <mc:Fallback>
                <p:oleObj name="Diapositiva de think-cell" r:id="rId3" imgW="0" imgH="0" progId="TCLayout.ActiveDocument.1">
                  <p:embed/>
                  <p:pic>
                    <p:nvPicPr>
                      <p:cNvPr id="4" name="Rectangle 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 Placeholder 12">
            <a:extLst>
              <a:ext uri="{FF2B5EF4-FFF2-40B4-BE49-F238E27FC236}">
                <a16:creationId xmlns:a16="http://schemas.microsoft.com/office/drawing/2014/main" id="{215871B1-FFC4-C047-AEC4-260103AD9E7E}"/>
              </a:ext>
            </a:extLst>
          </p:cNvPr>
          <p:cNvSpPr>
            <a:spLocks noGrp="1"/>
          </p:cNvSpPr>
          <p:nvPr>
            <p:ph type="body" sz="quarter" idx="11" hasCustomPrompt="1"/>
          </p:nvPr>
        </p:nvSpPr>
        <p:spPr>
          <a:xfrm>
            <a:off x="449263" y="6463751"/>
            <a:ext cx="8959105" cy="276989"/>
          </a:xfrm>
          <a:prstGeom prst="rect">
            <a:avLst/>
          </a:prstGeom>
        </p:spPr>
        <p:txBody>
          <a:bodyPr anchor="t"/>
          <a:lstStyle>
            <a:lvl1pPr marL="0" indent="0">
              <a:lnSpc>
                <a:spcPct val="90000"/>
              </a:lnSpc>
              <a:spcBef>
                <a:spcPts val="100"/>
              </a:spcBef>
              <a:spcAft>
                <a:spcPts val="100"/>
              </a:spcAft>
              <a:buNone/>
              <a:tabLst/>
              <a:defRPr sz="900">
                <a:solidFill>
                  <a:schemeClr val="accent3"/>
                </a:solidFill>
                <a:latin typeface="Arial" panose="020B0604020202020204" pitchFamily="34" charset="0"/>
                <a:cs typeface="Arial" panose="020B0604020202020204" pitchFamily="34" charset="0"/>
              </a:defRPr>
            </a:lvl1pPr>
          </a:lstStyle>
          <a:p>
            <a:pPr lvl="0"/>
            <a:r>
              <a:rPr lang="en-US" dirty="0"/>
              <a:t>Fuente o Pie de </a:t>
            </a:r>
            <a:r>
              <a:rPr lang="en-US" dirty="0" err="1"/>
              <a:t>página</a:t>
            </a:r>
            <a:r>
              <a:rPr lang="en-US" dirty="0"/>
              <a:t> Arial 9</a:t>
            </a:r>
          </a:p>
        </p:txBody>
      </p:sp>
      <p:sp>
        <p:nvSpPr>
          <p:cNvPr id="2" name="Marcador de texto 7">
            <a:extLst>
              <a:ext uri="{FF2B5EF4-FFF2-40B4-BE49-F238E27FC236}">
                <a16:creationId xmlns:a16="http://schemas.microsoft.com/office/drawing/2014/main" id="{C7A55DA8-23C9-A172-4FF2-402869E03DB9}"/>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accent4"/>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3" name="Marcador de texto 7">
            <a:extLst>
              <a:ext uri="{FF2B5EF4-FFF2-40B4-BE49-F238E27FC236}">
                <a16:creationId xmlns:a16="http://schemas.microsoft.com/office/drawing/2014/main" id="{84E84AA1-C6A5-FEBB-0336-03D88A7B95A7}"/>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chemeClr val="accent6"/>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sp>
        <p:nvSpPr>
          <p:cNvPr id="13" name="Marcador de número de diapositiva 1">
            <a:extLst>
              <a:ext uri="{FF2B5EF4-FFF2-40B4-BE49-F238E27FC236}">
                <a16:creationId xmlns:a16="http://schemas.microsoft.com/office/drawing/2014/main" id="{4E2E6A7D-802D-09C3-1DA8-5740CE40EFB0}"/>
              </a:ext>
            </a:extLst>
          </p:cNvPr>
          <p:cNvSpPr>
            <a:spLocks noGrp="1"/>
          </p:cNvSpPr>
          <p:nvPr>
            <p:ph type="sldNum" sz="quarter" idx="63"/>
          </p:nvPr>
        </p:nvSpPr>
        <p:spPr>
          <a:xfrm>
            <a:off x="9890709" y="6463751"/>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cxnSp>
        <p:nvCxnSpPr>
          <p:cNvPr id="5" name="Conector recto 18">
            <a:extLst>
              <a:ext uri="{FF2B5EF4-FFF2-40B4-BE49-F238E27FC236}">
                <a16:creationId xmlns:a16="http://schemas.microsoft.com/office/drawing/2014/main" id="{2B0EC971-B217-3722-17F7-276BB1155E27}"/>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8" name="Picture 7">
            <a:extLst>
              <a:ext uri="{FF2B5EF4-FFF2-40B4-BE49-F238E27FC236}">
                <a16:creationId xmlns:a16="http://schemas.microsoft.com/office/drawing/2014/main" id="{6232B572-5761-5C00-420A-B9EDA9F6468B}"/>
              </a:ext>
            </a:extLst>
          </p:cNvPr>
          <p:cNvPicPr>
            <a:picLocks noChangeAspect="1"/>
          </p:cNvPicPr>
          <p:nvPr userDrawn="1"/>
        </p:nvPicPr>
        <p:blipFill>
          <a:blip r:embed="rId4"/>
          <a:stretch>
            <a:fillRect/>
          </a:stretch>
        </p:blipFill>
        <p:spPr>
          <a:xfrm>
            <a:off x="10458369" y="457795"/>
            <a:ext cx="1094073" cy="518518"/>
          </a:xfrm>
          <a:prstGeom prst="rect">
            <a:avLst/>
          </a:prstGeom>
        </p:spPr>
      </p:pic>
    </p:spTree>
    <p:extLst>
      <p:ext uri="{BB962C8B-B14F-4D97-AF65-F5344CB8AC3E}">
        <p14:creationId xmlns:p14="http://schemas.microsoft.com/office/powerpoint/2010/main" val="2464160498"/>
      </p:ext>
    </p:extLst>
  </p:cSld>
  <p:clrMapOvr>
    <a:masterClrMapping/>
  </p:clrMapOvr>
  <p:transition/>
  <p:extLst>
    <p:ext uri="{DCECCB84-F9BA-43D5-87BE-67443E8EF086}">
      <p15:sldGuideLst xmlns:p15="http://schemas.microsoft.com/office/powerpoint/2012/main">
        <p15:guide id="1" pos="331">
          <p15:clr>
            <a:srgbClr val="FBAE40"/>
          </p15:clr>
        </p15:guide>
        <p15:guide id="2" pos="3861">
          <p15:clr>
            <a:srgbClr val="FBAE40"/>
          </p15:clr>
        </p15:guide>
        <p15:guide id="3" orient="horz" pos="250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6_Título con logo">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E27719-0FF0-A561-FD72-4E80D6379953}"/>
              </a:ext>
            </a:extLst>
          </p:cNvPr>
          <p:cNvPicPr>
            <a:picLocks noChangeAspect="1"/>
          </p:cNvPicPr>
          <p:nvPr userDrawn="1"/>
        </p:nvPicPr>
        <p:blipFill>
          <a:blip r:embed="rId3"/>
          <a:stretch>
            <a:fillRect/>
          </a:stretch>
        </p:blipFill>
        <p:spPr>
          <a:xfrm>
            <a:off x="10458369" y="457795"/>
            <a:ext cx="1415553" cy="518518"/>
          </a:xfrm>
          <a:prstGeom prst="rect">
            <a:avLst/>
          </a:prstGeom>
        </p:spPr>
      </p:pic>
      <p:graphicFrame>
        <p:nvGraphicFramePr>
          <p:cNvPr id="4" name="Rectangle 1" hidden="1"/>
          <p:cNvGraphicFramePr>
            <a:graphicFrameLocks/>
          </p:cNvGraphicFramePr>
          <p:nvPr>
            <p:custDataLst>
              <p:tags r:id="rId1"/>
            </p:custData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name="Diapositiva de think-cell" r:id="rId4" imgW="0" imgH="0" progId="TCLayout.ActiveDocument.1">
                  <p:embed/>
                </p:oleObj>
              </mc:Choice>
              <mc:Fallback>
                <p:oleObj name="Diapositiva de think-cell" r:id="rId4" imgW="0" imgH="0" progId="TCLayout.ActiveDocument.1">
                  <p:embed/>
                  <p:pic>
                    <p:nvPicPr>
                      <p:cNvPr id="4" name="Rectangle 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 Placeholder 12">
            <a:extLst>
              <a:ext uri="{FF2B5EF4-FFF2-40B4-BE49-F238E27FC236}">
                <a16:creationId xmlns:a16="http://schemas.microsoft.com/office/drawing/2014/main" id="{215871B1-FFC4-C047-AEC4-260103AD9E7E}"/>
              </a:ext>
            </a:extLst>
          </p:cNvPr>
          <p:cNvSpPr>
            <a:spLocks noGrp="1"/>
          </p:cNvSpPr>
          <p:nvPr>
            <p:ph type="body" sz="quarter" idx="11" hasCustomPrompt="1"/>
          </p:nvPr>
        </p:nvSpPr>
        <p:spPr>
          <a:xfrm>
            <a:off x="449263" y="6463751"/>
            <a:ext cx="8959105" cy="276989"/>
          </a:xfrm>
          <a:prstGeom prst="rect">
            <a:avLst/>
          </a:prstGeom>
        </p:spPr>
        <p:txBody>
          <a:bodyPr anchor="t"/>
          <a:lstStyle>
            <a:lvl1pPr marL="0" indent="0">
              <a:lnSpc>
                <a:spcPct val="90000"/>
              </a:lnSpc>
              <a:spcBef>
                <a:spcPts val="100"/>
              </a:spcBef>
              <a:spcAft>
                <a:spcPts val="100"/>
              </a:spcAft>
              <a:buNone/>
              <a:tabLst/>
              <a:defRPr sz="900">
                <a:solidFill>
                  <a:schemeClr val="accent3"/>
                </a:solidFill>
                <a:latin typeface="Arial" panose="020B0604020202020204" pitchFamily="34" charset="0"/>
                <a:cs typeface="Arial" panose="020B0604020202020204" pitchFamily="34" charset="0"/>
              </a:defRPr>
            </a:lvl1pPr>
          </a:lstStyle>
          <a:p>
            <a:pPr lvl="0"/>
            <a:r>
              <a:rPr lang="en-US" dirty="0"/>
              <a:t>Fuente o Pie de </a:t>
            </a:r>
            <a:r>
              <a:rPr lang="en-US" dirty="0" err="1"/>
              <a:t>página</a:t>
            </a:r>
            <a:r>
              <a:rPr lang="en-US" dirty="0"/>
              <a:t> Arial 9</a:t>
            </a:r>
          </a:p>
        </p:txBody>
      </p:sp>
      <p:sp>
        <p:nvSpPr>
          <p:cNvPr id="2" name="Marcador de texto 7">
            <a:extLst>
              <a:ext uri="{FF2B5EF4-FFF2-40B4-BE49-F238E27FC236}">
                <a16:creationId xmlns:a16="http://schemas.microsoft.com/office/drawing/2014/main" id="{C7A55DA8-23C9-A172-4FF2-402869E03DB9}"/>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accent5"/>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3" name="Marcador de texto 7">
            <a:extLst>
              <a:ext uri="{FF2B5EF4-FFF2-40B4-BE49-F238E27FC236}">
                <a16:creationId xmlns:a16="http://schemas.microsoft.com/office/drawing/2014/main" id="{84E84AA1-C6A5-FEBB-0336-03D88A7B95A7}"/>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rgbClr val="1E117C"/>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sp>
        <p:nvSpPr>
          <p:cNvPr id="13" name="Marcador de número de diapositiva 1">
            <a:extLst>
              <a:ext uri="{FF2B5EF4-FFF2-40B4-BE49-F238E27FC236}">
                <a16:creationId xmlns:a16="http://schemas.microsoft.com/office/drawing/2014/main" id="{4E2E6A7D-802D-09C3-1DA8-5740CE40EFB0}"/>
              </a:ext>
            </a:extLst>
          </p:cNvPr>
          <p:cNvSpPr>
            <a:spLocks noGrp="1"/>
          </p:cNvSpPr>
          <p:nvPr>
            <p:ph type="sldNum" sz="quarter" idx="63"/>
          </p:nvPr>
        </p:nvSpPr>
        <p:spPr>
          <a:xfrm>
            <a:off x="9890709" y="6463751"/>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cxnSp>
        <p:nvCxnSpPr>
          <p:cNvPr id="5" name="Conector recto 18">
            <a:extLst>
              <a:ext uri="{FF2B5EF4-FFF2-40B4-BE49-F238E27FC236}">
                <a16:creationId xmlns:a16="http://schemas.microsoft.com/office/drawing/2014/main" id="{2B0EC971-B217-3722-17F7-276BB1155E27}"/>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929526435"/>
      </p:ext>
    </p:extLst>
  </p:cSld>
  <p:clrMapOvr>
    <a:masterClrMapping/>
  </p:clrMapOvr>
  <p:transition/>
  <p:extLst>
    <p:ext uri="{DCECCB84-F9BA-43D5-87BE-67443E8EF086}">
      <p15:sldGuideLst xmlns:p15="http://schemas.microsoft.com/office/powerpoint/2012/main">
        <p15:guide id="1" pos="331">
          <p15:clr>
            <a:srgbClr val="FBAE40"/>
          </p15:clr>
        </p15:guide>
        <p15:guide id="2" pos="3861">
          <p15:clr>
            <a:srgbClr val="FBAE40"/>
          </p15:clr>
        </p15:guide>
        <p15:guide id="3" orient="horz" pos="250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4_Título con logo">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1"/>
            </p:custData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name="Diapositiva de think-cell" r:id="rId3" imgW="0" imgH="0" progId="TCLayout.ActiveDocument.1">
                  <p:embed/>
                </p:oleObj>
              </mc:Choice>
              <mc:Fallback>
                <p:oleObj name="Diapositiva de think-cell" r:id="rId3" imgW="0" imgH="0" progId="TCLayout.ActiveDocument.1">
                  <p:embed/>
                  <p:pic>
                    <p:nvPicPr>
                      <p:cNvPr id="4" name="Rectangle 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 Placeholder 12">
            <a:extLst>
              <a:ext uri="{FF2B5EF4-FFF2-40B4-BE49-F238E27FC236}">
                <a16:creationId xmlns:a16="http://schemas.microsoft.com/office/drawing/2014/main" id="{215871B1-FFC4-C047-AEC4-260103AD9E7E}"/>
              </a:ext>
            </a:extLst>
          </p:cNvPr>
          <p:cNvSpPr>
            <a:spLocks noGrp="1"/>
          </p:cNvSpPr>
          <p:nvPr>
            <p:ph type="body" sz="quarter" idx="11" hasCustomPrompt="1"/>
          </p:nvPr>
        </p:nvSpPr>
        <p:spPr>
          <a:xfrm>
            <a:off x="449263" y="6463751"/>
            <a:ext cx="8959105" cy="276989"/>
          </a:xfrm>
          <a:prstGeom prst="rect">
            <a:avLst/>
          </a:prstGeom>
        </p:spPr>
        <p:txBody>
          <a:bodyPr anchor="t"/>
          <a:lstStyle>
            <a:lvl1pPr marL="0" indent="0">
              <a:lnSpc>
                <a:spcPct val="90000"/>
              </a:lnSpc>
              <a:spcBef>
                <a:spcPts val="100"/>
              </a:spcBef>
              <a:spcAft>
                <a:spcPts val="100"/>
              </a:spcAft>
              <a:buNone/>
              <a:tabLst/>
              <a:defRPr sz="900">
                <a:solidFill>
                  <a:schemeClr val="accent3"/>
                </a:solidFill>
                <a:latin typeface="Arial" panose="020B0604020202020204" pitchFamily="34" charset="0"/>
                <a:cs typeface="Arial" panose="020B0604020202020204" pitchFamily="34" charset="0"/>
              </a:defRPr>
            </a:lvl1pPr>
          </a:lstStyle>
          <a:p>
            <a:pPr lvl="0"/>
            <a:r>
              <a:rPr lang="en-US" dirty="0"/>
              <a:t>Fuente o Pie de </a:t>
            </a:r>
            <a:r>
              <a:rPr lang="en-US" dirty="0" err="1"/>
              <a:t>página</a:t>
            </a:r>
            <a:r>
              <a:rPr lang="en-US" dirty="0"/>
              <a:t> Arial 9</a:t>
            </a:r>
          </a:p>
        </p:txBody>
      </p:sp>
      <p:sp>
        <p:nvSpPr>
          <p:cNvPr id="2" name="Marcador de texto 7">
            <a:extLst>
              <a:ext uri="{FF2B5EF4-FFF2-40B4-BE49-F238E27FC236}">
                <a16:creationId xmlns:a16="http://schemas.microsoft.com/office/drawing/2014/main" id="{C7A55DA8-23C9-A172-4FF2-402869E03DB9}"/>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3" name="Marcador de texto 7">
            <a:extLst>
              <a:ext uri="{FF2B5EF4-FFF2-40B4-BE49-F238E27FC236}">
                <a16:creationId xmlns:a16="http://schemas.microsoft.com/office/drawing/2014/main" id="{84E84AA1-C6A5-FEBB-0336-03D88A7B95A7}"/>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sp>
        <p:nvSpPr>
          <p:cNvPr id="13" name="Marcador de número de diapositiva 1">
            <a:extLst>
              <a:ext uri="{FF2B5EF4-FFF2-40B4-BE49-F238E27FC236}">
                <a16:creationId xmlns:a16="http://schemas.microsoft.com/office/drawing/2014/main" id="{4E2E6A7D-802D-09C3-1DA8-5740CE40EFB0}"/>
              </a:ext>
            </a:extLst>
          </p:cNvPr>
          <p:cNvSpPr>
            <a:spLocks noGrp="1"/>
          </p:cNvSpPr>
          <p:nvPr>
            <p:ph type="sldNum" sz="quarter" idx="63"/>
          </p:nvPr>
        </p:nvSpPr>
        <p:spPr>
          <a:xfrm>
            <a:off x="9890709" y="6463751"/>
            <a:ext cx="1844164" cy="240348"/>
          </a:xfrm>
        </p:spPr>
        <p:txBody>
          <a:bodyPr lIns="0" tIns="0" rIns="0" bIns="0" anchor="t"/>
          <a:lstStyle>
            <a:lvl1pPr>
              <a:defRPr sz="1000">
                <a:solidFill>
                  <a:schemeClr val="accent3"/>
                </a:solidFill>
                <a:latin typeface="Arial" panose="020B0604020202020204" pitchFamily="34" charset="0"/>
                <a:cs typeface="Arial" panose="020B0604020202020204" pitchFamily="34" charset="0"/>
              </a:defRPr>
            </a:lvl1pPr>
          </a:lstStyle>
          <a:p>
            <a:fld id="{B37290F3-BA30-9341-A10E-737EC97582C1}" type="slidenum">
              <a:rPr lang="es-CL" smtClean="0"/>
              <a:pPr/>
              <a:t>‹Nº›</a:t>
            </a:fld>
            <a:endParaRPr lang="es-CL" dirty="0"/>
          </a:p>
        </p:txBody>
      </p:sp>
      <p:cxnSp>
        <p:nvCxnSpPr>
          <p:cNvPr id="5" name="Conector recto 18">
            <a:extLst>
              <a:ext uri="{FF2B5EF4-FFF2-40B4-BE49-F238E27FC236}">
                <a16:creationId xmlns:a16="http://schemas.microsoft.com/office/drawing/2014/main" id="{2B0EC971-B217-3722-17F7-276BB1155E27}"/>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9" name="Picture 9">
            <a:extLst>
              <a:ext uri="{FF2B5EF4-FFF2-40B4-BE49-F238E27FC236}">
                <a16:creationId xmlns:a16="http://schemas.microsoft.com/office/drawing/2014/main" id="{C4780D07-F93A-DD47-B2C4-CBAED270497B}"/>
              </a:ext>
            </a:extLst>
          </p:cNvPr>
          <p:cNvPicPr>
            <a:picLocks noChangeAspect="1"/>
          </p:cNvPicPr>
          <p:nvPr userDrawn="1"/>
        </p:nvPicPr>
        <p:blipFill>
          <a:blip r:embed="rId4"/>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3181765266"/>
      </p:ext>
    </p:extLst>
  </p:cSld>
  <p:clrMapOvr>
    <a:masterClrMapping/>
  </p:clrMapOvr>
  <p:transition/>
  <p:extLst>
    <p:ext uri="{DCECCB84-F9BA-43D5-87BE-67443E8EF086}">
      <p15:sldGuideLst xmlns:p15="http://schemas.microsoft.com/office/powerpoint/2012/main">
        <p15:guide id="1" pos="331">
          <p15:clr>
            <a:srgbClr val="FBAE40"/>
          </p15:clr>
        </p15:guide>
        <p15:guide id="2" pos="3861">
          <p15:clr>
            <a:srgbClr val="FBAE40"/>
          </p15:clr>
        </p15:guide>
        <p15:guide id="3" orient="horz" pos="250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3_Título con logo">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1"/>
            </p:custData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name="Diapositiva de think-cell" r:id="rId3" imgW="0" imgH="0" progId="TCLayout.ActiveDocument.1">
                  <p:embed/>
                </p:oleObj>
              </mc:Choice>
              <mc:Fallback>
                <p:oleObj name="Diapositiva de think-cell" r:id="rId3" imgW="0" imgH="0" progId="TCLayout.ActiveDocument.1">
                  <p:embed/>
                  <p:pic>
                    <p:nvPicPr>
                      <p:cNvPr id="4" name="Rectangle 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Marcador de texto 2">
            <a:extLst>
              <a:ext uri="{FF2B5EF4-FFF2-40B4-BE49-F238E27FC236}">
                <a16:creationId xmlns:a16="http://schemas.microsoft.com/office/drawing/2014/main" id="{1292E102-2234-9AE9-43F9-1A80E7A5AA56}"/>
              </a:ext>
            </a:extLst>
          </p:cNvPr>
          <p:cNvSpPr>
            <a:spLocks noGrp="1"/>
          </p:cNvSpPr>
          <p:nvPr>
            <p:ph type="body" sz="quarter" idx="12" hasCustomPrompt="1"/>
          </p:nvPr>
        </p:nvSpPr>
        <p:spPr>
          <a:xfrm>
            <a:off x="6261233" y="2204864"/>
            <a:ext cx="5473567" cy="4145136"/>
          </a:xfrm>
          <a:prstGeom prst="rect">
            <a:avLst/>
          </a:prstGeom>
        </p:spPr>
        <p:txBody>
          <a:bodyPr anchor="t"/>
          <a:lstStyle>
            <a:lvl1pPr marL="0" indent="0">
              <a:spcBef>
                <a:spcPts val="600"/>
              </a:spcBef>
              <a:spcAft>
                <a:spcPts val="600"/>
              </a:spcAft>
              <a:buClr>
                <a:schemeClr val="bg2"/>
              </a:buClr>
              <a:buSzPct val="95000"/>
              <a:buFontTx/>
              <a:buNone/>
              <a:defRPr sz="1600">
                <a:solidFill>
                  <a:srgbClr val="5F5F5F"/>
                </a:solidFill>
              </a:defRPr>
            </a:lvl1pPr>
            <a:lvl2pPr marL="676275" indent="-371475">
              <a:spcBef>
                <a:spcPts val="600"/>
              </a:spcBef>
              <a:spcAft>
                <a:spcPts val="600"/>
              </a:spcAft>
              <a:buClr>
                <a:schemeClr val="bg2"/>
              </a:buClr>
              <a:buSzPct val="95000"/>
              <a:buFont typeface="Wingdings" pitchFamily="2" charset="2"/>
              <a:buChar char="§"/>
              <a:tabLst/>
              <a:defRPr lang="es-ES" sz="1400" b="0" i="0" u="none" strike="noStrike" cap="none" spc="0" baseline="0" dirty="0" smtClean="0">
                <a:solidFill>
                  <a:srgbClr val="5F5F5F"/>
                </a:solidFill>
                <a:uFillTx/>
                <a:latin typeface="Arial"/>
                <a:ea typeface="Arial"/>
                <a:cs typeface="Arial"/>
                <a:sym typeface="Arial"/>
              </a:defRPr>
            </a:lvl2pPr>
            <a:lvl3pPr marL="1030288" indent="-333375">
              <a:spcBef>
                <a:spcPts val="600"/>
              </a:spcBef>
              <a:spcAft>
                <a:spcPts val="600"/>
              </a:spcAft>
              <a:buClr>
                <a:schemeClr val="bg2"/>
              </a:buClr>
              <a:buSzPct val="95000"/>
              <a:buFont typeface=".Lucida Grande UI Regular"/>
              <a:buChar char="▫"/>
              <a:tabLst/>
              <a:defRPr sz="1400">
                <a:solidFill>
                  <a:srgbClr val="5F5F5F"/>
                </a:solidFill>
              </a:defRPr>
            </a:lvl3pPr>
            <a:lvl4pPr marL="1342232" indent="-332582">
              <a:spcBef>
                <a:spcPts val="600"/>
              </a:spcBef>
              <a:spcAft>
                <a:spcPts val="600"/>
              </a:spcAft>
              <a:buClr>
                <a:schemeClr val="bg2"/>
              </a:buClr>
              <a:buSzPct val="95000"/>
              <a:buFont typeface=".Lucida Grande UI Regular"/>
              <a:buChar char="▫"/>
              <a:tabLst/>
              <a:defRPr sz="1400">
                <a:solidFill>
                  <a:srgbClr val="5F5F5F"/>
                </a:solidFill>
              </a:defRPr>
            </a:lvl4pPr>
            <a:lvl5pPr marL="1675607" indent="-364332">
              <a:spcBef>
                <a:spcPts val="600"/>
              </a:spcBef>
              <a:spcAft>
                <a:spcPts val="600"/>
              </a:spcAft>
              <a:buClr>
                <a:schemeClr val="bg2"/>
              </a:buClr>
              <a:buSzPct val="95000"/>
              <a:buFont typeface=".Lucida Grande UI Regular"/>
              <a:buChar char="▫"/>
              <a:tabLst>
                <a:tab pos="1571625" algn="l"/>
              </a:tabLst>
              <a:defRPr sz="1400">
                <a:solidFill>
                  <a:srgbClr val="5F5F5F"/>
                </a:solidFill>
              </a:defRPr>
            </a:lvl5pPr>
          </a:lstStyle>
          <a:p>
            <a:pPr lvl="0"/>
            <a:r>
              <a:rPr lang="es-ES" dirty="0"/>
              <a:t>Párrafo solo texto Arial 16</a:t>
            </a:r>
          </a:p>
          <a:p>
            <a:pPr lvl="1"/>
            <a:r>
              <a:rPr lang="es-ES" dirty="0" err="1"/>
              <a:t>Bullet</a:t>
            </a:r>
            <a:r>
              <a:rPr lang="es-ES" dirty="0"/>
              <a:t> Arial 14</a:t>
            </a:r>
          </a:p>
          <a:p>
            <a:pPr lvl="2"/>
            <a:r>
              <a:rPr lang="es-ES" dirty="0"/>
              <a:t>Sub-</a:t>
            </a:r>
            <a:r>
              <a:rPr lang="es-ES" dirty="0" err="1"/>
              <a:t>bullet</a:t>
            </a:r>
            <a:r>
              <a:rPr lang="es-ES" dirty="0"/>
              <a:t> Arial 14</a:t>
            </a:r>
          </a:p>
          <a:p>
            <a:pPr lvl="3"/>
            <a:r>
              <a:rPr lang="es-ES" dirty="0"/>
              <a:t>Sub-</a:t>
            </a:r>
            <a:r>
              <a:rPr lang="es-ES" dirty="0" err="1"/>
              <a:t>bullet</a:t>
            </a:r>
            <a:r>
              <a:rPr lang="es-ES" dirty="0"/>
              <a:t> Arial 14</a:t>
            </a:r>
          </a:p>
          <a:p>
            <a:pPr lvl="4"/>
            <a:r>
              <a:rPr lang="es-ES" dirty="0"/>
              <a:t>Sub-</a:t>
            </a:r>
            <a:r>
              <a:rPr lang="es-ES" dirty="0" err="1"/>
              <a:t>bullet</a:t>
            </a:r>
            <a:r>
              <a:rPr lang="es-ES" dirty="0"/>
              <a:t> Arial 14</a:t>
            </a:r>
          </a:p>
          <a:p>
            <a:pPr lvl="4"/>
            <a:endParaRPr lang="es-ES_tradnl" dirty="0"/>
          </a:p>
        </p:txBody>
      </p:sp>
      <p:sp>
        <p:nvSpPr>
          <p:cNvPr id="7" name="Marcador de texto 2">
            <a:extLst>
              <a:ext uri="{FF2B5EF4-FFF2-40B4-BE49-F238E27FC236}">
                <a16:creationId xmlns:a16="http://schemas.microsoft.com/office/drawing/2014/main" id="{EA46E090-29E9-6D24-97F3-40AB9216DDC4}"/>
              </a:ext>
            </a:extLst>
          </p:cNvPr>
          <p:cNvSpPr>
            <a:spLocks noGrp="1"/>
          </p:cNvSpPr>
          <p:nvPr>
            <p:ph type="body" sz="quarter" idx="21" hasCustomPrompt="1"/>
          </p:nvPr>
        </p:nvSpPr>
        <p:spPr>
          <a:xfrm>
            <a:off x="445969" y="2204864"/>
            <a:ext cx="5473567" cy="4145136"/>
          </a:xfrm>
          <a:prstGeom prst="rect">
            <a:avLst/>
          </a:prstGeom>
        </p:spPr>
        <p:txBody>
          <a:bodyPr anchor="t"/>
          <a:lstStyle>
            <a:lvl1pPr marL="0" indent="0">
              <a:spcBef>
                <a:spcPts val="600"/>
              </a:spcBef>
              <a:spcAft>
                <a:spcPts val="600"/>
              </a:spcAft>
              <a:buClr>
                <a:schemeClr val="bg2"/>
              </a:buClr>
              <a:buSzPct val="95000"/>
              <a:buFontTx/>
              <a:buNone/>
              <a:defRPr sz="1600">
                <a:solidFill>
                  <a:srgbClr val="5F5F5F"/>
                </a:solidFill>
              </a:defRPr>
            </a:lvl1pPr>
            <a:lvl2pPr marL="676275" indent="-371475">
              <a:spcBef>
                <a:spcPts val="600"/>
              </a:spcBef>
              <a:spcAft>
                <a:spcPts val="600"/>
              </a:spcAft>
              <a:buClr>
                <a:schemeClr val="bg2"/>
              </a:buClr>
              <a:buSzPct val="95000"/>
              <a:buFont typeface="Wingdings" pitchFamily="2" charset="2"/>
              <a:buChar char="§"/>
              <a:tabLst/>
              <a:defRPr lang="es-ES" sz="1400" b="0" i="0" u="none" strike="noStrike" cap="none" spc="0" baseline="0" dirty="0" smtClean="0">
                <a:solidFill>
                  <a:srgbClr val="5F5F5F"/>
                </a:solidFill>
                <a:uFillTx/>
                <a:latin typeface="Arial"/>
                <a:ea typeface="Arial"/>
                <a:cs typeface="Arial"/>
                <a:sym typeface="Arial"/>
              </a:defRPr>
            </a:lvl2pPr>
            <a:lvl3pPr marL="1030288" indent="-333375">
              <a:spcBef>
                <a:spcPts val="600"/>
              </a:spcBef>
              <a:spcAft>
                <a:spcPts val="600"/>
              </a:spcAft>
              <a:buClr>
                <a:schemeClr val="bg2"/>
              </a:buClr>
              <a:buSzPct val="95000"/>
              <a:buFont typeface=".Lucida Grande UI Regular"/>
              <a:buChar char="▫"/>
              <a:tabLst/>
              <a:defRPr sz="1400">
                <a:solidFill>
                  <a:srgbClr val="5F5F5F"/>
                </a:solidFill>
              </a:defRPr>
            </a:lvl3pPr>
            <a:lvl4pPr marL="1342232" indent="-332582">
              <a:spcBef>
                <a:spcPts val="600"/>
              </a:spcBef>
              <a:spcAft>
                <a:spcPts val="600"/>
              </a:spcAft>
              <a:buClr>
                <a:schemeClr val="bg2"/>
              </a:buClr>
              <a:buSzPct val="95000"/>
              <a:buFont typeface=".Lucida Grande UI Regular"/>
              <a:buChar char="▫"/>
              <a:tabLst/>
              <a:defRPr sz="1400">
                <a:solidFill>
                  <a:srgbClr val="5F5F5F"/>
                </a:solidFill>
              </a:defRPr>
            </a:lvl4pPr>
            <a:lvl5pPr marL="1675607" indent="-364332">
              <a:spcBef>
                <a:spcPts val="600"/>
              </a:spcBef>
              <a:spcAft>
                <a:spcPts val="600"/>
              </a:spcAft>
              <a:buClr>
                <a:schemeClr val="bg2"/>
              </a:buClr>
              <a:buSzPct val="95000"/>
              <a:buFont typeface=".Lucida Grande UI Regular"/>
              <a:buChar char="▫"/>
              <a:tabLst>
                <a:tab pos="1571625" algn="l"/>
              </a:tabLst>
              <a:defRPr sz="1400">
                <a:solidFill>
                  <a:srgbClr val="5F5F5F"/>
                </a:solidFill>
              </a:defRPr>
            </a:lvl5pPr>
          </a:lstStyle>
          <a:p>
            <a:pPr lvl="0"/>
            <a:r>
              <a:rPr lang="es-ES" dirty="0"/>
              <a:t>Párrafo solo texto Arial 16</a:t>
            </a:r>
          </a:p>
          <a:p>
            <a:pPr lvl="1"/>
            <a:r>
              <a:rPr lang="es-ES" dirty="0" err="1"/>
              <a:t>Bullet</a:t>
            </a:r>
            <a:r>
              <a:rPr lang="es-ES" dirty="0"/>
              <a:t> Arial 14</a:t>
            </a:r>
          </a:p>
          <a:p>
            <a:pPr lvl="2"/>
            <a:r>
              <a:rPr lang="es-ES" dirty="0"/>
              <a:t>Sub-</a:t>
            </a:r>
            <a:r>
              <a:rPr lang="es-ES" dirty="0" err="1"/>
              <a:t>bullet</a:t>
            </a:r>
            <a:r>
              <a:rPr lang="es-ES" dirty="0"/>
              <a:t> Arial 14</a:t>
            </a:r>
          </a:p>
          <a:p>
            <a:pPr lvl="3"/>
            <a:r>
              <a:rPr lang="es-ES" dirty="0"/>
              <a:t>Sub-</a:t>
            </a:r>
            <a:r>
              <a:rPr lang="es-ES" dirty="0" err="1"/>
              <a:t>bullet</a:t>
            </a:r>
            <a:r>
              <a:rPr lang="es-ES" dirty="0"/>
              <a:t> Arial 14</a:t>
            </a:r>
          </a:p>
          <a:p>
            <a:pPr lvl="4"/>
            <a:r>
              <a:rPr lang="es-ES" dirty="0"/>
              <a:t>Sub-</a:t>
            </a:r>
            <a:r>
              <a:rPr lang="es-ES" dirty="0" err="1"/>
              <a:t>bullet</a:t>
            </a:r>
            <a:r>
              <a:rPr lang="es-ES" dirty="0"/>
              <a:t> Arial 14</a:t>
            </a:r>
          </a:p>
        </p:txBody>
      </p:sp>
      <p:sp>
        <p:nvSpPr>
          <p:cNvPr id="8" name="Marcador de texto 7">
            <a:extLst>
              <a:ext uri="{FF2B5EF4-FFF2-40B4-BE49-F238E27FC236}">
                <a16:creationId xmlns:a16="http://schemas.microsoft.com/office/drawing/2014/main" id="{9E5DFB5B-6456-EFCA-2081-B512D51BE56E}"/>
              </a:ext>
            </a:extLst>
          </p:cNvPr>
          <p:cNvSpPr>
            <a:spLocks noGrp="1"/>
          </p:cNvSpPr>
          <p:nvPr>
            <p:ph type="body" sz="quarter" idx="22" hasCustomPrompt="1"/>
          </p:nvPr>
        </p:nvSpPr>
        <p:spPr>
          <a:xfrm>
            <a:off x="459654" y="1608138"/>
            <a:ext cx="5459882" cy="412918"/>
          </a:xfrm>
          <a:prstGeom prst="rect">
            <a:avLst/>
          </a:prstGeom>
        </p:spPr>
        <p:txBody>
          <a:bodyPr/>
          <a:lstStyle>
            <a:lvl1pPr marL="0" indent="0">
              <a:buNone/>
              <a:defRPr sz="1600" b="1">
                <a:solidFill>
                  <a:schemeClr val="tx1"/>
                </a:solidFill>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9" name="Marcador de texto 7">
            <a:extLst>
              <a:ext uri="{FF2B5EF4-FFF2-40B4-BE49-F238E27FC236}">
                <a16:creationId xmlns:a16="http://schemas.microsoft.com/office/drawing/2014/main" id="{90A35E31-20A2-1E54-42EB-771CE83B1689}"/>
              </a:ext>
            </a:extLst>
          </p:cNvPr>
          <p:cNvSpPr>
            <a:spLocks noGrp="1"/>
          </p:cNvSpPr>
          <p:nvPr>
            <p:ph type="body" sz="quarter" idx="23" hasCustomPrompt="1"/>
          </p:nvPr>
        </p:nvSpPr>
        <p:spPr>
          <a:xfrm>
            <a:off x="6261233" y="1608138"/>
            <a:ext cx="5459882" cy="412918"/>
          </a:xfrm>
          <a:prstGeom prst="rect">
            <a:avLst/>
          </a:prstGeom>
        </p:spPr>
        <p:txBody>
          <a:bodyPr/>
          <a:lstStyle>
            <a:lvl1pPr marL="0" indent="0">
              <a:buNone/>
              <a:defRPr sz="1600" b="1">
                <a:solidFill>
                  <a:schemeClr val="tx1"/>
                </a:solidFill>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Bold 16</a:t>
            </a:r>
            <a:endParaRPr lang="es-CL" dirty="0"/>
          </a:p>
        </p:txBody>
      </p:sp>
      <p:sp>
        <p:nvSpPr>
          <p:cNvPr id="14" name="Marcador de texto 7">
            <a:extLst>
              <a:ext uri="{FF2B5EF4-FFF2-40B4-BE49-F238E27FC236}">
                <a16:creationId xmlns:a16="http://schemas.microsoft.com/office/drawing/2014/main" id="{A95935E3-04B2-E6B4-BD22-022586D55B45}"/>
              </a:ext>
            </a:extLst>
          </p:cNvPr>
          <p:cNvSpPr>
            <a:spLocks noGrp="1"/>
          </p:cNvSpPr>
          <p:nvPr>
            <p:ph type="body" sz="quarter" idx="61" hasCustomPrompt="1"/>
          </p:nvPr>
        </p:nvSpPr>
        <p:spPr>
          <a:xfrm>
            <a:off x="449262" y="496571"/>
            <a:ext cx="8347075" cy="335548"/>
          </a:xfrm>
          <a:prstGeom prst="rect">
            <a:avLst/>
          </a:prstGeom>
        </p:spPr>
        <p:txBody>
          <a:bodyPr lIns="0" tIns="0" rIns="0" bIns="0"/>
          <a:lstStyle>
            <a:lvl1pPr marL="0" indent="0">
              <a:buNone/>
              <a:defRPr sz="2000" b="0">
                <a:solidFill>
                  <a:schemeClr val="tx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15" name="Marcador de texto 7">
            <a:extLst>
              <a:ext uri="{FF2B5EF4-FFF2-40B4-BE49-F238E27FC236}">
                <a16:creationId xmlns:a16="http://schemas.microsoft.com/office/drawing/2014/main" id="{DA74DE6B-B246-971B-3BA6-AEDE50724898}"/>
              </a:ext>
            </a:extLst>
          </p:cNvPr>
          <p:cNvSpPr>
            <a:spLocks noGrp="1"/>
          </p:cNvSpPr>
          <p:nvPr>
            <p:ph type="body" sz="quarter" idx="62" hasCustomPrompt="1"/>
          </p:nvPr>
        </p:nvSpPr>
        <p:spPr>
          <a:xfrm>
            <a:off x="449262" y="872882"/>
            <a:ext cx="8347075" cy="356282"/>
          </a:xfrm>
          <a:prstGeom prst="rect">
            <a:avLst/>
          </a:prstGeom>
        </p:spPr>
        <p:txBody>
          <a:bodyPr lIns="0" tIns="0" rIns="0" bIns="0"/>
          <a:lstStyle>
            <a:lvl1pPr marL="0" indent="0">
              <a:buNone/>
              <a:defRPr sz="1600" b="0">
                <a:solidFill>
                  <a:schemeClr val="accent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cxnSp>
        <p:nvCxnSpPr>
          <p:cNvPr id="16" name="Conector recto 18">
            <a:extLst>
              <a:ext uri="{FF2B5EF4-FFF2-40B4-BE49-F238E27FC236}">
                <a16:creationId xmlns:a16="http://schemas.microsoft.com/office/drawing/2014/main" id="{79A3939C-E2E4-90BA-D536-FE400D5D8885}"/>
              </a:ext>
            </a:extLst>
          </p:cNvPr>
          <p:cNvCxnSpPr>
            <a:cxnSpLocks/>
          </p:cNvCxnSpPr>
          <p:nvPr userDrawn="1"/>
        </p:nvCxnSpPr>
        <p:spPr>
          <a:xfrm>
            <a:off x="436563" y="385812"/>
            <a:ext cx="1297221" cy="0"/>
          </a:xfrm>
          <a:prstGeom prst="line">
            <a:avLst/>
          </a:prstGeom>
          <a:noFill/>
          <a:ln w="22225"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pic>
        <p:nvPicPr>
          <p:cNvPr id="11" name="Picture 9">
            <a:extLst>
              <a:ext uri="{FF2B5EF4-FFF2-40B4-BE49-F238E27FC236}">
                <a16:creationId xmlns:a16="http://schemas.microsoft.com/office/drawing/2014/main" id="{0AAD014A-0DF0-AC4A-9E64-8615A5ADB1C6}"/>
              </a:ext>
            </a:extLst>
          </p:cNvPr>
          <p:cNvPicPr>
            <a:picLocks noChangeAspect="1"/>
          </p:cNvPicPr>
          <p:nvPr userDrawn="1"/>
        </p:nvPicPr>
        <p:blipFill>
          <a:blip r:embed="rId4"/>
          <a:stretch>
            <a:fillRect/>
          </a:stretch>
        </p:blipFill>
        <p:spPr>
          <a:xfrm>
            <a:off x="10456415" y="457317"/>
            <a:ext cx="1266351" cy="518996"/>
          </a:xfrm>
          <a:prstGeom prst="rect">
            <a:avLst/>
          </a:prstGeom>
        </p:spPr>
      </p:pic>
    </p:spTree>
    <p:extLst>
      <p:ext uri="{BB962C8B-B14F-4D97-AF65-F5344CB8AC3E}">
        <p14:creationId xmlns:p14="http://schemas.microsoft.com/office/powerpoint/2010/main" val="2433051709"/>
      </p:ext>
    </p:extLst>
  </p:cSld>
  <p:clrMapOvr>
    <a:masterClrMapping/>
  </p:clrMapOvr>
  <p:transition/>
  <p:extLst>
    <p:ext uri="{DCECCB84-F9BA-43D5-87BE-67443E8EF086}">
      <p15:sldGuideLst xmlns:p15="http://schemas.microsoft.com/office/powerpoint/2012/main">
        <p15:guide id="1" pos="331">
          <p15:clr>
            <a:srgbClr val="FBAE40"/>
          </p15:clr>
        </p15:guide>
        <p15:guide id="2" pos="3861">
          <p15:clr>
            <a:srgbClr val="FBAE40"/>
          </p15:clr>
        </p15:guide>
        <p15:guide id="3" orient="horz" pos="250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Cierre_casa">
    <p:bg>
      <p:bgRef idx="1001">
        <a:schemeClr val="bg2"/>
      </p:bgRef>
    </p:bg>
    <p:spTree>
      <p:nvGrpSpPr>
        <p:cNvPr id="1" name=""/>
        <p:cNvGrpSpPr/>
        <p:nvPr/>
      </p:nvGrpSpPr>
      <p:grpSpPr>
        <a:xfrm>
          <a:off x="0" y="0"/>
          <a:ext cx="0" cy="0"/>
          <a:chOff x="0" y="0"/>
          <a:chExt cx="0" cy="0"/>
        </a:xfrm>
      </p:grpSpPr>
      <p:sp>
        <p:nvSpPr>
          <p:cNvPr id="2" name="Marcador de texto 7">
            <a:extLst>
              <a:ext uri="{FF2B5EF4-FFF2-40B4-BE49-F238E27FC236}">
                <a16:creationId xmlns:a16="http://schemas.microsoft.com/office/drawing/2014/main" id="{6FD37190-D8CB-B721-B802-B940C8430ADD}"/>
              </a:ext>
            </a:extLst>
          </p:cNvPr>
          <p:cNvSpPr>
            <a:spLocks noGrp="1"/>
          </p:cNvSpPr>
          <p:nvPr>
            <p:ph type="body" sz="quarter" idx="17" hasCustomPrompt="1"/>
          </p:nvPr>
        </p:nvSpPr>
        <p:spPr>
          <a:xfrm>
            <a:off x="4866002" y="1325117"/>
            <a:ext cx="5340927" cy="3293365"/>
          </a:xfrm>
          <a:prstGeom prst="rect">
            <a:avLst/>
          </a:prstGeom>
        </p:spPr>
        <p:txBody>
          <a:bodyPr lIns="0" tIns="0" rIns="0" bIns="0"/>
          <a:lstStyle>
            <a:lvl1pPr marL="0" indent="0">
              <a:spcBef>
                <a:spcPts val="0"/>
              </a:spcBef>
              <a:buNone/>
              <a:tabLst/>
              <a:defRPr sz="11500" b="0">
                <a:solidFill>
                  <a:schemeClr val="tx2"/>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Muchas</a:t>
            </a:r>
          </a:p>
          <a:p>
            <a:pPr lvl="0"/>
            <a:r>
              <a:rPr lang="es-ES" dirty="0"/>
              <a:t>gracias!</a:t>
            </a:r>
            <a:endParaRPr lang="es-CL" dirty="0"/>
          </a:p>
        </p:txBody>
      </p:sp>
      <p:pic>
        <p:nvPicPr>
          <p:cNvPr id="7" name="Picture 6">
            <a:extLst>
              <a:ext uri="{FF2B5EF4-FFF2-40B4-BE49-F238E27FC236}">
                <a16:creationId xmlns:a16="http://schemas.microsoft.com/office/drawing/2014/main" id="{2E7EB75B-AFA5-A24E-275D-BF73DF50840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9356" t="-1005" r="24290" b="18450"/>
          <a:stretch/>
        </p:blipFill>
        <p:spPr>
          <a:xfrm>
            <a:off x="379957" y="696191"/>
            <a:ext cx="5954232" cy="6161809"/>
          </a:xfrm>
          <a:prstGeom prst="rect">
            <a:avLst/>
          </a:prstGeom>
        </p:spPr>
      </p:pic>
      <p:sp>
        <p:nvSpPr>
          <p:cNvPr id="9" name="Marcador de texto 7">
            <a:extLst>
              <a:ext uri="{FF2B5EF4-FFF2-40B4-BE49-F238E27FC236}">
                <a16:creationId xmlns:a16="http://schemas.microsoft.com/office/drawing/2014/main" id="{7E0A6187-581B-9495-C946-63C5BF6773E3}"/>
              </a:ext>
            </a:extLst>
          </p:cNvPr>
          <p:cNvSpPr>
            <a:spLocks noGrp="1"/>
          </p:cNvSpPr>
          <p:nvPr>
            <p:ph type="body" sz="quarter" idx="19" hasCustomPrompt="1"/>
          </p:nvPr>
        </p:nvSpPr>
        <p:spPr>
          <a:xfrm>
            <a:off x="4866002" y="4903909"/>
            <a:ext cx="2138711" cy="239485"/>
          </a:xfrm>
          <a:prstGeom prst="rect">
            <a:avLst/>
          </a:prstGeom>
        </p:spPr>
        <p:txBody>
          <a:bodyPr lIns="0" tIns="0" rIns="0" bIns="0"/>
          <a:lstStyle>
            <a:lvl1pPr marL="0" indent="0">
              <a:buNone/>
              <a:defRPr sz="1200" b="0">
                <a:solidFill>
                  <a:schemeClr val="accent3"/>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err="1"/>
              <a:t>www.achs.cl</a:t>
            </a:r>
            <a:endParaRPr lang="es-CL" dirty="0"/>
          </a:p>
        </p:txBody>
      </p:sp>
      <p:pic>
        <p:nvPicPr>
          <p:cNvPr id="6" name="Picture 9">
            <a:extLst>
              <a:ext uri="{FF2B5EF4-FFF2-40B4-BE49-F238E27FC236}">
                <a16:creationId xmlns:a16="http://schemas.microsoft.com/office/drawing/2014/main" id="{2D6A441B-9F39-2F47-A862-787FE18E64E7}"/>
              </a:ext>
            </a:extLst>
          </p:cNvPr>
          <p:cNvPicPr>
            <a:picLocks noChangeAspect="1"/>
          </p:cNvPicPr>
          <p:nvPr userDrawn="1"/>
        </p:nvPicPr>
        <p:blipFill>
          <a:blip r:embed="rId3"/>
          <a:stretch>
            <a:fillRect/>
          </a:stretch>
        </p:blipFill>
        <p:spPr>
          <a:xfrm>
            <a:off x="4866002" y="5428821"/>
            <a:ext cx="1266351" cy="518996"/>
          </a:xfrm>
          <a:prstGeom prst="rect">
            <a:avLst/>
          </a:prstGeom>
        </p:spPr>
      </p:pic>
    </p:spTree>
    <p:extLst>
      <p:ext uri="{BB962C8B-B14F-4D97-AF65-F5344CB8AC3E}">
        <p14:creationId xmlns:p14="http://schemas.microsoft.com/office/powerpoint/2010/main" val="2697693359"/>
      </p:ext>
    </p:extLst>
  </p:cSld>
  <p:clrMapOvr>
    <a:overrideClrMapping bg1="dk1" tx1="lt1" bg2="dk2" tx2="lt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AA50C07-C900-3F49-850D-562516DAED6E}"/>
              </a:ext>
            </a:extLst>
          </p:cNvPr>
          <p:cNvSpPr>
            <a:spLocks noGrp="1"/>
          </p:cNvSpPr>
          <p:nvPr>
            <p:ph type="title"/>
          </p:nvPr>
        </p:nvSpPr>
        <p:spPr/>
        <p:txBody>
          <a:bodyPr/>
          <a:lstStyle/>
          <a:p>
            <a:r>
              <a:rPr lang="es-ES"/>
              <a:t>Haga clic para modificar el estilo de título del patrón</a:t>
            </a:r>
            <a:endParaRPr lang="es-CL"/>
          </a:p>
        </p:txBody>
      </p:sp>
      <p:sp>
        <p:nvSpPr>
          <p:cNvPr id="3" name="Marcador de fecha 2">
            <a:extLst>
              <a:ext uri="{FF2B5EF4-FFF2-40B4-BE49-F238E27FC236}">
                <a16:creationId xmlns:a16="http://schemas.microsoft.com/office/drawing/2014/main" id="{C1E1763D-87DA-6E48-B925-1C7FC5DF372D}"/>
              </a:ext>
            </a:extLst>
          </p:cNvPr>
          <p:cNvSpPr>
            <a:spLocks noGrp="1"/>
          </p:cNvSpPr>
          <p:nvPr>
            <p:ph type="dt" sz="half" idx="10"/>
          </p:nvPr>
        </p:nvSpPr>
        <p:spPr/>
        <p:txBody>
          <a:bodyPr/>
          <a:lstStyle/>
          <a:p>
            <a:fld id="{BC09EF03-2F77-2A4D-9B2F-36C4940DC5E6}" type="datetimeFigureOut">
              <a:rPr lang="es-CL" smtClean="0"/>
              <a:t>11-09-2024</a:t>
            </a:fld>
            <a:endParaRPr lang="es-CL" dirty="0"/>
          </a:p>
        </p:txBody>
      </p:sp>
      <p:sp>
        <p:nvSpPr>
          <p:cNvPr id="4" name="Marcador de pie de página 3">
            <a:extLst>
              <a:ext uri="{FF2B5EF4-FFF2-40B4-BE49-F238E27FC236}">
                <a16:creationId xmlns:a16="http://schemas.microsoft.com/office/drawing/2014/main" id="{BEE48863-8A38-174D-BC50-E8E8B6B21DE9}"/>
              </a:ext>
            </a:extLst>
          </p:cNvPr>
          <p:cNvSpPr>
            <a:spLocks noGrp="1"/>
          </p:cNvSpPr>
          <p:nvPr>
            <p:ph type="ftr" sz="quarter" idx="11"/>
          </p:nvPr>
        </p:nvSpPr>
        <p:spPr/>
        <p:txBody>
          <a:bodyPr/>
          <a:lstStyle/>
          <a:p>
            <a:endParaRPr lang="es-CL" dirty="0"/>
          </a:p>
        </p:txBody>
      </p:sp>
      <p:sp>
        <p:nvSpPr>
          <p:cNvPr id="5" name="Marcador de número de diapositiva 4">
            <a:extLst>
              <a:ext uri="{FF2B5EF4-FFF2-40B4-BE49-F238E27FC236}">
                <a16:creationId xmlns:a16="http://schemas.microsoft.com/office/drawing/2014/main" id="{C1314CBC-FA9A-DE47-99C1-9BC1FBE7733D}"/>
              </a:ext>
            </a:extLst>
          </p:cNvPr>
          <p:cNvSpPr>
            <a:spLocks noGrp="1"/>
          </p:cNvSpPr>
          <p:nvPr>
            <p:ph type="sldNum" sz="quarter" idx="12"/>
          </p:nvPr>
        </p:nvSpPr>
        <p:spPr/>
        <p:txBody>
          <a:bodyPr/>
          <a:lstStyle/>
          <a:p>
            <a:fld id="{0CAAAF1F-757C-DD4C-B269-E25CA538D01D}" type="slidenum">
              <a:rPr lang="es-CL" smtClean="0"/>
              <a:t>‹Nº›</a:t>
            </a:fld>
            <a:endParaRPr lang="es-CL" dirty="0"/>
          </a:p>
        </p:txBody>
      </p:sp>
    </p:spTree>
    <p:extLst>
      <p:ext uri="{BB962C8B-B14F-4D97-AF65-F5344CB8AC3E}">
        <p14:creationId xmlns:p14="http://schemas.microsoft.com/office/powerpoint/2010/main" val="29750172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 preserve="1">
  <p:cSld name="1_Cierre_casa">
    <p:bg>
      <p:bgPr>
        <a:solidFill>
          <a:schemeClr val="tx1"/>
        </a:solidFill>
        <a:effectLst/>
      </p:bgPr>
    </p:bg>
    <p:spTree>
      <p:nvGrpSpPr>
        <p:cNvPr id="1" name=""/>
        <p:cNvGrpSpPr/>
        <p:nvPr/>
      </p:nvGrpSpPr>
      <p:grpSpPr>
        <a:xfrm>
          <a:off x="0" y="0"/>
          <a:ext cx="0" cy="0"/>
          <a:chOff x="0" y="0"/>
          <a:chExt cx="0" cy="0"/>
        </a:xfrm>
      </p:grpSpPr>
      <p:pic>
        <p:nvPicPr>
          <p:cNvPr id="3" name="Picture 2" descr="Logo, icon&#10;&#10;Description automatically generated">
            <a:extLst>
              <a:ext uri="{FF2B5EF4-FFF2-40B4-BE49-F238E27FC236}">
                <a16:creationId xmlns:a16="http://schemas.microsoft.com/office/drawing/2014/main" id="{5601C5B0-498B-0F94-C22B-57E123A29FD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83797" y="2677886"/>
            <a:ext cx="864004" cy="864004"/>
          </a:xfrm>
          <a:prstGeom prst="rect">
            <a:avLst/>
          </a:prstGeom>
        </p:spPr>
      </p:pic>
      <p:sp>
        <p:nvSpPr>
          <p:cNvPr id="4" name="Asociación Chilena de Seguridad…">
            <a:extLst>
              <a:ext uri="{FF2B5EF4-FFF2-40B4-BE49-F238E27FC236}">
                <a16:creationId xmlns:a16="http://schemas.microsoft.com/office/drawing/2014/main" id="{0117B4FB-B755-3EBA-4157-827FB8108C54}"/>
              </a:ext>
            </a:extLst>
          </p:cNvPr>
          <p:cNvSpPr txBox="1"/>
          <p:nvPr userDrawn="1"/>
        </p:nvSpPr>
        <p:spPr>
          <a:xfrm>
            <a:off x="4525866" y="3903421"/>
            <a:ext cx="3178629" cy="3836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5400" tIns="25400" rIns="25400" bIns="25400" anchor="ctr">
            <a:spAutoFit/>
          </a:bodyPr>
          <a:lstStyle/>
          <a:p>
            <a:pPr algn="ctr">
              <a:spcBef>
                <a:spcPts val="600"/>
              </a:spcBef>
              <a:defRPr sz="3000" b="1">
                <a:solidFill>
                  <a:srgbClr val="79B025"/>
                </a:solidFill>
                <a:latin typeface="Arial"/>
                <a:ea typeface="Arial"/>
                <a:cs typeface="Arial"/>
                <a:sym typeface="Arial"/>
              </a:defRPr>
            </a:pPr>
            <a:r>
              <a:rPr lang="en-US" sz="2400" b="0" i="0" dirty="0" err="1">
                <a:solidFill>
                  <a:schemeClr val="bg1"/>
                </a:solidFill>
                <a:latin typeface="Arial" panose="020B0604020202020204" pitchFamily="34" charset="0"/>
                <a:cs typeface="Arial" panose="020B0604020202020204" pitchFamily="34" charset="0"/>
              </a:rPr>
              <a:t>Vive</a:t>
            </a:r>
            <a:r>
              <a:rPr lang="en-US" sz="2400" b="0" i="0" dirty="0">
                <a:solidFill>
                  <a:schemeClr val="bg1"/>
                </a:solidFill>
                <a:latin typeface="Arial" panose="020B0604020202020204" pitchFamily="34" charset="0"/>
                <a:cs typeface="Arial" panose="020B0604020202020204" pitchFamily="34" charset="0"/>
              </a:rPr>
              <a:t> </a:t>
            </a:r>
            <a:r>
              <a:rPr lang="en-US" sz="2400" b="0" i="0" dirty="0" err="1">
                <a:solidFill>
                  <a:schemeClr val="bg1"/>
                </a:solidFill>
                <a:latin typeface="Arial" panose="020B0604020202020204" pitchFamily="34" charset="0"/>
                <a:cs typeface="Arial" panose="020B0604020202020204" pitchFamily="34" charset="0"/>
              </a:rPr>
              <a:t>el</a:t>
            </a:r>
            <a:r>
              <a:rPr lang="en-US" sz="2400" b="0" i="0" dirty="0">
                <a:solidFill>
                  <a:schemeClr val="bg1"/>
                </a:solidFill>
                <a:latin typeface="Arial" panose="020B0604020202020204" pitchFamily="34" charset="0"/>
                <a:cs typeface="Arial" panose="020B0604020202020204" pitchFamily="34" charset="0"/>
              </a:rPr>
              <a:t> </a:t>
            </a:r>
            <a:r>
              <a:rPr lang="en-US" sz="2400" b="0" i="0" dirty="0" err="1">
                <a:solidFill>
                  <a:schemeClr val="bg1"/>
                </a:solidFill>
                <a:latin typeface="Arial" panose="020B0604020202020204" pitchFamily="34" charset="0"/>
                <a:cs typeface="Arial" panose="020B0604020202020204" pitchFamily="34" charset="0"/>
              </a:rPr>
              <a:t>cuidado</a:t>
            </a:r>
            <a:endParaRPr sz="2400" b="0" i="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3536751"/>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Portada">
    <p:spTree>
      <p:nvGrpSpPr>
        <p:cNvPr id="1" name=""/>
        <p:cNvGrpSpPr/>
        <p:nvPr/>
      </p:nvGrpSpPr>
      <p:grpSpPr>
        <a:xfrm>
          <a:off x="0" y="0"/>
          <a:ext cx="0" cy="0"/>
          <a:chOff x="0" y="0"/>
          <a:chExt cx="0" cy="0"/>
        </a:xfrm>
      </p:grpSpPr>
      <p:pic>
        <p:nvPicPr>
          <p:cNvPr id="2" name="Picture 1" descr="A green sign with white text&#10;&#10;Description automatically generated with low confidence">
            <a:extLst>
              <a:ext uri="{FF2B5EF4-FFF2-40B4-BE49-F238E27FC236}">
                <a16:creationId xmlns:a16="http://schemas.microsoft.com/office/drawing/2014/main" id="{F6EA5E9A-28A3-F8E1-6B4C-051C45579F5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683179" y="2678505"/>
            <a:ext cx="864004" cy="864004"/>
          </a:xfrm>
          <a:prstGeom prst="rect">
            <a:avLst/>
          </a:prstGeom>
        </p:spPr>
      </p:pic>
      <p:graphicFrame>
        <p:nvGraphicFramePr>
          <p:cNvPr id="4" name="3 Objeto" hidden="1"/>
          <p:cNvGraphicFramePr>
            <a:graphicFrameLocks noChangeAspect="1"/>
          </p:cNvGraphicFramePr>
          <p:nvPr userDrawn="1">
            <p:custDataLst>
              <p:tags r:id="rId1"/>
            </p:custDataLst>
          </p:nvPr>
        </p:nvGraphicFramePr>
        <p:xfrm>
          <a:off x="1" y="0"/>
          <a:ext cx="211667" cy="158750"/>
        </p:xfrm>
        <a:graphic>
          <a:graphicData uri="http://schemas.openxmlformats.org/presentationml/2006/ole">
            <mc:AlternateContent xmlns:mc="http://schemas.openxmlformats.org/markup-compatibility/2006">
              <mc:Choice xmlns:v="urn:schemas-microsoft-com:vml" Requires="v">
                <p:oleObj name="Diapositiva de think-cell" r:id="rId4" imgW="270" imgH="270" progId="TCLayout.ActiveDocument.1">
                  <p:embed/>
                </p:oleObj>
              </mc:Choice>
              <mc:Fallback>
                <p:oleObj name="Diapositiva de think-cell" r:id="rId4" imgW="270" imgH="270" progId="TCLayout.ActiveDocument.1">
                  <p:embed/>
                  <p:pic>
                    <p:nvPicPr>
                      <p:cNvPr id="4" name="3 Objeto" hidden="1"/>
                      <p:cNvPicPr/>
                      <p:nvPr/>
                    </p:nvPicPr>
                    <p:blipFill>
                      <a:blip r:embed="rId5"/>
                      <a:stretch>
                        <a:fillRect/>
                      </a:stretch>
                    </p:blipFill>
                    <p:spPr>
                      <a:xfrm>
                        <a:off x="1" y="0"/>
                        <a:ext cx="211667" cy="158750"/>
                      </a:xfrm>
                      <a:prstGeom prst="rect">
                        <a:avLst/>
                      </a:prstGeom>
                    </p:spPr>
                  </p:pic>
                </p:oleObj>
              </mc:Fallback>
            </mc:AlternateContent>
          </a:graphicData>
        </a:graphic>
      </p:graphicFrame>
      <p:sp>
        <p:nvSpPr>
          <p:cNvPr id="3" name="Asociación Chilena de Seguridad…">
            <a:extLst>
              <a:ext uri="{FF2B5EF4-FFF2-40B4-BE49-F238E27FC236}">
                <a16:creationId xmlns:a16="http://schemas.microsoft.com/office/drawing/2014/main" id="{AEDD9A90-5563-77E0-D9BB-5FBED01B8E93}"/>
              </a:ext>
            </a:extLst>
          </p:cNvPr>
          <p:cNvSpPr txBox="1"/>
          <p:nvPr userDrawn="1"/>
        </p:nvSpPr>
        <p:spPr>
          <a:xfrm>
            <a:off x="4525866" y="3903421"/>
            <a:ext cx="3178629" cy="3836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5400" tIns="25400" rIns="25400" bIns="25400" anchor="ctr">
            <a:spAutoFit/>
          </a:bodyPr>
          <a:lstStyle/>
          <a:p>
            <a:pPr algn="ctr">
              <a:spcBef>
                <a:spcPts val="600"/>
              </a:spcBef>
              <a:defRPr sz="3000" b="1">
                <a:solidFill>
                  <a:srgbClr val="79B025"/>
                </a:solidFill>
                <a:latin typeface="Arial"/>
                <a:ea typeface="Arial"/>
                <a:cs typeface="Arial"/>
                <a:sym typeface="Arial"/>
              </a:defRPr>
            </a:pPr>
            <a:r>
              <a:rPr lang="en-US" sz="2400" b="0" i="0" dirty="0" err="1">
                <a:solidFill>
                  <a:schemeClr val="accent1"/>
                </a:solidFill>
                <a:latin typeface="Arial" panose="020B0604020202020204" pitchFamily="34" charset="0"/>
                <a:cs typeface="Arial" panose="020B0604020202020204" pitchFamily="34" charset="0"/>
              </a:rPr>
              <a:t>Vive</a:t>
            </a:r>
            <a:r>
              <a:rPr lang="en-US" sz="2400" b="0" i="0" dirty="0">
                <a:solidFill>
                  <a:schemeClr val="accent1"/>
                </a:solidFill>
                <a:latin typeface="Arial" panose="020B0604020202020204" pitchFamily="34" charset="0"/>
                <a:cs typeface="Arial" panose="020B0604020202020204" pitchFamily="34" charset="0"/>
              </a:rPr>
              <a:t> </a:t>
            </a:r>
            <a:r>
              <a:rPr lang="en-US" sz="2400" b="0" i="0" dirty="0" err="1">
                <a:solidFill>
                  <a:schemeClr val="accent1"/>
                </a:solidFill>
                <a:latin typeface="Arial" panose="020B0604020202020204" pitchFamily="34" charset="0"/>
                <a:cs typeface="Arial" panose="020B0604020202020204" pitchFamily="34" charset="0"/>
              </a:rPr>
              <a:t>el</a:t>
            </a:r>
            <a:r>
              <a:rPr lang="en-US" sz="2400" b="0" i="0" dirty="0">
                <a:solidFill>
                  <a:schemeClr val="accent1"/>
                </a:solidFill>
                <a:latin typeface="Arial" panose="020B0604020202020204" pitchFamily="34" charset="0"/>
                <a:cs typeface="Arial" panose="020B0604020202020204" pitchFamily="34" charset="0"/>
              </a:rPr>
              <a:t> </a:t>
            </a:r>
            <a:r>
              <a:rPr lang="en-US" sz="2400" b="0" i="0" dirty="0" err="1">
                <a:solidFill>
                  <a:schemeClr val="accent1"/>
                </a:solidFill>
                <a:latin typeface="Arial" panose="020B0604020202020204" pitchFamily="34" charset="0"/>
                <a:cs typeface="Arial" panose="020B0604020202020204" pitchFamily="34" charset="0"/>
              </a:rPr>
              <a:t>cuidado</a:t>
            </a:r>
            <a:endParaRPr sz="2400" b="0" i="0"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0388282"/>
      </p:ext>
    </p:extLst>
  </p:cSld>
  <p:clrMapOvr>
    <a:masterClrMapping/>
  </p:clrMapOvr>
  <p:transition spd="med"/>
  <p:extLst>
    <p:ext uri="{DCECCB84-F9BA-43D5-87BE-67443E8EF086}">
      <p15:sldGuideLst xmlns:p15="http://schemas.microsoft.com/office/powerpoint/2012/main">
        <p15:guide id="1" pos="384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name="1_Cierre_casa">
    <p:bg>
      <p:bgPr>
        <a:solidFill>
          <a:schemeClr val="accent1"/>
        </a:solidFill>
        <a:effectLst/>
      </p:bgPr>
    </p:bg>
    <p:spTree>
      <p:nvGrpSpPr>
        <p:cNvPr id="1" name=""/>
        <p:cNvGrpSpPr/>
        <p:nvPr/>
      </p:nvGrpSpPr>
      <p:grpSpPr>
        <a:xfrm>
          <a:off x="0" y="0"/>
          <a:ext cx="0" cy="0"/>
          <a:chOff x="0" y="0"/>
          <a:chExt cx="0" cy="0"/>
        </a:xfrm>
      </p:grpSpPr>
      <p:sp>
        <p:nvSpPr>
          <p:cNvPr id="4" name="Asociación Chilena de Seguridad…">
            <a:extLst>
              <a:ext uri="{FF2B5EF4-FFF2-40B4-BE49-F238E27FC236}">
                <a16:creationId xmlns:a16="http://schemas.microsoft.com/office/drawing/2014/main" id="{0117B4FB-B755-3EBA-4157-827FB8108C54}"/>
              </a:ext>
            </a:extLst>
          </p:cNvPr>
          <p:cNvSpPr txBox="1"/>
          <p:nvPr userDrawn="1"/>
        </p:nvSpPr>
        <p:spPr>
          <a:xfrm>
            <a:off x="4506686" y="3884955"/>
            <a:ext cx="3178629" cy="4206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p>
            <a:pPr algn="ctr">
              <a:spcBef>
                <a:spcPts val="600"/>
              </a:spcBef>
              <a:defRPr sz="3000" b="1">
                <a:solidFill>
                  <a:srgbClr val="79B025"/>
                </a:solidFill>
                <a:latin typeface="Arial"/>
                <a:ea typeface="Arial"/>
                <a:cs typeface="Arial"/>
                <a:sym typeface="Arial"/>
              </a:defRPr>
            </a:pPr>
            <a:r>
              <a:rPr lang="es-CL" sz="2400" b="0" i="0" noProof="0" dirty="0">
                <a:solidFill>
                  <a:schemeClr val="bg1"/>
                </a:solidFill>
                <a:latin typeface="Arial" panose="020B0604020202020204" pitchFamily="34" charset="0"/>
                <a:cs typeface="Arial" panose="020B0604020202020204" pitchFamily="34" charset="0"/>
              </a:rPr>
              <a:t>Vive</a:t>
            </a:r>
            <a:r>
              <a:rPr lang="en-US" sz="2400" b="0" i="0" dirty="0">
                <a:solidFill>
                  <a:schemeClr val="bg1"/>
                </a:solidFill>
                <a:latin typeface="Arial" panose="020B0604020202020204" pitchFamily="34" charset="0"/>
                <a:cs typeface="Arial" panose="020B0604020202020204" pitchFamily="34" charset="0"/>
              </a:rPr>
              <a:t> </a:t>
            </a:r>
            <a:r>
              <a:rPr lang="es-CL" sz="2400" b="0" i="0" noProof="0" dirty="0">
                <a:solidFill>
                  <a:schemeClr val="bg1"/>
                </a:solidFill>
                <a:latin typeface="Arial" panose="020B0604020202020204" pitchFamily="34" charset="0"/>
                <a:cs typeface="Arial" panose="020B0604020202020204" pitchFamily="34" charset="0"/>
              </a:rPr>
              <a:t>el</a:t>
            </a:r>
            <a:r>
              <a:rPr lang="en-US" sz="2400" b="0" i="0" dirty="0">
                <a:solidFill>
                  <a:schemeClr val="bg1"/>
                </a:solidFill>
                <a:latin typeface="Arial" panose="020B0604020202020204" pitchFamily="34" charset="0"/>
                <a:cs typeface="Arial" panose="020B0604020202020204" pitchFamily="34" charset="0"/>
              </a:rPr>
              <a:t> </a:t>
            </a:r>
            <a:r>
              <a:rPr lang="es-CL" sz="2400" b="0" i="0" noProof="0" dirty="0">
                <a:solidFill>
                  <a:schemeClr val="bg1"/>
                </a:solidFill>
                <a:latin typeface="Arial" panose="020B0604020202020204" pitchFamily="34" charset="0"/>
                <a:cs typeface="Arial" panose="020B0604020202020204" pitchFamily="34" charset="0"/>
              </a:rPr>
              <a:t>cuidado</a:t>
            </a:r>
          </a:p>
        </p:txBody>
      </p:sp>
      <p:pic>
        <p:nvPicPr>
          <p:cNvPr id="5" name="Imagen 4">
            <a:extLst>
              <a:ext uri="{FF2B5EF4-FFF2-40B4-BE49-F238E27FC236}">
                <a16:creationId xmlns:a16="http://schemas.microsoft.com/office/drawing/2014/main" id="{0875361A-E1FF-6157-D725-8A6791B9124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12032" y="2550695"/>
            <a:ext cx="2367936" cy="1106905"/>
          </a:xfrm>
          <a:prstGeom prst="rect">
            <a:avLst/>
          </a:prstGeom>
        </p:spPr>
      </p:pic>
    </p:spTree>
    <p:extLst>
      <p:ext uri="{BB962C8B-B14F-4D97-AF65-F5344CB8AC3E}">
        <p14:creationId xmlns:p14="http://schemas.microsoft.com/office/powerpoint/2010/main" val="2480302131"/>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userDrawn="1">
  <p:cSld name="5_Título con logo (simple)">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1"/>
            </p:custDataLst>
            <p:extLst>
              <p:ext uri="{D42A27DB-BD31-4B8C-83A1-F6EECF244321}">
                <p14:modId xmlns:p14="http://schemas.microsoft.com/office/powerpoint/2010/main" val="3141332649"/>
              </p:ext>
            </p:ext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name="Diapositiva de think-cell" r:id="rId3" imgW="0" imgH="0" progId="TCLayout.ActiveDocument.1">
                  <p:embed/>
                </p:oleObj>
              </mc:Choice>
              <mc:Fallback>
                <p:oleObj name="Diapositiva de think-cell" r:id="rId3" imgW="0" imgH="0" progId="TCLayout.ActiveDocument.1">
                  <p:embed/>
                  <p:pic>
                    <p:nvPicPr>
                      <p:cNvPr id="4" name="Rectangle 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9" name="Picture 9">
            <a:extLst>
              <a:ext uri="{FF2B5EF4-FFF2-40B4-BE49-F238E27FC236}">
                <a16:creationId xmlns:a16="http://schemas.microsoft.com/office/drawing/2014/main" id="{ACCBF752-43F9-3D42-A021-FF715DC77157}"/>
              </a:ext>
            </a:extLst>
          </p:cNvPr>
          <p:cNvPicPr>
            <a:picLocks noChangeAspect="1"/>
          </p:cNvPicPr>
          <p:nvPr userDrawn="1"/>
        </p:nvPicPr>
        <p:blipFill>
          <a:blip r:embed="rId4"/>
          <a:stretch>
            <a:fillRect/>
          </a:stretch>
        </p:blipFill>
        <p:spPr>
          <a:xfrm>
            <a:off x="10587048" y="466648"/>
            <a:ext cx="1141921" cy="468000"/>
          </a:xfrm>
          <a:prstGeom prst="rect">
            <a:avLst/>
          </a:prstGeom>
        </p:spPr>
      </p:pic>
      <p:cxnSp>
        <p:nvCxnSpPr>
          <p:cNvPr id="11" name="Conector recto 18">
            <a:extLst>
              <a:ext uri="{FF2B5EF4-FFF2-40B4-BE49-F238E27FC236}">
                <a16:creationId xmlns:a16="http://schemas.microsoft.com/office/drawing/2014/main" id="{A93FF061-F9D6-4583-B520-D1B54F9D7D9B}"/>
              </a:ext>
            </a:extLst>
          </p:cNvPr>
          <p:cNvCxnSpPr>
            <a:cxnSpLocks/>
          </p:cNvCxnSpPr>
          <p:nvPr userDrawn="1"/>
        </p:nvCxnSpPr>
        <p:spPr>
          <a:xfrm>
            <a:off x="436563" y="385812"/>
            <a:ext cx="1297221" cy="0"/>
          </a:xfrm>
          <a:prstGeom prst="line">
            <a:avLst/>
          </a:prstGeom>
          <a:noFill/>
          <a:ln w="25400"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sp>
        <p:nvSpPr>
          <p:cNvPr id="12" name="Marcador de número de diapositiva 1">
            <a:extLst>
              <a:ext uri="{FF2B5EF4-FFF2-40B4-BE49-F238E27FC236}">
                <a16:creationId xmlns:a16="http://schemas.microsoft.com/office/drawing/2014/main" id="{86C83256-DD1F-4DAF-B91A-2F66FF3D3A90}"/>
              </a:ext>
            </a:extLst>
          </p:cNvPr>
          <p:cNvSpPr>
            <a:spLocks noGrp="1"/>
          </p:cNvSpPr>
          <p:nvPr>
            <p:ph type="sldNum" sz="quarter" idx="63"/>
          </p:nvPr>
        </p:nvSpPr>
        <p:spPr>
          <a:xfrm>
            <a:off x="11486962" y="6498255"/>
            <a:ext cx="540000" cy="240348"/>
          </a:xfrm>
        </p:spPr>
        <p:txBody>
          <a:bodyPr anchor="ctr" anchorCtr="0"/>
          <a:lstStyle/>
          <a:p>
            <a:pPr algn="ctr"/>
            <a:fld id="{B37290F3-BA30-9341-A10E-737EC97582C1}" type="slidenum">
              <a:rPr lang="es-CL" sz="1100" smtClean="0">
                <a:solidFill>
                  <a:schemeClr val="accent3">
                    <a:lumMod val="75000"/>
                    <a:lumOff val="25000"/>
                  </a:schemeClr>
                </a:solidFill>
              </a:rPr>
              <a:pPr algn="ctr"/>
              <a:t>‹Nº›</a:t>
            </a:fld>
            <a:endParaRPr lang="es-CL" sz="1100" dirty="0">
              <a:solidFill>
                <a:schemeClr val="accent3">
                  <a:lumMod val="75000"/>
                  <a:lumOff val="25000"/>
                </a:schemeClr>
              </a:solidFill>
            </a:endParaRPr>
          </a:p>
        </p:txBody>
      </p:sp>
      <p:sp>
        <p:nvSpPr>
          <p:cNvPr id="2" name="Marcador de texto 7">
            <a:extLst>
              <a:ext uri="{FF2B5EF4-FFF2-40B4-BE49-F238E27FC236}">
                <a16:creationId xmlns:a16="http://schemas.microsoft.com/office/drawing/2014/main" id="{7A6D7CF9-7EF8-B66C-6306-EC1140CB2696}"/>
              </a:ext>
            </a:extLst>
          </p:cNvPr>
          <p:cNvSpPr>
            <a:spLocks noGrp="1"/>
          </p:cNvSpPr>
          <p:nvPr>
            <p:ph type="body" sz="quarter" idx="61" hasCustomPrompt="1"/>
          </p:nvPr>
        </p:nvSpPr>
        <p:spPr>
          <a:xfrm>
            <a:off x="449262" y="466648"/>
            <a:ext cx="8347075" cy="288000"/>
          </a:xfrm>
          <a:prstGeom prst="rect">
            <a:avLst/>
          </a:prstGeom>
        </p:spPr>
        <p:txBody>
          <a:bodyPr lIns="0" tIns="0" rIns="0" bIns="0">
            <a:noAutofit/>
          </a:bodyPr>
          <a:lstStyle>
            <a:lvl1pPr marL="0" indent="0">
              <a:buNone/>
              <a:defRPr sz="2000" b="0">
                <a:solidFill>
                  <a:schemeClr val="accent1"/>
                </a:solidFill>
                <a:latin typeface="+mj-lt"/>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3" name="Marcador de texto 7">
            <a:extLst>
              <a:ext uri="{FF2B5EF4-FFF2-40B4-BE49-F238E27FC236}">
                <a16:creationId xmlns:a16="http://schemas.microsoft.com/office/drawing/2014/main" id="{B504BC64-3F68-96D1-32F0-10C82BE80B53}"/>
              </a:ext>
            </a:extLst>
          </p:cNvPr>
          <p:cNvSpPr>
            <a:spLocks noGrp="1"/>
          </p:cNvSpPr>
          <p:nvPr>
            <p:ph type="body" sz="quarter" idx="62" hasCustomPrompt="1"/>
          </p:nvPr>
        </p:nvSpPr>
        <p:spPr>
          <a:xfrm>
            <a:off x="449262" y="763605"/>
            <a:ext cx="8347075" cy="288000"/>
          </a:xfrm>
          <a:prstGeom prst="rect">
            <a:avLst/>
          </a:prstGeom>
        </p:spPr>
        <p:txBody>
          <a:bodyPr lIns="0" tIns="0" rIns="0" bIns="0">
            <a:noAutofit/>
          </a:bodyPr>
          <a:lstStyle>
            <a:lvl1pPr marL="0" indent="0">
              <a:buNone/>
              <a:defRPr sz="1600" b="1">
                <a:solidFill>
                  <a:schemeClr val="bg2"/>
                </a:solidFill>
                <a:latin typeface="+mn-lt"/>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spTree>
    <p:extLst>
      <p:ext uri="{BB962C8B-B14F-4D97-AF65-F5344CB8AC3E}">
        <p14:creationId xmlns:p14="http://schemas.microsoft.com/office/powerpoint/2010/main" val="3027557446"/>
      </p:ext>
    </p:extLst>
  </p:cSld>
  <p:clrMapOvr>
    <a:masterClrMapping/>
  </p:clrMapOvr>
  <p:transition/>
  <p:extLst>
    <p:ext uri="{DCECCB84-F9BA-43D5-87BE-67443E8EF086}">
      <p15:sldGuideLst xmlns:p15="http://schemas.microsoft.com/office/powerpoint/2012/main">
        <p15:guide id="2" pos="3840">
          <p15:clr>
            <a:srgbClr val="FBAE40"/>
          </p15:clr>
        </p15:guide>
        <p15:guide id="3" orient="horz" pos="754">
          <p15:clr>
            <a:srgbClr val="FBAE40"/>
          </p15:clr>
        </p15:guide>
        <p15:guide id="4" pos="279">
          <p15:clr>
            <a:srgbClr val="FBAE40"/>
          </p15:clr>
        </p15:guide>
        <p15:guide id="5" pos="7401">
          <p15:clr>
            <a:srgbClr val="FBAE40"/>
          </p15:clr>
        </p15:guide>
        <p15:guide id="6" orient="horz" pos="2160">
          <p15:clr>
            <a:srgbClr val="FBAE40"/>
          </p15:clr>
        </p15:guide>
        <p15:guide id="7" orient="horz" pos="4088">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7_Título con logo (simple)">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97A68BD7-08BD-9019-29C1-E27D438740AA}"/>
              </a:ext>
            </a:extLst>
          </p:cNvPr>
          <p:cNvPicPr>
            <a:picLocks noChangeAspect="1"/>
          </p:cNvPicPr>
          <p:nvPr userDrawn="1"/>
        </p:nvPicPr>
        <p:blipFill rotWithShape="1">
          <a:blip r:embed="rId3"/>
          <a:srcRect r="30861"/>
          <a:stretch/>
        </p:blipFill>
        <p:spPr>
          <a:xfrm>
            <a:off x="8816024" y="0"/>
            <a:ext cx="3375976" cy="6858000"/>
          </a:xfrm>
          <a:prstGeom prst="rect">
            <a:avLst/>
          </a:prstGeom>
        </p:spPr>
      </p:pic>
      <p:graphicFrame>
        <p:nvGraphicFramePr>
          <p:cNvPr id="4" name="Rectangle 1" hidden="1"/>
          <p:cNvGraphicFramePr>
            <a:graphicFrameLocks/>
          </p:cNvGraphicFramePr>
          <p:nvPr>
            <p:custDataLst>
              <p:tags r:id="rId1"/>
            </p:custDataLst>
            <p:extLst>
              <p:ext uri="{D42A27DB-BD31-4B8C-83A1-F6EECF244321}">
                <p14:modId xmlns:p14="http://schemas.microsoft.com/office/powerpoint/2010/main" val="3141332649"/>
              </p:ext>
            </p:ext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name="Diapositiva de think-cell" r:id="rId4" imgW="0" imgH="0" progId="TCLayout.ActiveDocument.1">
                  <p:embed/>
                </p:oleObj>
              </mc:Choice>
              <mc:Fallback>
                <p:oleObj name="Diapositiva de think-cell" r:id="rId4" imgW="0" imgH="0" progId="TCLayout.ActiveDocument.1">
                  <p:embed/>
                  <p:pic>
                    <p:nvPicPr>
                      <p:cNvPr id="4" name="Rectangle 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9" name="Picture 9">
            <a:extLst>
              <a:ext uri="{FF2B5EF4-FFF2-40B4-BE49-F238E27FC236}">
                <a16:creationId xmlns:a16="http://schemas.microsoft.com/office/drawing/2014/main" id="{ACCBF752-43F9-3D42-A021-FF715DC77157}"/>
              </a:ext>
            </a:extLst>
          </p:cNvPr>
          <p:cNvPicPr>
            <a:picLocks noChangeAspect="1"/>
          </p:cNvPicPr>
          <p:nvPr userDrawn="1"/>
        </p:nvPicPr>
        <p:blipFill>
          <a:blip r:embed="rId5"/>
          <a:stretch>
            <a:fillRect/>
          </a:stretch>
        </p:blipFill>
        <p:spPr>
          <a:xfrm>
            <a:off x="10587048" y="466648"/>
            <a:ext cx="1141921" cy="468000"/>
          </a:xfrm>
          <a:prstGeom prst="rect">
            <a:avLst/>
          </a:prstGeom>
        </p:spPr>
      </p:pic>
      <p:sp>
        <p:nvSpPr>
          <p:cNvPr id="8" name="Marcador de texto 7">
            <a:extLst>
              <a:ext uri="{FF2B5EF4-FFF2-40B4-BE49-F238E27FC236}">
                <a16:creationId xmlns:a16="http://schemas.microsoft.com/office/drawing/2014/main" id="{DB2E68D7-E3EC-4F60-AEE5-8E8AB1CBF8CA}"/>
              </a:ext>
            </a:extLst>
          </p:cNvPr>
          <p:cNvSpPr>
            <a:spLocks noGrp="1"/>
          </p:cNvSpPr>
          <p:nvPr>
            <p:ph type="body" sz="quarter" idx="61" hasCustomPrompt="1"/>
          </p:nvPr>
        </p:nvSpPr>
        <p:spPr>
          <a:xfrm>
            <a:off x="449262" y="466648"/>
            <a:ext cx="8347075" cy="288000"/>
          </a:xfrm>
          <a:prstGeom prst="rect">
            <a:avLst/>
          </a:prstGeom>
        </p:spPr>
        <p:txBody>
          <a:bodyPr lIns="0" tIns="0" rIns="0" bIns="0">
            <a:noAutofit/>
          </a:bodyPr>
          <a:lstStyle>
            <a:lvl1pPr marL="0" indent="0">
              <a:buNone/>
              <a:defRPr sz="2000" b="0">
                <a:solidFill>
                  <a:schemeClr val="accent1"/>
                </a:solidFill>
                <a:latin typeface="+mj-lt"/>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Arial Regular 20</a:t>
            </a:r>
          </a:p>
        </p:txBody>
      </p:sp>
      <p:sp>
        <p:nvSpPr>
          <p:cNvPr id="10" name="Marcador de texto 7">
            <a:extLst>
              <a:ext uri="{FF2B5EF4-FFF2-40B4-BE49-F238E27FC236}">
                <a16:creationId xmlns:a16="http://schemas.microsoft.com/office/drawing/2014/main" id="{558179AA-064C-40D7-9AF5-96669BD69DA6}"/>
              </a:ext>
            </a:extLst>
          </p:cNvPr>
          <p:cNvSpPr>
            <a:spLocks noGrp="1"/>
          </p:cNvSpPr>
          <p:nvPr>
            <p:ph type="body" sz="quarter" idx="62" hasCustomPrompt="1"/>
          </p:nvPr>
        </p:nvSpPr>
        <p:spPr>
          <a:xfrm>
            <a:off x="449262" y="763605"/>
            <a:ext cx="8347075" cy="288000"/>
          </a:xfrm>
          <a:prstGeom prst="rect">
            <a:avLst/>
          </a:prstGeom>
        </p:spPr>
        <p:txBody>
          <a:bodyPr lIns="0" tIns="0" rIns="0" bIns="0">
            <a:noAutofit/>
          </a:bodyPr>
          <a:lstStyle>
            <a:lvl1pPr marL="0" indent="0">
              <a:buNone/>
              <a:defRPr sz="1600" b="1">
                <a:solidFill>
                  <a:schemeClr val="bg2"/>
                </a:solidFill>
                <a:latin typeface="+mn-lt"/>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Subtítulo Arial 16</a:t>
            </a:r>
            <a:endParaRPr lang="es-CL" dirty="0"/>
          </a:p>
        </p:txBody>
      </p:sp>
      <p:cxnSp>
        <p:nvCxnSpPr>
          <p:cNvPr id="11" name="Conector recto 18">
            <a:extLst>
              <a:ext uri="{FF2B5EF4-FFF2-40B4-BE49-F238E27FC236}">
                <a16:creationId xmlns:a16="http://schemas.microsoft.com/office/drawing/2014/main" id="{A93FF061-F9D6-4583-B520-D1B54F9D7D9B}"/>
              </a:ext>
            </a:extLst>
          </p:cNvPr>
          <p:cNvCxnSpPr>
            <a:cxnSpLocks/>
          </p:cNvCxnSpPr>
          <p:nvPr userDrawn="1"/>
        </p:nvCxnSpPr>
        <p:spPr>
          <a:xfrm>
            <a:off x="436563" y="385812"/>
            <a:ext cx="1297221" cy="0"/>
          </a:xfrm>
          <a:prstGeom prst="line">
            <a:avLst/>
          </a:prstGeom>
          <a:noFill/>
          <a:ln w="25400"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sp>
        <p:nvSpPr>
          <p:cNvPr id="12" name="Marcador de número de diapositiva 1">
            <a:extLst>
              <a:ext uri="{FF2B5EF4-FFF2-40B4-BE49-F238E27FC236}">
                <a16:creationId xmlns:a16="http://schemas.microsoft.com/office/drawing/2014/main" id="{86C83256-DD1F-4DAF-B91A-2F66FF3D3A90}"/>
              </a:ext>
            </a:extLst>
          </p:cNvPr>
          <p:cNvSpPr>
            <a:spLocks noGrp="1"/>
          </p:cNvSpPr>
          <p:nvPr>
            <p:ph type="sldNum" sz="quarter" idx="63"/>
          </p:nvPr>
        </p:nvSpPr>
        <p:spPr>
          <a:xfrm>
            <a:off x="11486962" y="6498255"/>
            <a:ext cx="540000" cy="240348"/>
          </a:xfrm>
        </p:spPr>
        <p:txBody>
          <a:bodyPr anchor="ctr" anchorCtr="0"/>
          <a:lstStyle/>
          <a:p>
            <a:pPr algn="ctr"/>
            <a:fld id="{B37290F3-BA30-9341-A10E-737EC97582C1}" type="slidenum">
              <a:rPr lang="es-CL" sz="1100" smtClean="0">
                <a:solidFill>
                  <a:schemeClr val="accent3">
                    <a:lumMod val="75000"/>
                    <a:lumOff val="25000"/>
                  </a:schemeClr>
                </a:solidFill>
              </a:rPr>
              <a:pPr algn="ctr"/>
              <a:t>‹Nº›</a:t>
            </a:fld>
            <a:endParaRPr lang="es-CL" sz="1100" dirty="0">
              <a:solidFill>
                <a:schemeClr val="accent3">
                  <a:lumMod val="75000"/>
                  <a:lumOff val="25000"/>
                </a:schemeClr>
              </a:solidFill>
            </a:endParaRPr>
          </a:p>
        </p:txBody>
      </p:sp>
    </p:spTree>
    <p:extLst>
      <p:ext uri="{BB962C8B-B14F-4D97-AF65-F5344CB8AC3E}">
        <p14:creationId xmlns:p14="http://schemas.microsoft.com/office/powerpoint/2010/main" val="1554371730"/>
      </p:ext>
    </p:extLst>
  </p:cSld>
  <p:clrMapOvr>
    <a:masterClrMapping/>
  </p:clrMapOvr>
  <p:transition/>
  <p:extLst>
    <p:ext uri="{DCECCB84-F9BA-43D5-87BE-67443E8EF086}">
      <p15:sldGuideLst xmlns:p15="http://schemas.microsoft.com/office/powerpoint/2012/main">
        <p15:guide id="2" pos="3840">
          <p15:clr>
            <a:srgbClr val="FBAE40"/>
          </p15:clr>
        </p15:guide>
        <p15:guide id="3" orient="horz" pos="754">
          <p15:clr>
            <a:srgbClr val="FBAE40"/>
          </p15:clr>
        </p15:guide>
        <p15:guide id="4" pos="279">
          <p15:clr>
            <a:srgbClr val="FBAE40"/>
          </p15:clr>
        </p15:guide>
        <p15:guide id="5" pos="7401">
          <p15:clr>
            <a:srgbClr val="FBAE40"/>
          </p15:clr>
        </p15:guide>
        <p15:guide id="6" orient="horz" pos="2160">
          <p15:clr>
            <a:srgbClr val="FBAE40"/>
          </p15:clr>
        </p15:guide>
        <p15:guide id="7" orient="horz" pos="4088">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6_Título con logo (simple)">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1"/>
            </p:custDataLst>
            <p:extLst>
              <p:ext uri="{D42A27DB-BD31-4B8C-83A1-F6EECF244321}">
                <p14:modId xmlns:p14="http://schemas.microsoft.com/office/powerpoint/2010/main" val="3141332649"/>
              </p:ext>
            </p:ext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name="Diapositiva de think-cell" r:id="rId3" imgW="0" imgH="0" progId="TCLayout.ActiveDocument.1">
                  <p:embed/>
                </p:oleObj>
              </mc:Choice>
              <mc:Fallback>
                <p:oleObj name="Diapositiva de think-cell" r:id="rId3" imgW="0" imgH="0" progId="TCLayout.ActiveDocument.1">
                  <p:embed/>
                  <p:pic>
                    <p:nvPicPr>
                      <p:cNvPr id="4" name="Rectangle 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9" name="Picture 9">
            <a:extLst>
              <a:ext uri="{FF2B5EF4-FFF2-40B4-BE49-F238E27FC236}">
                <a16:creationId xmlns:a16="http://schemas.microsoft.com/office/drawing/2014/main" id="{ACCBF752-43F9-3D42-A021-FF715DC77157}"/>
              </a:ext>
            </a:extLst>
          </p:cNvPr>
          <p:cNvPicPr>
            <a:picLocks noChangeAspect="1"/>
          </p:cNvPicPr>
          <p:nvPr userDrawn="1"/>
        </p:nvPicPr>
        <p:blipFill>
          <a:blip r:embed="rId4"/>
          <a:stretch>
            <a:fillRect/>
          </a:stretch>
        </p:blipFill>
        <p:spPr>
          <a:xfrm>
            <a:off x="10587048" y="466648"/>
            <a:ext cx="1141921" cy="468000"/>
          </a:xfrm>
          <a:prstGeom prst="rect">
            <a:avLst/>
          </a:prstGeom>
        </p:spPr>
      </p:pic>
      <p:cxnSp>
        <p:nvCxnSpPr>
          <p:cNvPr id="11" name="Conector recto 18">
            <a:extLst>
              <a:ext uri="{FF2B5EF4-FFF2-40B4-BE49-F238E27FC236}">
                <a16:creationId xmlns:a16="http://schemas.microsoft.com/office/drawing/2014/main" id="{A93FF061-F9D6-4583-B520-D1B54F9D7D9B}"/>
              </a:ext>
            </a:extLst>
          </p:cNvPr>
          <p:cNvCxnSpPr>
            <a:cxnSpLocks/>
          </p:cNvCxnSpPr>
          <p:nvPr userDrawn="1"/>
        </p:nvCxnSpPr>
        <p:spPr>
          <a:xfrm>
            <a:off x="436563" y="385812"/>
            <a:ext cx="1297221" cy="0"/>
          </a:xfrm>
          <a:prstGeom prst="line">
            <a:avLst/>
          </a:prstGeom>
          <a:noFill/>
          <a:ln w="25400" cap="flat">
            <a:solidFill>
              <a:schemeClr val="accent2"/>
            </a:solidFill>
            <a:prstDash val="solid"/>
            <a:miter lim="400000"/>
          </a:ln>
          <a:effectLst/>
          <a:sp3d/>
        </p:spPr>
        <p:style>
          <a:lnRef idx="0">
            <a:scrgbClr r="0" g="0" b="0"/>
          </a:lnRef>
          <a:fillRef idx="0">
            <a:scrgbClr r="0" g="0" b="0"/>
          </a:fillRef>
          <a:effectRef idx="0">
            <a:scrgbClr r="0" g="0" b="0"/>
          </a:effectRef>
          <a:fontRef idx="none"/>
        </p:style>
      </p:cxnSp>
      <p:sp>
        <p:nvSpPr>
          <p:cNvPr id="12" name="Marcador de número de diapositiva 1">
            <a:extLst>
              <a:ext uri="{FF2B5EF4-FFF2-40B4-BE49-F238E27FC236}">
                <a16:creationId xmlns:a16="http://schemas.microsoft.com/office/drawing/2014/main" id="{86C83256-DD1F-4DAF-B91A-2F66FF3D3A90}"/>
              </a:ext>
            </a:extLst>
          </p:cNvPr>
          <p:cNvSpPr>
            <a:spLocks noGrp="1"/>
          </p:cNvSpPr>
          <p:nvPr>
            <p:ph type="sldNum" sz="quarter" idx="63"/>
          </p:nvPr>
        </p:nvSpPr>
        <p:spPr>
          <a:xfrm>
            <a:off x="11486962" y="6498255"/>
            <a:ext cx="540000" cy="240348"/>
          </a:xfrm>
        </p:spPr>
        <p:txBody>
          <a:bodyPr anchor="ctr" anchorCtr="0"/>
          <a:lstStyle/>
          <a:p>
            <a:pPr algn="ctr"/>
            <a:fld id="{B37290F3-BA30-9341-A10E-737EC97582C1}" type="slidenum">
              <a:rPr lang="es-CL" sz="1100" smtClean="0">
                <a:solidFill>
                  <a:schemeClr val="accent3">
                    <a:lumMod val="75000"/>
                    <a:lumOff val="25000"/>
                  </a:schemeClr>
                </a:solidFill>
              </a:rPr>
              <a:pPr algn="ctr"/>
              <a:t>‹Nº›</a:t>
            </a:fld>
            <a:endParaRPr lang="es-CL" sz="1100" dirty="0">
              <a:solidFill>
                <a:schemeClr val="accent3">
                  <a:lumMod val="75000"/>
                  <a:lumOff val="25000"/>
                </a:schemeClr>
              </a:solidFill>
            </a:endParaRPr>
          </a:p>
        </p:txBody>
      </p:sp>
      <p:sp>
        <p:nvSpPr>
          <p:cNvPr id="2" name="Shape 220">
            <a:extLst>
              <a:ext uri="{FF2B5EF4-FFF2-40B4-BE49-F238E27FC236}">
                <a16:creationId xmlns:a16="http://schemas.microsoft.com/office/drawing/2014/main" id="{D0BC03AC-FC5C-7E0A-7D16-2C3C23F9A32E}"/>
              </a:ext>
            </a:extLst>
          </p:cNvPr>
          <p:cNvSpPr>
            <a:spLocks noGrp="1"/>
          </p:cNvSpPr>
          <p:nvPr>
            <p:ph type="pic" idx="2"/>
          </p:nvPr>
        </p:nvSpPr>
        <p:spPr>
          <a:xfrm>
            <a:off x="6328969" y="1196974"/>
            <a:ext cx="5400000" cy="5661025"/>
          </a:xfrm>
          <a:prstGeom prst="parallelogram">
            <a:avLst>
              <a:gd name="adj" fmla="val 25000"/>
            </a:avLst>
          </a:prstGeom>
          <a:noFill/>
          <a:ln>
            <a:noFill/>
          </a:ln>
        </p:spPr>
        <p:txBody>
          <a:bodyPr wrap="square" lIns="91425" tIns="91425" rIns="91425" bIns="91425" anchor="t" anchorCtr="0"/>
          <a:lstStyle>
            <a:lvl1pPr marL="457200" marR="0" lvl="0" indent="0" algn="l" rtl="0">
              <a:lnSpc>
                <a:spcPct val="90000"/>
              </a:lnSpc>
              <a:spcBef>
                <a:spcPts val="2000"/>
              </a:spcBef>
              <a:spcAft>
                <a:spcPts val="0"/>
              </a:spcAft>
              <a:buClr>
                <a:schemeClr val="dk1"/>
              </a:buClr>
              <a:buSzPct val="100000"/>
              <a:buFont typeface="Arial"/>
              <a:buNone/>
              <a:defRPr sz="5600" b="0" i="0" u="none" strike="noStrike" cap="none">
                <a:solidFill>
                  <a:schemeClr val="dk1"/>
                </a:solidFill>
                <a:latin typeface="Calibri"/>
                <a:ea typeface="Calibri"/>
                <a:cs typeface="Calibri"/>
                <a:sym typeface="Calibri"/>
              </a:defRPr>
            </a:lvl1pPr>
            <a:lvl2pPr marL="1371600" marR="0" lvl="1" indent="152400" algn="l" rtl="0">
              <a:lnSpc>
                <a:spcPct val="90000"/>
              </a:lnSpc>
              <a:spcBef>
                <a:spcPts val="1000"/>
              </a:spcBef>
              <a:spcAft>
                <a:spcPts val="0"/>
              </a:spcAft>
              <a:buClr>
                <a:schemeClr val="dk1"/>
              </a:buClr>
              <a:buSzPct val="100000"/>
              <a:buFont typeface="Arial"/>
              <a:buChar char="•"/>
              <a:defRPr sz="4800" b="0" i="0" u="none" strike="noStrike" cap="none">
                <a:solidFill>
                  <a:schemeClr val="dk1"/>
                </a:solidFill>
                <a:latin typeface="Calibri"/>
                <a:ea typeface="Calibri"/>
                <a:cs typeface="Calibri"/>
                <a:sym typeface="Calibri"/>
              </a:defRPr>
            </a:lvl2pPr>
            <a:lvl3pPr marL="2286000" marR="0" lvl="2" indent="50800" algn="l" rtl="0">
              <a:lnSpc>
                <a:spcPct val="90000"/>
              </a:lnSpc>
              <a:spcBef>
                <a:spcPts val="1000"/>
              </a:spcBef>
              <a:spcAft>
                <a:spcPts val="0"/>
              </a:spcAft>
              <a:buClr>
                <a:schemeClr val="dk1"/>
              </a:buClr>
              <a:buSzPct val="100000"/>
              <a:buFont typeface="Arial"/>
              <a:buChar char="•"/>
              <a:defRPr sz="4000" b="0" i="0" u="none" strike="noStrike" cap="none">
                <a:solidFill>
                  <a:schemeClr val="dk1"/>
                </a:solidFill>
                <a:latin typeface="Calibri"/>
                <a:ea typeface="Calibri"/>
                <a:cs typeface="Calibri"/>
                <a:sym typeface="Calibri"/>
              </a:defRPr>
            </a:lvl3pPr>
            <a:lvl4pPr marL="3200400" marR="0" lvl="3" indent="0" algn="l" rtl="0">
              <a:lnSpc>
                <a:spcPct val="90000"/>
              </a:lnSpc>
              <a:spcBef>
                <a:spcPts val="1000"/>
              </a:spcBef>
              <a:spcAft>
                <a:spcPts val="0"/>
              </a:spcAft>
              <a:buClr>
                <a:schemeClr val="dk1"/>
              </a:buClr>
              <a:buSzPct val="100000"/>
              <a:buFont typeface="Arial"/>
              <a:buChar char="•"/>
              <a:defRPr sz="3600" b="0" i="0" u="none" strike="noStrike" cap="none">
                <a:solidFill>
                  <a:schemeClr val="dk1"/>
                </a:solidFill>
                <a:latin typeface="Calibri"/>
                <a:ea typeface="Calibri"/>
                <a:cs typeface="Calibri"/>
                <a:sym typeface="Calibri"/>
              </a:defRPr>
            </a:lvl4pPr>
            <a:lvl5pPr marL="4114800" marR="0" lvl="4" indent="0" algn="l" rtl="0">
              <a:lnSpc>
                <a:spcPct val="90000"/>
              </a:lnSpc>
              <a:spcBef>
                <a:spcPts val="1000"/>
              </a:spcBef>
              <a:spcAft>
                <a:spcPts val="0"/>
              </a:spcAft>
              <a:buClr>
                <a:schemeClr val="dk1"/>
              </a:buClr>
              <a:buSzPct val="100000"/>
              <a:buFont typeface="Arial"/>
              <a:buChar char="•"/>
              <a:defRPr sz="3600" b="0" i="0" u="none" strike="noStrike" cap="none">
                <a:solidFill>
                  <a:schemeClr val="dk1"/>
                </a:solidFill>
                <a:latin typeface="Calibri"/>
                <a:ea typeface="Calibri"/>
                <a:cs typeface="Calibri"/>
                <a:sym typeface="Calibri"/>
              </a:defRPr>
            </a:lvl5pPr>
            <a:lvl6pPr marL="5029200" marR="0" lvl="5" indent="0" algn="l" rtl="0">
              <a:lnSpc>
                <a:spcPct val="90000"/>
              </a:lnSpc>
              <a:spcBef>
                <a:spcPts val="1000"/>
              </a:spcBef>
              <a:spcAft>
                <a:spcPts val="0"/>
              </a:spcAft>
              <a:buClr>
                <a:schemeClr val="dk1"/>
              </a:buClr>
              <a:buSzPct val="100000"/>
              <a:buFont typeface="Arial"/>
              <a:buChar char="•"/>
              <a:defRPr sz="3600" b="0" i="0" u="none" strike="noStrike" cap="none">
                <a:solidFill>
                  <a:schemeClr val="dk1"/>
                </a:solidFill>
                <a:latin typeface="Calibri"/>
                <a:ea typeface="Calibri"/>
                <a:cs typeface="Calibri"/>
                <a:sym typeface="Calibri"/>
              </a:defRPr>
            </a:lvl6pPr>
            <a:lvl7pPr marL="5943600" marR="0" lvl="6" indent="0" algn="l" rtl="0">
              <a:lnSpc>
                <a:spcPct val="90000"/>
              </a:lnSpc>
              <a:spcBef>
                <a:spcPts val="1000"/>
              </a:spcBef>
              <a:spcAft>
                <a:spcPts val="0"/>
              </a:spcAft>
              <a:buClr>
                <a:schemeClr val="dk1"/>
              </a:buClr>
              <a:buSzPct val="100000"/>
              <a:buFont typeface="Arial"/>
              <a:buChar char="•"/>
              <a:defRPr sz="3600" b="0" i="0" u="none" strike="noStrike" cap="none">
                <a:solidFill>
                  <a:schemeClr val="dk1"/>
                </a:solidFill>
                <a:latin typeface="Calibri"/>
                <a:ea typeface="Calibri"/>
                <a:cs typeface="Calibri"/>
                <a:sym typeface="Calibri"/>
              </a:defRPr>
            </a:lvl7pPr>
            <a:lvl8pPr marL="6858000" marR="0" lvl="7" indent="0" algn="l" rtl="0">
              <a:lnSpc>
                <a:spcPct val="90000"/>
              </a:lnSpc>
              <a:spcBef>
                <a:spcPts val="1000"/>
              </a:spcBef>
              <a:spcAft>
                <a:spcPts val="0"/>
              </a:spcAft>
              <a:buClr>
                <a:schemeClr val="dk1"/>
              </a:buClr>
              <a:buSzPct val="100000"/>
              <a:buFont typeface="Arial"/>
              <a:buChar char="•"/>
              <a:defRPr sz="3600" b="0" i="0" u="none" strike="noStrike" cap="none">
                <a:solidFill>
                  <a:schemeClr val="dk1"/>
                </a:solidFill>
                <a:latin typeface="Calibri"/>
                <a:ea typeface="Calibri"/>
                <a:cs typeface="Calibri"/>
                <a:sym typeface="Calibri"/>
              </a:defRPr>
            </a:lvl8pPr>
            <a:lvl9pPr marL="7772400" marR="0" lvl="8" indent="0" algn="l" rtl="0">
              <a:lnSpc>
                <a:spcPct val="90000"/>
              </a:lnSpc>
              <a:spcBef>
                <a:spcPts val="1000"/>
              </a:spcBef>
              <a:spcAft>
                <a:spcPts val="0"/>
              </a:spcAft>
              <a:buClr>
                <a:schemeClr val="dk1"/>
              </a:buClr>
              <a:buSzPct val="100000"/>
              <a:buFont typeface="Arial"/>
              <a:buChar char="•"/>
              <a:defRPr sz="3600" b="0" i="0" u="none" strike="noStrike" cap="none">
                <a:solidFill>
                  <a:schemeClr val="dk1"/>
                </a:solidFill>
                <a:latin typeface="Calibri"/>
                <a:ea typeface="Calibri"/>
                <a:cs typeface="Calibri"/>
                <a:sym typeface="Calibri"/>
              </a:defRPr>
            </a:lvl9pPr>
          </a:lstStyle>
          <a:p>
            <a:endParaRPr dirty="0"/>
          </a:p>
        </p:txBody>
      </p:sp>
    </p:spTree>
    <p:extLst>
      <p:ext uri="{BB962C8B-B14F-4D97-AF65-F5344CB8AC3E}">
        <p14:creationId xmlns:p14="http://schemas.microsoft.com/office/powerpoint/2010/main" val="2503243031"/>
      </p:ext>
    </p:extLst>
  </p:cSld>
  <p:clrMapOvr>
    <a:masterClrMapping/>
  </p:clrMapOvr>
  <p:transition/>
  <p:extLst>
    <p:ext uri="{DCECCB84-F9BA-43D5-87BE-67443E8EF086}">
      <p15:sldGuideLst xmlns:p15="http://schemas.microsoft.com/office/powerpoint/2012/main">
        <p15:guide id="2" pos="3840">
          <p15:clr>
            <a:srgbClr val="FBAE40"/>
          </p15:clr>
        </p15:guide>
        <p15:guide id="3" orient="horz" pos="754">
          <p15:clr>
            <a:srgbClr val="FBAE40"/>
          </p15:clr>
        </p15:guide>
        <p15:guide id="4" pos="279">
          <p15:clr>
            <a:srgbClr val="FBAE40"/>
          </p15:clr>
        </p15:guide>
        <p15:guide id="5" pos="7401">
          <p15:clr>
            <a:srgbClr val="FBAE40"/>
          </p15:clr>
        </p15:guide>
        <p15:guide id="6" orient="horz" pos="2160">
          <p15:clr>
            <a:srgbClr val="FBAE40"/>
          </p15:clr>
        </p15:guide>
        <p15:guide id="7" orient="horz" pos="4088">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_Portada 1">
    <p:bg>
      <p:bgPr>
        <a:solidFill>
          <a:schemeClr val="bg1"/>
        </a:solidFill>
        <a:effectLst/>
      </p:bgPr>
    </p:bg>
    <p:spTree>
      <p:nvGrpSpPr>
        <p:cNvPr id="1" name=""/>
        <p:cNvGrpSpPr/>
        <p:nvPr/>
      </p:nvGrpSpPr>
      <p:grpSpPr>
        <a:xfrm>
          <a:off x="0" y="0"/>
          <a:ext cx="0" cy="0"/>
          <a:chOff x="0" y="0"/>
          <a:chExt cx="0" cy="0"/>
        </a:xfrm>
      </p:grpSpPr>
      <p:sp>
        <p:nvSpPr>
          <p:cNvPr id="4" name="Marcador de posición de imagen 3"/>
          <p:cNvSpPr>
            <a:spLocks noGrp="1"/>
          </p:cNvSpPr>
          <p:nvPr>
            <p:ph type="pic" sz="quarter" idx="18"/>
          </p:nvPr>
        </p:nvSpPr>
        <p:spPr>
          <a:xfrm>
            <a:off x="-1" y="0"/>
            <a:ext cx="10564597" cy="6858000"/>
          </a:xfrm>
          <a:prstGeom prst="rect">
            <a:avLst/>
          </a:prstGeom>
        </p:spPr>
        <p:txBody>
          <a:bodyPr/>
          <a:lstStyle>
            <a:lvl1pPr marL="0" indent="0">
              <a:buNone/>
              <a:defRPr baseline="0"/>
            </a:lvl1pPr>
          </a:lstStyle>
          <a:p>
            <a:endParaRPr lang="es-CL" dirty="0"/>
          </a:p>
        </p:txBody>
      </p:sp>
      <p:graphicFrame>
        <p:nvGraphicFramePr>
          <p:cNvPr id="2" name="Objeto 1" hidden="1">
            <a:extLst>
              <a:ext uri="{FF2B5EF4-FFF2-40B4-BE49-F238E27FC236}">
                <a16:creationId xmlns:a16="http://schemas.microsoft.com/office/drawing/2014/main" id="{7D264631-F2A2-F64D-95FE-2D276C78EEC7}"/>
              </a:ext>
            </a:extLst>
          </p:cNvPr>
          <p:cNvGraphicFramePr>
            <a:graphicFrameLocks noChangeAspect="1"/>
          </p:cNvGraphicFramePr>
          <p:nvPr userDrawn="1">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Diapositiva de think-cell" r:id="rId3" imgW="7772400" imgH="10058400" progId="TCLayout.ActiveDocument.1">
                  <p:embed/>
                </p:oleObj>
              </mc:Choice>
              <mc:Fallback>
                <p:oleObj name="Diapositiva de think-cell" r:id="rId3" imgW="7772400" imgH="10058400" progId="TCLayout.ActiveDocument.1">
                  <p:embed/>
                  <p:pic>
                    <p:nvPicPr>
                      <p:cNvPr id="2" name="Objeto 1" hidden="1">
                        <a:extLst>
                          <a:ext uri="{FF2B5EF4-FFF2-40B4-BE49-F238E27FC236}">
                            <a16:creationId xmlns:a16="http://schemas.microsoft.com/office/drawing/2014/main" id="{7D264631-F2A2-F64D-95FE-2D276C78EEC7}"/>
                          </a:ext>
                        </a:extLst>
                      </p:cNvPr>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35" name="Marcador de texto 7">
            <a:extLst>
              <a:ext uri="{FF2B5EF4-FFF2-40B4-BE49-F238E27FC236}">
                <a16:creationId xmlns:a16="http://schemas.microsoft.com/office/drawing/2014/main" id="{D7DF378A-026C-4225-AFB3-233ADAFEB278}"/>
              </a:ext>
            </a:extLst>
          </p:cNvPr>
          <p:cNvSpPr>
            <a:spLocks noGrp="1"/>
          </p:cNvSpPr>
          <p:nvPr>
            <p:ph type="body" sz="quarter" idx="17" hasCustomPrompt="1"/>
          </p:nvPr>
        </p:nvSpPr>
        <p:spPr>
          <a:xfrm>
            <a:off x="454085" y="4957143"/>
            <a:ext cx="4989786" cy="1143412"/>
          </a:xfrm>
          <a:prstGeom prst="rect">
            <a:avLst/>
          </a:prstGeom>
        </p:spPr>
        <p:txBody>
          <a:bodyPr lIns="0" tIns="0" rIns="0" bIns="0"/>
          <a:lstStyle>
            <a:lvl1pPr marL="0" indent="0">
              <a:spcBef>
                <a:spcPts val="0"/>
              </a:spcBef>
              <a:buNone/>
              <a:defRPr sz="3000" b="1">
                <a:solidFill>
                  <a:schemeClr val="bg1"/>
                </a:solidFill>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Título presentación Máximo 3 líneas </a:t>
            </a:r>
            <a:br>
              <a:rPr lang="es-ES" dirty="0"/>
            </a:br>
            <a:r>
              <a:rPr lang="es-ES" dirty="0"/>
              <a:t>Arial Bold - 30 puntos</a:t>
            </a:r>
            <a:endParaRPr lang="es-CL" dirty="0"/>
          </a:p>
        </p:txBody>
      </p:sp>
      <p:pic>
        <p:nvPicPr>
          <p:cNvPr id="3" name="Gráfico 2">
            <a:extLst>
              <a:ext uri="{FF2B5EF4-FFF2-40B4-BE49-F238E27FC236}">
                <a16:creationId xmlns:a16="http://schemas.microsoft.com/office/drawing/2014/main" id="{6684D6C2-8FED-B52F-0DE2-7AC39638A0FF}"/>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884657" y="407975"/>
            <a:ext cx="987281" cy="1557134"/>
          </a:xfrm>
          <a:prstGeom prst="rect">
            <a:avLst/>
          </a:prstGeom>
        </p:spPr>
      </p:pic>
    </p:spTree>
    <p:extLst>
      <p:ext uri="{BB962C8B-B14F-4D97-AF65-F5344CB8AC3E}">
        <p14:creationId xmlns:p14="http://schemas.microsoft.com/office/powerpoint/2010/main" val="2260765173"/>
      </p:ext>
    </p:extLst>
  </p:cSld>
  <p:clrMapOvr>
    <a:overrideClrMapping bg1="lt1" tx1="dk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1" pos="6652">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Agenda verde 5 puntos">
    <p:bg>
      <p:bgPr>
        <a:solidFill>
          <a:schemeClr val="accent1"/>
        </a:solidFill>
        <a:effectLst/>
      </p:bgPr>
    </p:bg>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1"/>
            </p:custDataLst>
            <p:extLst>
              <p:ext uri="{D42A27DB-BD31-4B8C-83A1-F6EECF244321}">
                <p14:modId xmlns:p14="http://schemas.microsoft.com/office/powerpoint/2010/main" val="2499365169"/>
              </p:ext>
            </p:extLst>
          </p:nvPr>
        </p:nvGraphicFramePr>
        <p:xfrm>
          <a:off x="0" y="1"/>
          <a:ext cx="215026" cy="162338"/>
        </p:xfrm>
        <a:graphic>
          <a:graphicData uri="http://schemas.openxmlformats.org/presentationml/2006/ole">
            <mc:AlternateContent xmlns:mc="http://schemas.openxmlformats.org/markup-compatibility/2006">
              <mc:Choice xmlns:v="urn:schemas-microsoft-com:vml" Requires="v">
                <p:oleObj name="Diapositiva de think-cell" r:id="rId3" imgW="0" imgH="0" progId="TCLayout.ActiveDocument.1">
                  <p:embed/>
                </p:oleObj>
              </mc:Choice>
              <mc:Fallback>
                <p:oleObj name="Diapositiva de think-cell" r:id="rId3" imgW="0" imgH="0" progId="TCLayout.ActiveDocument.1">
                  <p:embed/>
                  <p:pic>
                    <p:nvPicPr>
                      <p:cNvPr id="4" name="Rectangle 1"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1"/>
                        <a:ext cx="215026" cy="162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6" name="Conector recto 18">
            <a:extLst>
              <a:ext uri="{FF2B5EF4-FFF2-40B4-BE49-F238E27FC236}">
                <a16:creationId xmlns:a16="http://schemas.microsoft.com/office/drawing/2014/main" id="{85F9AF68-8345-6B33-319E-57FB32203EE1}"/>
              </a:ext>
            </a:extLst>
          </p:cNvPr>
          <p:cNvCxnSpPr>
            <a:cxnSpLocks/>
          </p:cNvCxnSpPr>
          <p:nvPr userDrawn="1"/>
        </p:nvCxnSpPr>
        <p:spPr>
          <a:xfrm>
            <a:off x="436563" y="385812"/>
            <a:ext cx="1297221" cy="0"/>
          </a:xfrm>
          <a:prstGeom prst="line">
            <a:avLst/>
          </a:prstGeom>
          <a:noFill/>
          <a:ln w="22225" cap="flat">
            <a:solidFill>
              <a:schemeClr val="bg1"/>
            </a:solidFill>
            <a:prstDash val="solid"/>
            <a:miter lim="400000"/>
          </a:ln>
          <a:effectLst/>
          <a:sp3d/>
        </p:spPr>
        <p:style>
          <a:lnRef idx="0">
            <a:scrgbClr r="0" g="0" b="0"/>
          </a:lnRef>
          <a:fillRef idx="0">
            <a:scrgbClr r="0" g="0" b="0"/>
          </a:fillRef>
          <a:effectRef idx="0">
            <a:scrgbClr r="0" g="0" b="0"/>
          </a:effectRef>
          <a:fontRef idx="none"/>
        </p:style>
      </p:cxnSp>
      <p:pic>
        <p:nvPicPr>
          <p:cNvPr id="35" name="Picture 2">
            <a:extLst>
              <a:ext uri="{FF2B5EF4-FFF2-40B4-BE49-F238E27FC236}">
                <a16:creationId xmlns:a16="http://schemas.microsoft.com/office/drawing/2014/main" id="{3FD28DAD-337D-CBAA-D8CD-D04E50C9B64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22204" t="33265"/>
          <a:stretch/>
        </p:blipFill>
        <p:spPr>
          <a:xfrm>
            <a:off x="0" y="-1"/>
            <a:ext cx="5439188" cy="4576669"/>
          </a:xfrm>
          <a:prstGeom prst="rect">
            <a:avLst/>
          </a:prstGeom>
        </p:spPr>
      </p:pic>
      <p:sp>
        <p:nvSpPr>
          <p:cNvPr id="36" name="Título 1">
            <a:extLst>
              <a:ext uri="{FF2B5EF4-FFF2-40B4-BE49-F238E27FC236}">
                <a16:creationId xmlns:a16="http://schemas.microsoft.com/office/drawing/2014/main" id="{480F94C3-E251-0A4D-B7E8-0D448B426FA2}"/>
              </a:ext>
            </a:extLst>
          </p:cNvPr>
          <p:cNvSpPr>
            <a:spLocks noGrp="1"/>
          </p:cNvSpPr>
          <p:nvPr>
            <p:ph type="title" hasCustomPrompt="1"/>
          </p:nvPr>
        </p:nvSpPr>
        <p:spPr>
          <a:xfrm>
            <a:off x="714376" y="592636"/>
            <a:ext cx="3138296" cy="1162442"/>
          </a:xfrm>
          <a:prstGeom prst="rect">
            <a:avLst/>
          </a:prstGeom>
        </p:spPr>
        <p:txBody>
          <a:bodyPr vert="horz" lIns="0" tIns="0" rIns="0" bIns="0"/>
          <a:lstStyle>
            <a:lvl1pPr>
              <a:lnSpc>
                <a:spcPct val="90000"/>
              </a:lnSpc>
              <a:spcBef>
                <a:spcPts val="0"/>
              </a:spcBef>
              <a:spcAft>
                <a:spcPts val="0"/>
              </a:spcAft>
              <a:defRPr sz="6600" b="1">
                <a:solidFill>
                  <a:schemeClr val="bg1"/>
                </a:solidFill>
                <a:latin typeface="Arial" panose="020B0604020202020204" pitchFamily="34" charset="0"/>
                <a:cs typeface="Arial" panose="020B0604020202020204" pitchFamily="34" charset="0"/>
              </a:defRPr>
            </a:lvl1pPr>
          </a:lstStyle>
          <a:p>
            <a:r>
              <a:rPr lang="es-ES" dirty="0"/>
              <a:t>Texto</a:t>
            </a:r>
            <a:endParaRPr lang="es-CL" dirty="0"/>
          </a:p>
        </p:txBody>
      </p:sp>
      <p:sp>
        <p:nvSpPr>
          <p:cNvPr id="37" name="Marcador de texto 4">
            <a:extLst>
              <a:ext uri="{FF2B5EF4-FFF2-40B4-BE49-F238E27FC236}">
                <a16:creationId xmlns:a16="http://schemas.microsoft.com/office/drawing/2014/main" id="{10E1D212-0562-6DF1-E1DA-9955FC695D1A}"/>
              </a:ext>
            </a:extLst>
          </p:cNvPr>
          <p:cNvSpPr>
            <a:spLocks noGrp="1"/>
          </p:cNvSpPr>
          <p:nvPr>
            <p:ph type="body" sz="quarter" idx="20" hasCustomPrompt="1"/>
          </p:nvPr>
        </p:nvSpPr>
        <p:spPr>
          <a:xfrm>
            <a:off x="6555556" y="592635"/>
            <a:ext cx="1199956" cy="879231"/>
          </a:xfrm>
          <a:prstGeom prst="rect">
            <a:avLst/>
          </a:prstGeom>
        </p:spPr>
        <p:txBody>
          <a:bodyPr lIns="0" tIns="0" rIns="0" bIns="0"/>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38" name="Marcador de texto 4">
            <a:extLst>
              <a:ext uri="{FF2B5EF4-FFF2-40B4-BE49-F238E27FC236}">
                <a16:creationId xmlns:a16="http://schemas.microsoft.com/office/drawing/2014/main" id="{76E29E71-6799-27B0-061A-872A06088065}"/>
              </a:ext>
            </a:extLst>
          </p:cNvPr>
          <p:cNvSpPr>
            <a:spLocks noGrp="1"/>
          </p:cNvSpPr>
          <p:nvPr>
            <p:ph type="body" sz="quarter" idx="55" hasCustomPrompt="1"/>
          </p:nvPr>
        </p:nvSpPr>
        <p:spPr>
          <a:xfrm>
            <a:off x="6555556" y="1755077"/>
            <a:ext cx="1199956" cy="879231"/>
          </a:xfrm>
          <a:prstGeom prst="rect">
            <a:avLst/>
          </a:prstGeom>
        </p:spPr>
        <p:txBody>
          <a:bodyPr lIns="0" tIns="0" rIns="0" bIns="0">
            <a:noAutofit/>
          </a:bodyPr>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39" name="Marcador de texto 4">
            <a:extLst>
              <a:ext uri="{FF2B5EF4-FFF2-40B4-BE49-F238E27FC236}">
                <a16:creationId xmlns:a16="http://schemas.microsoft.com/office/drawing/2014/main" id="{AE6DBC10-9368-CE05-8338-726B25AE038C}"/>
              </a:ext>
            </a:extLst>
          </p:cNvPr>
          <p:cNvSpPr>
            <a:spLocks noGrp="1"/>
          </p:cNvSpPr>
          <p:nvPr>
            <p:ph type="body" sz="quarter" idx="56" hasCustomPrompt="1"/>
          </p:nvPr>
        </p:nvSpPr>
        <p:spPr>
          <a:xfrm>
            <a:off x="6555556" y="2972075"/>
            <a:ext cx="1199956" cy="879231"/>
          </a:xfrm>
          <a:prstGeom prst="rect">
            <a:avLst/>
          </a:prstGeom>
        </p:spPr>
        <p:txBody>
          <a:bodyPr lIns="0" tIns="0" rIns="0" bIns="0">
            <a:noAutofit/>
          </a:bodyPr>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40" name="Marcador de texto 4">
            <a:extLst>
              <a:ext uri="{FF2B5EF4-FFF2-40B4-BE49-F238E27FC236}">
                <a16:creationId xmlns:a16="http://schemas.microsoft.com/office/drawing/2014/main" id="{B2FDEEFD-7DEE-2BAD-A2B9-91A02403803B}"/>
              </a:ext>
            </a:extLst>
          </p:cNvPr>
          <p:cNvSpPr>
            <a:spLocks noGrp="1"/>
          </p:cNvSpPr>
          <p:nvPr>
            <p:ph type="body" sz="quarter" idx="57" hasCustomPrompt="1"/>
          </p:nvPr>
        </p:nvSpPr>
        <p:spPr>
          <a:xfrm>
            <a:off x="6555556" y="4174436"/>
            <a:ext cx="1199956" cy="879231"/>
          </a:xfrm>
          <a:prstGeom prst="rect">
            <a:avLst/>
          </a:prstGeom>
        </p:spPr>
        <p:txBody>
          <a:bodyPr lIns="0" tIns="0" rIns="0" bIns="0">
            <a:noAutofit/>
          </a:bodyPr>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41" name="Marcador de texto 4">
            <a:extLst>
              <a:ext uri="{FF2B5EF4-FFF2-40B4-BE49-F238E27FC236}">
                <a16:creationId xmlns:a16="http://schemas.microsoft.com/office/drawing/2014/main" id="{BEE802A2-00A8-D033-BA50-92F4DA811BCB}"/>
              </a:ext>
            </a:extLst>
          </p:cNvPr>
          <p:cNvSpPr>
            <a:spLocks noGrp="1"/>
          </p:cNvSpPr>
          <p:nvPr>
            <p:ph type="body" sz="quarter" idx="58" hasCustomPrompt="1"/>
          </p:nvPr>
        </p:nvSpPr>
        <p:spPr>
          <a:xfrm>
            <a:off x="6555556" y="5418742"/>
            <a:ext cx="1199956" cy="879231"/>
          </a:xfrm>
          <a:prstGeom prst="rect">
            <a:avLst/>
          </a:prstGeom>
        </p:spPr>
        <p:txBody>
          <a:bodyPr lIns="0" tIns="0" rIns="0" bIns="0">
            <a:noAutofit/>
          </a:bodyPr>
          <a:lstStyle>
            <a:lvl1pPr marL="0" indent="0">
              <a:buNone/>
              <a:defRPr sz="7000" b="1">
                <a:solidFill>
                  <a:schemeClr val="accent2"/>
                </a:solidFill>
                <a:latin typeface="Arial" panose="020B0604020202020204" pitchFamily="34" charset="0"/>
                <a:cs typeface="Arial" panose="020B0604020202020204" pitchFamily="34" charset="0"/>
              </a:defRPr>
            </a:lvl1pPr>
          </a:lstStyle>
          <a:p>
            <a:pPr lvl="0"/>
            <a:r>
              <a:rPr lang="es-ES" dirty="0"/>
              <a:t>Nº</a:t>
            </a:r>
            <a:endParaRPr lang="es-CL" dirty="0"/>
          </a:p>
        </p:txBody>
      </p:sp>
      <p:sp>
        <p:nvSpPr>
          <p:cNvPr id="42" name="Marcador de texto 7">
            <a:extLst>
              <a:ext uri="{FF2B5EF4-FFF2-40B4-BE49-F238E27FC236}">
                <a16:creationId xmlns:a16="http://schemas.microsoft.com/office/drawing/2014/main" id="{E2B3526A-E352-6B42-9A86-8AA9AFCEC941}"/>
              </a:ext>
            </a:extLst>
          </p:cNvPr>
          <p:cNvSpPr>
            <a:spLocks noGrp="1"/>
          </p:cNvSpPr>
          <p:nvPr>
            <p:ph type="body" sz="quarter" idx="16" hasCustomPrompt="1"/>
          </p:nvPr>
        </p:nvSpPr>
        <p:spPr>
          <a:xfrm>
            <a:off x="7189780" y="3401189"/>
            <a:ext cx="4545093" cy="446992"/>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43" name="Marcador de texto 7">
            <a:extLst>
              <a:ext uri="{FF2B5EF4-FFF2-40B4-BE49-F238E27FC236}">
                <a16:creationId xmlns:a16="http://schemas.microsoft.com/office/drawing/2014/main" id="{1B703A3D-4A7A-A34D-8B38-7D59E6C8C689}"/>
              </a:ext>
            </a:extLst>
          </p:cNvPr>
          <p:cNvSpPr>
            <a:spLocks noGrp="1"/>
          </p:cNvSpPr>
          <p:nvPr>
            <p:ph type="body" sz="quarter" idx="17" hasCustomPrompt="1"/>
          </p:nvPr>
        </p:nvSpPr>
        <p:spPr>
          <a:xfrm>
            <a:off x="7189780" y="4611153"/>
            <a:ext cx="4545093" cy="446992"/>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44" name="Marcador de texto 7">
            <a:extLst>
              <a:ext uri="{FF2B5EF4-FFF2-40B4-BE49-F238E27FC236}">
                <a16:creationId xmlns:a16="http://schemas.microsoft.com/office/drawing/2014/main" id="{8D533A59-3325-A644-A68A-14B901EDBBEE}"/>
              </a:ext>
            </a:extLst>
          </p:cNvPr>
          <p:cNvSpPr>
            <a:spLocks noGrp="1"/>
          </p:cNvSpPr>
          <p:nvPr>
            <p:ph type="body" sz="quarter" idx="18" hasCustomPrompt="1"/>
          </p:nvPr>
        </p:nvSpPr>
        <p:spPr>
          <a:xfrm>
            <a:off x="7189780" y="5844932"/>
            <a:ext cx="4545093" cy="454876"/>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45" name="Marcador de texto 7">
            <a:extLst>
              <a:ext uri="{FF2B5EF4-FFF2-40B4-BE49-F238E27FC236}">
                <a16:creationId xmlns:a16="http://schemas.microsoft.com/office/drawing/2014/main" id="{9A1A12C9-C268-CA49-8691-5A3A9581BC79}"/>
              </a:ext>
            </a:extLst>
          </p:cNvPr>
          <p:cNvSpPr>
            <a:spLocks noGrp="1"/>
          </p:cNvSpPr>
          <p:nvPr>
            <p:ph type="body" sz="quarter" idx="53" hasCustomPrompt="1"/>
          </p:nvPr>
        </p:nvSpPr>
        <p:spPr>
          <a:xfrm>
            <a:off x="7189780" y="2191654"/>
            <a:ext cx="4545093" cy="446992"/>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sp>
        <p:nvSpPr>
          <p:cNvPr id="46" name="Marcador de texto 7">
            <a:extLst>
              <a:ext uri="{FF2B5EF4-FFF2-40B4-BE49-F238E27FC236}">
                <a16:creationId xmlns:a16="http://schemas.microsoft.com/office/drawing/2014/main" id="{C3195266-81DB-5332-821A-DE9FE43D11F7}"/>
              </a:ext>
            </a:extLst>
          </p:cNvPr>
          <p:cNvSpPr>
            <a:spLocks noGrp="1"/>
          </p:cNvSpPr>
          <p:nvPr>
            <p:ph type="body" sz="quarter" idx="54" hasCustomPrompt="1"/>
          </p:nvPr>
        </p:nvSpPr>
        <p:spPr>
          <a:xfrm>
            <a:off x="7189780" y="1032490"/>
            <a:ext cx="4545093" cy="446992"/>
          </a:xfrm>
          <a:prstGeom prst="rect">
            <a:avLst/>
          </a:prstGeom>
        </p:spPr>
        <p:txBody>
          <a:bodyPr lIns="0" tIns="0" rIns="0" bIns="0">
            <a:noAutofit/>
          </a:bodyPr>
          <a:lstStyle>
            <a:lvl1pPr marL="0" indent="0">
              <a:buNone/>
              <a:defRPr sz="1600" b="0">
                <a:solidFill>
                  <a:schemeClr val="bg1"/>
                </a:solidFill>
                <a:latin typeface="Arial" panose="020B0604020202020204" pitchFamily="34" charset="0"/>
                <a:cs typeface="Arial" panose="020B0604020202020204" pitchFamily="34" charset="0"/>
              </a:defRPr>
            </a:lvl1pPr>
            <a:lvl2pPr marL="304800" indent="0">
              <a:buNone/>
              <a:defRPr/>
            </a:lvl2pPr>
            <a:lvl3pPr marL="609600" indent="0">
              <a:buNone/>
              <a:defRPr/>
            </a:lvl3pPr>
            <a:lvl4pPr marL="914400" indent="0">
              <a:buNone/>
              <a:defRPr/>
            </a:lvl4pPr>
            <a:lvl5pPr marL="1219200" indent="0">
              <a:buNone/>
              <a:defRPr/>
            </a:lvl5pPr>
          </a:lstStyle>
          <a:p>
            <a:pPr lvl="0"/>
            <a:r>
              <a:rPr lang="es-ES" dirty="0"/>
              <a:t>Capítulo Arial 16</a:t>
            </a:r>
            <a:endParaRPr lang="es-CL" dirty="0"/>
          </a:p>
        </p:txBody>
      </p:sp>
      <p:pic>
        <p:nvPicPr>
          <p:cNvPr id="47" name="Gráfico 1">
            <a:extLst>
              <a:ext uri="{FF2B5EF4-FFF2-40B4-BE49-F238E27FC236}">
                <a16:creationId xmlns:a16="http://schemas.microsoft.com/office/drawing/2014/main" id="{8439E0E9-8B07-843D-A908-1FA718640EBC}"/>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558557" y="367978"/>
            <a:ext cx="1225552" cy="507232"/>
          </a:xfrm>
          <a:prstGeom prst="rect">
            <a:avLst/>
          </a:prstGeom>
        </p:spPr>
      </p:pic>
    </p:spTree>
    <p:extLst>
      <p:ext uri="{BB962C8B-B14F-4D97-AF65-F5344CB8AC3E}">
        <p14:creationId xmlns:p14="http://schemas.microsoft.com/office/powerpoint/2010/main" val="141903877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48FB40A5-6DFF-334A-908E-1AFDCE0BC621}"/>
              </a:ext>
            </a:extLst>
          </p:cNvPr>
          <p:cNvSpPr>
            <a:spLocks noGrp="1"/>
          </p:cNvSpPr>
          <p:nvPr>
            <p:ph type="dt" sz="half" idx="10"/>
          </p:nvPr>
        </p:nvSpPr>
        <p:spPr/>
        <p:txBody>
          <a:bodyPr/>
          <a:lstStyle/>
          <a:p>
            <a:fld id="{BC09EF03-2F77-2A4D-9B2F-36C4940DC5E6}" type="datetimeFigureOut">
              <a:rPr lang="es-CL" smtClean="0"/>
              <a:t>11-09-2024</a:t>
            </a:fld>
            <a:endParaRPr lang="es-CL" dirty="0"/>
          </a:p>
        </p:txBody>
      </p:sp>
      <p:sp>
        <p:nvSpPr>
          <p:cNvPr id="3" name="Marcador de pie de página 2">
            <a:extLst>
              <a:ext uri="{FF2B5EF4-FFF2-40B4-BE49-F238E27FC236}">
                <a16:creationId xmlns:a16="http://schemas.microsoft.com/office/drawing/2014/main" id="{52FCE74E-2886-3C47-9783-71D49799DD55}"/>
              </a:ext>
            </a:extLst>
          </p:cNvPr>
          <p:cNvSpPr>
            <a:spLocks noGrp="1"/>
          </p:cNvSpPr>
          <p:nvPr>
            <p:ph type="ftr" sz="quarter" idx="11"/>
          </p:nvPr>
        </p:nvSpPr>
        <p:spPr/>
        <p:txBody>
          <a:bodyPr/>
          <a:lstStyle/>
          <a:p>
            <a:endParaRPr lang="es-CL" dirty="0"/>
          </a:p>
        </p:txBody>
      </p:sp>
      <p:sp>
        <p:nvSpPr>
          <p:cNvPr id="4" name="Marcador de número de diapositiva 3">
            <a:extLst>
              <a:ext uri="{FF2B5EF4-FFF2-40B4-BE49-F238E27FC236}">
                <a16:creationId xmlns:a16="http://schemas.microsoft.com/office/drawing/2014/main" id="{7C1A52D3-D759-F34F-A658-75056733D2E9}"/>
              </a:ext>
            </a:extLst>
          </p:cNvPr>
          <p:cNvSpPr>
            <a:spLocks noGrp="1"/>
          </p:cNvSpPr>
          <p:nvPr>
            <p:ph type="sldNum" sz="quarter" idx="12"/>
          </p:nvPr>
        </p:nvSpPr>
        <p:spPr/>
        <p:txBody>
          <a:bodyPr/>
          <a:lstStyle/>
          <a:p>
            <a:fld id="{0CAAAF1F-757C-DD4C-B269-E25CA538D01D}" type="slidenum">
              <a:rPr lang="es-CL" smtClean="0"/>
              <a:t>‹Nº›</a:t>
            </a:fld>
            <a:endParaRPr lang="es-CL" dirty="0"/>
          </a:p>
        </p:txBody>
      </p:sp>
    </p:spTree>
    <p:extLst>
      <p:ext uri="{BB962C8B-B14F-4D97-AF65-F5344CB8AC3E}">
        <p14:creationId xmlns:p14="http://schemas.microsoft.com/office/powerpoint/2010/main" val="1327905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FE24469-1377-3E4B-A4A4-2DD48477F67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L"/>
          </a:p>
        </p:txBody>
      </p:sp>
      <p:sp>
        <p:nvSpPr>
          <p:cNvPr id="3" name="Marcador de contenido 2">
            <a:extLst>
              <a:ext uri="{FF2B5EF4-FFF2-40B4-BE49-F238E27FC236}">
                <a16:creationId xmlns:a16="http://schemas.microsoft.com/office/drawing/2014/main" id="{41F66061-2A0A-0C45-B4DE-61961216BF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es-ES"/>
              <a:t>Editar los estilos de texto del patrón
Segundo nivel
Tercer nivel
Cuarto nivel
Quinto nivel</a:t>
            </a:r>
            <a:endParaRPr lang="es-CL"/>
          </a:p>
        </p:txBody>
      </p:sp>
      <p:sp>
        <p:nvSpPr>
          <p:cNvPr id="4" name="Marcador de texto 3">
            <a:extLst>
              <a:ext uri="{FF2B5EF4-FFF2-40B4-BE49-F238E27FC236}">
                <a16:creationId xmlns:a16="http://schemas.microsoft.com/office/drawing/2014/main" id="{CA83E009-6282-D049-909E-EE90833D1A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endParaRPr lang="es-CL"/>
          </a:p>
        </p:txBody>
      </p:sp>
      <p:sp>
        <p:nvSpPr>
          <p:cNvPr id="5" name="Marcador de fecha 4">
            <a:extLst>
              <a:ext uri="{FF2B5EF4-FFF2-40B4-BE49-F238E27FC236}">
                <a16:creationId xmlns:a16="http://schemas.microsoft.com/office/drawing/2014/main" id="{9F94209E-5C82-8940-8D24-5E30B27E09C9}"/>
              </a:ext>
            </a:extLst>
          </p:cNvPr>
          <p:cNvSpPr>
            <a:spLocks noGrp="1"/>
          </p:cNvSpPr>
          <p:nvPr>
            <p:ph type="dt" sz="half" idx="10"/>
          </p:nvPr>
        </p:nvSpPr>
        <p:spPr/>
        <p:txBody>
          <a:bodyPr/>
          <a:lstStyle/>
          <a:p>
            <a:fld id="{BC09EF03-2F77-2A4D-9B2F-36C4940DC5E6}" type="datetimeFigureOut">
              <a:rPr lang="es-CL" smtClean="0"/>
              <a:t>11-09-2024</a:t>
            </a:fld>
            <a:endParaRPr lang="es-CL" dirty="0"/>
          </a:p>
        </p:txBody>
      </p:sp>
      <p:sp>
        <p:nvSpPr>
          <p:cNvPr id="6" name="Marcador de pie de página 5">
            <a:extLst>
              <a:ext uri="{FF2B5EF4-FFF2-40B4-BE49-F238E27FC236}">
                <a16:creationId xmlns:a16="http://schemas.microsoft.com/office/drawing/2014/main" id="{804081BA-A1BC-C342-A4F7-82EA05221C0C}"/>
              </a:ext>
            </a:extLst>
          </p:cNvPr>
          <p:cNvSpPr>
            <a:spLocks noGrp="1"/>
          </p:cNvSpPr>
          <p:nvPr>
            <p:ph type="ftr" sz="quarter" idx="11"/>
          </p:nvPr>
        </p:nvSpPr>
        <p:spPr/>
        <p:txBody>
          <a:bodyPr/>
          <a:lstStyle/>
          <a:p>
            <a:endParaRPr lang="es-CL" dirty="0"/>
          </a:p>
        </p:txBody>
      </p:sp>
      <p:sp>
        <p:nvSpPr>
          <p:cNvPr id="7" name="Marcador de número de diapositiva 6">
            <a:extLst>
              <a:ext uri="{FF2B5EF4-FFF2-40B4-BE49-F238E27FC236}">
                <a16:creationId xmlns:a16="http://schemas.microsoft.com/office/drawing/2014/main" id="{7A877C70-9C96-4B4B-AD73-9EDB57446E94}"/>
              </a:ext>
            </a:extLst>
          </p:cNvPr>
          <p:cNvSpPr>
            <a:spLocks noGrp="1"/>
          </p:cNvSpPr>
          <p:nvPr>
            <p:ph type="sldNum" sz="quarter" idx="12"/>
          </p:nvPr>
        </p:nvSpPr>
        <p:spPr/>
        <p:txBody>
          <a:bodyPr/>
          <a:lstStyle/>
          <a:p>
            <a:fld id="{0CAAAF1F-757C-DD4C-B269-E25CA538D01D}" type="slidenum">
              <a:rPr lang="es-CL" smtClean="0"/>
              <a:t>‹Nº›</a:t>
            </a:fld>
            <a:endParaRPr lang="es-CL" dirty="0"/>
          </a:p>
        </p:txBody>
      </p:sp>
    </p:spTree>
    <p:extLst>
      <p:ext uri="{BB962C8B-B14F-4D97-AF65-F5344CB8AC3E}">
        <p14:creationId xmlns:p14="http://schemas.microsoft.com/office/powerpoint/2010/main" val="3365177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8ACD9A0-B06A-C742-8FB4-15504E48E8E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L"/>
          </a:p>
        </p:txBody>
      </p:sp>
      <p:sp>
        <p:nvSpPr>
          <p:cNvPr id="3" name="Marcador de posición de imagen 2">
            <a:extLst>
              <a:ext uri="{FF2B5EF4-FFF2-40B4-BE49-F238E27FC236}">
                <a16:creationId xmlns:a16="http://schemas.microsoft.com/office/drawing/2014/main" id="{F826926D-DA5E-9249-8019-7262ED6F2CE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L" dirty="0"/>
          </a:p>
        </p:txBody>
      </p:sp>
      <p:sp>
        <p:nvSpPr>
          <p:cNvPr id="4" name="Marcador de texto 3">
            <a:extLst>
              <a:ext uri="{FF2B5EF4-FFF2-40B4-BE49-F238E27FC236}">
                <a16:creationId xmlns:a16="http://schemas.microsoft.com/office/drawing/2014/main" id="{2D2F553D-4623-594D-8135-1904315353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s-ES"/>
              <a:t>Editar los estilos de texto del patrón
Segundo nivel
Tercer nivel
Cuarto nivel
Quinto nivel</a:t>
            </a:r>
            <a:endParaRPr lang="es-CL"/>
          </a:p>
        </p:txBody>
      </p:sp>
      <p:sp>
        <p:nvSpPr>
          <p:cNvPr id="5" name="Marcador de fecha 4">
            <a:extLst>
              <a:ext uri="{FF2B5EF4-FFF2-40B4-BE49-F238E27FC236}">
                <a16:creationId xmlns:a16="http://schemas.microsoft.com/office/drawing/2014/main" id="{AAEF183E-C099-9B41-A503-0A31B43CF7D0}"/>
              </a:ext>
            </a:extLst>
          </p:cNvPr>
          <p:cNvSpPr>
            <a:spLocks noGrp="1"/>
          </p:cNvSpPr>
          <p:nvPr>
            <p:ph type="dt" sz="half" idx="10"/>
          </p:nvPr>
        </p:nvSpPr>
        <p:spPr/>
        <p:txBody>
          <a:bodyPr/>
          <a:lstStyle/>
          <a:p>
            <a:fld id="{BC09EF03-2F77-2A4D-9B2F-36C4940DC5E6}" type="datetimeFigureOut">
              <a:rPr lang="es-CL" smtClean="0"/>
              <a:t>11-09-2024</a:t>
            </a:fld>
            <a:endParaRPr lang="es-CL" dirty="0"/>
          </a:p>
        </p:txBody>
      </p:sp>
      <p:sp>
        <p:nvSpPr>
          <p:cNvPr id="6" name="Marcador de pie de página 5">
            <a:extLst>
              <a:ext uri="{FF2B5EF4-FFF2-40B4-BE49-F238E27FC236}">
                <a16:creationId xmlns:a16="http://schemas.microsoft.com/office/drawing/2014/main" id="{B0B3C069-A6C9-DC47-AF11-5AE9FC81DF7D}"/>
              </a:ext>
            </a:extLst>
          </p:cNvPr>
          <p:cNvSpPr>
            <a:spLocks noGrp="1"/>
          </p:cNvSpPr>
          <p:nvPr>
            <p:ph type="ftr" sz="quarter" idx="11"/>
          </p:nvPr>
        </p:nvSpPr>
        <p:spPr/>
        <p:txBody>
          <a:bodyPr/>
          <a:lstStyle/>
          <a:p>
            <a:endParaRPr lang="es-CL" dirty="0"/>
          </a:p>
        </p:txBody>
      </p:sp>
      <p:sp>
        <p:nvSpPr>
          <p:cNvPr id="7" name="Marcador de número de diapositiva 6">
            <a:extLst>
              <a:ext uri="{FF2B5EF4-FFF2-40B4-BE49-F238E27FC236}">
                <a16:creationId xmlns:a16="http://schemas.microsoft.com/office/drawing/2014/main" id="{093300AC-14DC-014C-8A24-34FB8AC65676}"/>
              </a:ext>
            </a:extLst>
          </p:cNvPr>
          <p:cNvSpPr>
            <a:spLocks noGrp="1"/>
          </p:cNvSpPr>
          <p:nvPr>
            <p:ph type="sldNum" sz="quarter" idx="12"/>
          </p:nvPr>
        </p:nvSpPr>
        <p:spPr/>
        <p:txBody>
          <a:bodyPr/>
          <a:lstStyle/>
          <a:p>
            <a:fld id="{0CAAAF1F-757C-DD4C-B269-E25CA538D01D}" type="slidenum">
              <a:rPr lang="es-CL" smtClean="0"/>
              <a:t>‹Nº›</a:t>
            </a:fld>
            <a:endParaRPr lang="es-CL" dirty="0"/>
          </a:p>
        </p:txBody>
      </p:sp>
    </p:spTree>
    <p:extLst>
      <p:ext uri="{BB962C8B-B14F-4D97-AF65-F5344CB8AC3E}">
        <p14:creationId xmlns:p14="http://schemas.microsoft.com/office/powerpoint/2010/main" val="879033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50" Type="http://schemas.openxmlformats.org/officeDocument/2006/relationships/slideLayout" Target="../slideLayouts/slideLayout61.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41" Type="http://schemas.openxmlformats.org/officeDocument/2006/relationships/slideLayout" Target="../slideLayouts/slideLayout52.xml"/><Relationship Id="rId54" Type="http://schemas.openxmlformats.org/officeDocument/2006/relationships/image" Target="../media/image1.emf"/><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3" Type="http://schemas.openxmlformats.org/officeDocument/2006/relationships/oleObject" Target="../embeddings/oleObject1.bin"/><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tags" Target="../tags/tag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8" Type="http://schemas.openxmlformats.org/officeDocument/2006/relationships/slideLayout" Target="../slideLayouts/slideLayout19.xml"/><Relationship Id="rId5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33.xml"/><Relationship Id="rId3" Type="http://schemas.openxmlformats.org/officeDocument/2006/relationships/slideLayout" Target="../slideLayouts/slideLayout64.xml"/><Relationship Id="rId7" Type="http://schemas.openxmlformats.org/officeDocument/2006/relationships/theme" Target="../theme/theme3.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5" Type="http://schemas.openxmlformats.org/officeDocument/2006/relationships/slideLayout" Target="../slideLayouts/slideLayout66.xml"/><Relationship Id="rId10" Type="http://schemas.openxmlformats.org/officeDocument/2006/relationships/image" Target="../media/image34.emf"/><Relationship Id="rId4" Type="http://schemas.openxmlformats.org/officeDocument/2006/relationships/slideLayout" Target="../slideLayouts/slideLayout65.xml"/><Relationship Id="rId9" Type="http://schemas.openxmlformats.org/officeDocument/2006/relationships/oleObject" Target="../embeddings/oleObject2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DAE7DDD5-35BA-CA43-A513-D0D96DBCDE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L"/>
          </a:p>
        </p:txBody>
      </p:sp>
      <p:sp>
        <p:nvSpPr>
          <p:cNvPr id="3" name="Marcador de texto 2">
            <a:extLst>
              <a:ext uri="{FF2B5EF4-FFF2-40B4-BE49-F238E27FC236}">
                <a16:creationId xmlns:a16="http://schemas.microsoft.com/office/drawing/2014/main" id="{FEDB7863-63F2-F342-A45C-2D526D01CAA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a:t>Editar los estilos de texto del patrón
Segundo nivel
Tercer nivel
Cuarto nivel
Quinto nivel</a:t>
            </a:r>
            <a:endParaRPr lang="es-CL"/>
          </a:p>
        </p:txBody>
      </p:sp>
      <p:sp>
        <p:nvSpPr>
          <p:cNvPr id="4" name="Marcador de fecha 3">
            <a:extLst>
              <a:ext uri="{FF2B5EF4-FFF2-40B4-BE49-F238E27FC236}">
                <a16:creationId xmlns:a16="http://schemas.microsoft.com/office/drawing/2014/main" id="{84350813-5403-9F4E-9626-03D87412A3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09EF03-2F77-2A4D-9B2F-36C4940DC5E6}" type="datetimeFigureOut">
              <a:rPr lang="es-CL" smtClean="0"/>
              <a:t>11-09-2024</a:t>
            </a:fld>
            <a:endParaRPr lang="es-CL" dirty="0"/>
          </a:p>
        </p:txBody>
      </p:sp>
      <p:sp>
        <p:nvSpPr>
          <p:cNvPr id="5" name="Marcador de pie de página 4">
            <a:extLst>
              <a:ext uri="{FF2B5EF4-FFF2-40B4-BE49-F238E27FC236}">
                <a16:creationId xmlns:a16="http://schemas.microsoft.com/office/drawing/2014/main" id="{986709AD-4AFE-7B42-A4D8-EC4EA4AAF8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L" dirty="0"/>
          </a:p>
        </p:txBody>
      </p:sp>
      <p:sp>
        <p:nvSpPr>
          <p:cNvPr id="6" name="Marcador de número de diapositiva 5">
            <a:extLst>
              <a:ext uri="{FF2B5EF4-FFF2-40B4-BE49-F238E27FC236}">
                <a16:creationId xmlns:a16="http://schemas.microsoft.com/office/drawing/2014/main" id="{8AB7210B-4461-5245-B5F4-AB5F929F71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AAAF1F-757C-DD4C-B269-E25CA538D01D}" type="slidenum">
              <a:rPr lang="es-CL" smtClean="0"/>
              <a:t>‹Nº›</a:t>
            </a:fld>
            <a:endParaRPr lang="es-CL" dirty="0"/>
          </a:p>
        </p:txBody>
      </p:sp>
    </p:spTree>
    <p:extLst>
      <p:ext uri="{BB962C8B-B14F-4D97-AF65-F5344CB8AC3E}">
        <p14:creationId xmlns:p14="http://schemas.microsoft.com/office/powerpoint/2010/main" val="35966448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Objeto 2" hidden="1">
            <a:extLst>
              <a:ext uri="{FF2B5EF4-FFF2-40B4-BE49-F238E27FC236}">
                <a16:creationId xmlns:a16="http://schemas.microsoft.com/office/drawing/2014/main" id="{DBAE7E76-845B-584D-B531-91749B1611E2}"/>
              </a:ext>
            </a:extLst>
          </p:cNvPr>
          <p:cNvGraphicFramePr>
            <a:graphicFrameLocks noChangeAspect="1"/>
          </p:cNvGraphicFramePr>
          <p:nvPr userDrawn="1">
            <p:custDataLst>
              <p:tags r:id="rId52"/>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name="Diapositiva de think-cell" r:id="rId53" imgW="7772400" imgH="10058400" progId="TCLayout.ActiveDocument.1">
                  <p:embed/>
                </p:oleObj>
              </mc:Choice>
              <mc:Fallback>
                <p:oleObj name="Diapositiva de think-cell" r:id="rId53" imgW="7772400" imgH="10058400" progId="TCLayout.ActiveDocument.1">
                  <p:embed/>
                  <p:pic>
                    <p:nvPicPr>
                      <p:cNvPr id="3" name="Objeto 2" hidden="1">
                        <a:extLst>
                          <a:ext uri="{FF2B5EF4-FFF2-40B4-BE49-F238E27FC236}">
                            <a16:creationId xmlns:a16="http://schemas.microsoft.com/office/drawing/2014/main" id="{DBAE7E76-845B-584D-B531-91749B1611E2}"/>
                          </a:ext>
                        </a:extLst>
                      </p:cNvPr>
                      <p:cNvPicPr/>
                      <p:nvPr/>
                    </p:nvPicPr>
                    <p:blipFill>
                      <a:blip r:embed="rId54"/>
                      <a:stretch>
                        <a:fillRect/>
                      </a:stretch>
                    </p:blipFill>
                    <p:spPr>
                      <a:xfrm>
                        <a:off x="794" y="794"/>
                        <a:ext cx="794" cy="794"/>
                      </a:xfrm>
                      <a:prstGeom prst="rect">
                        <a:avLst/>
                      </a:prstGeom>
                    </p:spPr>
                  </p:pic>
                </p:oleObj>
              </mc:Fallback>
            </mc:AlternateContent>
          </a:graphicData>
        </a:graphic>
      </p:graphicFrame>
      <p:sp>
        <p:nvSpPr>
          <p:cNvPr id="4" name="Marcador de número de diapositiva 3">
            <a:extLst>
              <a:ext uri="{FF2B5EF4-FFF2-40B4-BE49-F238E27FC236}">
                <a16:creationId xmlns:a16="http://schemas.microsoft.com/office/drawing/2014/main" id="{E5CB702D-97CE-8245-A808-2A62C34960A7}"/>
              </a:ext>
            </a:extLst>
          </p:cNvPr>
          <p:cNvSpPr>
            <a:spLocks noGrp="1"/>
          </p:cNvSpPr>
          <p:nvPr>
            <p:ph type="sldNum" sz="quarter" idx="4"/>
          </p:nvPr>
        </p:nvSpPr>
        <p:spPr>
          <a:xfrm>
            <a:off x="9920177" y="6463752"/>
            <a:ext cx="1844164"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37290F3-BA30-9341-A10E-737EC97582C1}" type="slidenum">
              <a:rPr lang="es-CL" smtClean="0"/>
              <a:pPr/>
              <a:t>‹Nº›</a:t>
            </a:fld>
            <a:endParaRPr lang="es-CL" dirty="0"/>
          </a:p>
        </p:txBody>
      </p:sp>
    </p:spTree>
    <p:extLst>
      <p:ext uri="{BB962C8B-B14F-4D97-AF65-F5344CB8AC3E}">
        <p14:creationId xmlns:p14="http://schemas.microsoft.com/office/powerpoint/2010/main" val="3801413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Lst>
  <p:transition spd="med"/>
  <p:hf hdr="0" ftr="0" dt="0"/>
  <p:txStyles>
    <p:titleStyle>
      <a:lvl1pPr marL="0" marR="0" indent="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1pPr>
      <a:lvl2pPr marL="0" marR="0" indent="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2pPr>
      <a:lvl3pPr marL="0" marR="0" indent="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3pPr>
      <a:lvl4pPr marL="0" marR="0" indent="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4pPr>
      <a:lvl5pPr marL="0" marR="0" indent="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5pPr>
      <a:lvl6pPr marL="0" marR="0" indent="22860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6pPr>
      <a:lvl7pPr marL="0" marR="0" indent="45720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7pPr>
      <a:lvl8pPr marL="0" marR="0" indent="68580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8pPr>
      <a:lvl9pPr marL="0" marR="0" indent="914400" algn="l" defTabSz="1218406" eaLnBrk="1" latinLnBrk="0" hangingPunct="1">
        <a:lnSpc>
          <a:spcPct val="80000"/>
        </a:lnSpc>
        <a:spcBef>
          <a:spcPts val="0"/>
        </a:spcBef>
        <a:spcAft>
          <a:spcPts val="0"/>
        </a:spcAft>
        <a:buClrTx/>
        <a:buSzTx/>
        <a:buFontTx/>
        <a:buNone/>
        <a:tabLst/>
        <a:defRPr sz="4250" b="1" i="0" u="none" strike="noStrike" cap="none" spc="0" baseline="0">
          <a:solidFill>
            <a:srgbClr val="000000"/>
          </a:solidFill>
          <a:uFillTx/>
          <a:latin typeface="Arial"/>
          <a:ea typeface="Arial"/>
          <a:cs typeface="Arial"/>
          <a:sym typeface="Arial"/>
        </a:defRPr>
      </a:lvl9pPr>
    </p:titleStyle>
    <p:bodyStyle>
      <a:lvl1pPr marL="304800" marR="0" indent="-304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1pPr>
      <a:lvl2pPr marL="1117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2pPr>
      <a:lvl3pPr marL="1422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3pPr>
      <a:lvl4pPr marL="1727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4pPr>
      <a:lvl5pPr marL="20320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p:bodyStyle>
    <p:otherStyle>
      <a:lvl1pPr marL="0" marR="0" indent="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1pPr>
      <a:lvl2pPr marL="0" marR="0" indent="22860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2pPr>
      <a:lvl3pPr marL="0" marR="0" indent="45720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3pPr>
      <a:lvl4pPr marL="0" marR="0" indent="68580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4pPr>
      <a:lvl5pPr marL="0" marR="0" indent="91440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5pPr>
      <a:lvl6pPr marL="0" marR="0" indent="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6pPr>
      <a:lvl7pPr marL="0" marR="0" indent="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7pPr>
      <a:lvl8pPr marL="0" marR="0" indent="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8pPr>
      <a:lvl9pPr marL="0" marR="0" indent="0" algn="ctr" defTabSz="29210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Arial"/>
        </a:defRPr>
      </a:lvl9pPr>
    </p:otherStyle>
  </p:txStyles>
  <p:extLst>
    <p:ext uri="{27BBF7A9-308A-43DC-89C8-2F10F3537804}">
      <p15:sldGuideLst xmlns:p15="http://schemas.microsoft.com/office/powerpoint/2012/main">
        <p15:guide id="1" orient="horz" pos="1021">
          <p15:clr>
            <a:srgbClr val="F26B43"/>
          </p15:clr>
        </p15:guide>
        <p15:guide id="2" pos="7394">
          <p15:clr>
            <a:srgbClr val="F26B43"/>
          </p15:clr>
        </p15:guide>
        <p15:guide id="3" pos="275">
          <p15:clr>
            <a:srgbClr val="F26B43"/>
          </p15:clr>
        </p15:guide>
        <p15:guide id="4" orient="horz" pos="407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2" name="Objeto 1" hidden="1">
            <a:extLst>
              <a:ext uri="{FF2B5EF4-FFF2-40B4-BE49-F238E27FC236}">
                <a16:creationId xmlns:a16="http://schemas.microsoft.com/office/drawing/2014/main" id="{32A4F985-5364-6E40-4A83-23C6EC548210}"/>
              </a:ext>
            </a:extLst>
          </p:cNvPr>
          <p:cNvGraphicFramePr>
            <a:graphicFrameLocks noChangeAspect="1"/>
          </p:cNvGraphicFramePr>
          <p:nvPr userDrawn="1">
            <p:custDataLst>
              <p:tags r:id="rId8"/>
            </p:custDataLst>
            <p:extLst>
              <p:ext uri="{D42A27DB-BD31-4B8C-83A1-F6EECF244321}">
                <p14:modId xmlns:p14="http://schemas.microsoft.com/office/powerpoint/2010/main" val="26317006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de think-cell" r:id="rId9" imgW="415" imgH="416" progId="TCLayout.ActiveDocument.1">
                  <p:embed/>
                </p:oleObj>
              </mc:Choice>
              <mc:Fallback>
                <p:oleObj name="Diapositiva de think-cell" r:id="rId9" imgW="415" imgH="416" progId="TCLayout.ActiveDocument.1">
                  <p:embed/>
                  <p:pic>
                    <p:nvPicPr>
                      <p:cNvPr id="2" name="Objeto 1" hidden="1">
                        <a:extLst>
                          <a:ext uri="{FF2B5EF4-FFF2-40B4-BE49-F238E27FC236}">
                            <a16:creationId xmlns:a16="http://schemas.microsoft.com/office/drawing/2014/main" id="{32A4F985-5364-6E40-4A83-23C6EC548210}"/>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7" name="Marcador de texto 6">
            <a:extLst>
              <a:ext uri="{FF2B5EF4-FFF2-40B4-BE49-F238E27FC236}">
                <a16:creationId xmlns:a16="http://schemas.microsoft.com/office/drawing/2014/main" id="{8EBDBA09-EDD8-FFE9-5AB1-157BBCC9C4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CL" dirty="0"/>
          </a:p>
        </p:txBody>
      </p:sp>
    </p:spTree>
    <p:extLst>
      <p:ext uri="{BB962C8B-B14F-4D97-AF65-F5344CB8AC3E}">
        <p14:creationId xmlns:p14="http://schemas.microsoft.com/office/powerpoint/2010/main" val="2405573592"/>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Wingdings" panose="05000000000000000000" pitchFamily="2" charset="2"/>
        <a:buChar char="§"/>
        <a:defRPr sz="1600" b="0" kern="1200">
          <a:solidFill>
            <a:schemeClr val="accent3">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6.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41.png"/><Relationship Id="rId5" Type="http://schemas.openxmlformats.org/officeDocument/2006/relationships/image" Target="../media/image34.emf"/><Relationship Id="rId4" Type="http://schemas.openxmlformats.org/officeDocument/2006/relationships/oleObject" Target="../embeddings/oleObject27.bin"/></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48.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49.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50.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1.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2.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53.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4.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notesSlide" Target="../notesSlides/notesSlide8.xml"/><Relationship Id="rId7" Type="http://schemas.openxmlformats.org/officeDocument/2006/relationships/image" Target="../media/image51.png"/><Relationship Id="rId2" Type="http://schemas.openxmlformats.org/officeDocument/2006/relationships/slideLayout" Target="../slideLayouts/slideLayout2.xml"/><Relationship Id="rId1" Type="http://schemas.openxmlformats.org/officeDocument/2006/relationships/tags" Target="../tags/tag55.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56.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57.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67.xml"/><Relationship Id="rId1" Type="http://schemas.openxmlformats.org/officeDocument/2006/relationships/tags" Target="../tags/tag41.xml"/><Relationship Id="rId4" Type="http://schemas.openxmlformats.org/officeDocument/2006/relationships/image" Target="../media/image42.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58.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59.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60.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61.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5.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tags" Target="../tags/tag6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43.png"/></Relationships>
</file>

<file path=ppt/slides/_rels/slide2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16.xml"/><Relationship Id="rId7" Type="http://schemas.openxmlformats.org/officeDocument/2006/relationships/diagramColors" Target="../diagrams/colors2.xml"/><Relationship Id="rId2" Type="http://schemas.openxmlformats.org/officeDocument/2006/relationships/slideLayout" Target="../slideLayouts/slideLayout2.xml"/><Relationship Id="rId1" Type="http://schemas.openxmlformats.org/officeDocument/2006/relationships/tags" Target="../tags/tag6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43.png"/></Relationships>
</file>

<file path=ppt/slides/_rels/slide2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17.xml"/><Relationship Id="rId7" Type="http://schemas.openxmlformats.org/officeDocument/2006/relationships/diagramColors" Target="../diagrams/colors3.xml"/><Relationship Id="rId2" Type="http://schemas.openxmlformats.org/officeDocument/2006/relationships/slideLayout" Target="../slideLayouts/slideLayout2.xml"/><Relationship Id="rId1" Type="http://schemas.openxmlformats.org/officeDocument/2006/relationships/tags" Target="../tags/tag6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65.xml"/><Relationship Id="rId5" Type="http://schemas.openxmlformats.org/officeDocument/2006/relationships/image" Target="../media/image60.png"/><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66.xml"/><Relationship Id="rId5" Type="http://schemas.openxmlformats.org/officeDocument/2006/relationships/image" Target="../media/image60.png"/><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tags" Target="../tags/tag42.xml"/><Relationship Id="rId4" Type="http://schemas.openxmlformats.org/officeDocument/2006/relationships/image" Target="../media/image4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67.xml"/><Relationship Id="rId5" Type="http://schemas.openxmlformats.org/officeDocument/2006/relationships/image" Target="../media/image60.png"/><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68.xml"/><Relationship Id="rId5" Type="http://schemas.openxmlformats.org/officeDocument/2006/relationships/image" Target="../media/image60.png"/><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8" Type="http://schemas.openxmlformats.org/officeDocument/2006/relationships/image" Target="../media/image63.emf"/><Relationship Id="rId3" Type="http://schemas.openxmlformats.org/officeDocument/2006/relationships/notesSlide" Target="../notesSlides/notesSlide22.xml"/><Relationship Id="rId7" Type="http://schemas.openxmlformats.org/officeDocument/2006/relationships/image" Target="../media/image62.emf"/><Relationship Id="rId2" Type="http://schemas.openxmlformats.org/officeDocument/2006/relationships/slideLayout" Target="../slideLayouts/slideLayout2.xml"/><Relationship Id="rId1" Type="http://schemas.openxmlformats.org/officeDocument/2006/relationships/tags" Target="../tags/tag69.xml"/><Relationship Id="rId6" Type="http://schemas.openxmlformats.org/officeDocument/2006/relationships/image" Target="../media/image61.emf"/><Relationship Id="rId5" Type="http://schemas.openxmlformats.org/officeDocument/2006/relationships/image" Target="../media/image60.png"/><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70.xml"/><Relationship Id="rId5" Type="http://schemas.openxmlformats.org/officeDocument/2006/relationships/image" Target="../media/image60.png"/><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24.xml"/><Relationship Id="rId7" Type="http://schemas.openxmlformats.org/officeDocument/2006/relationships/diagramColors" Target="../diagrams/colors4.xml"/><Relationship Id="rId2" Type="http://schemas.openxmlformats.org/officeDocument/2006/relationships/slideLayout" Target="../slideLayouts/slideLayout2.xml"/><Relationship Id="rId1" Type="http://schemas.openxmlformats.org/officeDocument/2006/relationships/tags" Target="../tags/tag7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43.png"/></Relationships>
</file>

<file path=ppt/slides/_rels/slide35.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25.xml"/><Relationship Id="rId7" Type="http://schemas.openxmlformats.org/officeDocument/2006/relationships/diagramColors" Target="../diagrams/colors5.xml"/><Relationship Id="rId2" Type="http://schemas.openxmlformats.org/officeDocument/2006/relationships/slideLayout" Target="../slideLayouts/slideLayout2.xml"/><Relationship Id="rId1" Type="http://schemas.openxmlformats.org/officeDocument/2006/relationships/tags" Target="../tags/tag7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73.xml"/><Relationship Id="rId5" Type="http://schemas.openxmlformats.org/officeDocument/2006/relationships/image" Target="../media/image64.png"/><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notesSlide" Target="../notesSlides/notesSlide27.xml"/><Relationship Id="rId7" Type="http://schemas.openxmlformats.org/officeDocument/2006/relationships/diagramColors" Target="../diagrams/colors6.xml"/><Relationship Id="rId2" Type="http://schemas.openxmlformats.org/officeDocument/2006/relationships/slideLayout" Target="../slideLayouts/slideLayout2.xml"/><Relationship Id="rId1" Type="http://schemas.openxmlformats.org/officeDocument/2006/relationships/tags" Target="../tags/tag74.xml"/><Relationship Id="rId6" Type="http://schemas.openxmlformats.org/officeDocument/2006/relationships/diagramQuickStyle" Target="../diagrams/quickStyle6.xml"/><Relationship Id="rId5" Type="http://schemas.openxmlformats.org/officeDocument/2006/relationships/diagramLayout" Target="../diagrams/layout6.xml"/><Relationship Id="rId10" Type="http://schemas.openxmlformats.org/officeDocument/2006/relationships/image" Target="../media/image65.emf"/><Relationship Id="rId4" Type="http://schemas.openxmlformats.org/officeDocument/2006/relationships/diagramData" Target="../diagrams/data6.xml"/><Relationship Id="rId9" Type="http://schemas.openxmlformats.org/officeDocument/2006/relationships/image" Target="../media/image43.png"/></Relationships>
</file>

<file path=ppt/slides/_rels/slide38.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notesSlide" Target="../notesSlides/notesSlide28.xml"/><Relationship Id="rId7" Type="http://schemas.openxmlformats.org/officeDocument/2006/relationships/diagramColors" Target="../diagrams/colors7.xml"/><Relationship Id="rId2" Type="http://schemas.openxmlformats.org/officeDocument/2006/relationships/slideLayout" Target="../slideLayouts/slideLayout2.xml"/><Relationship Id="rId1" Type="http://schemas.openxmlformats.org/officeDocument/2006/relationships/tags" Target="../tags/tag75.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43.png"/></Relationships>
</file>

<file path=ppt/slides/_rels/slide39.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notesSlide" Target="../notesSlides/notesSlide29.xml"/><Relationship Id="rId7" Type="http://schemas.openxmlformats.org/officeDocument/2006/relationships/diagramColors" Target="../diagrams/colors8.xml"/><Relationship Id="rId2" Type="http://schemas.openxmlformats.org/officeDocument/2006/relationships/slideLayout" Target="../slideLayouts/slideLayout2.xml"/><Relationship Id="rId1" Type="http://schemas.openxmlformats.org/officeDocument/2006/relationships/tags" Target="../tags/tag76.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tags" Target="../tags/tag43.xml"/><Relationship Id="rId4" Type="http://schemas.openxmlformats.org/officeDocument/2006/relationships/image" Target="../media/image44.png"/></Relationships>
</file>

<file path=ppt/slides/_rels/slide40.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notesSlide" Target="../notesSlides/notesSlide30.xml"/><Relationship Id="rId7" Type="http://schemas.openxmlformats.org/officeDocument/2006/relationships/diagramColors" Target="../diagrams/colors9.xml"/><Relationship Id="rId2" Type="http://schemas.openxmlformats.org/officeDocument/2006/relationships/slideLayout" Target="../slideLayouts/slideLayout2.xml"/><Relationship Id="rId1" Type="http://schemas.openxmlformats.org/officeDocument/2006/relationships/tags" Target="../tags/tag77.xml"/><Relationship Id="rId6" Type="http://schemas.openxmlformats.org/officeDocument/2006/relationships/diagramQuickStyle" Target="../diagrams/quickStyle9.xml"/><Relationship Id="rId11" Type="http://schemas.openxmlformats.org/officeDocument/2006/relationships/image" Target="../media/image67.svg"/><Relationship Id="rId5" Type="http://schemas.openxmlformats.org/officeDocument/2006/relationships/diagramLayout" Target="../diagrams/layout9.xml"/><Relationship Id="rId10" Type="http://schemas.openxmlformats.org/officeDocument/2006/relationships/image" Target="../media/image66.png"/><Relationship Id="rId4" Type="http://schemas.openxmlformats.org/officeDocument/2006/relationships/diagramData" Target="../diagrams/data9.xml"/><Relationship Id="rId9"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68.png"/><Relationship Id="rId2" Type="http://schemas.openxmlformats.org/officeDocument/2006/relationships/slideLayout" Target="../slideLayouts/slideLayout2.xml"/><Relationship Id="rId1" Type="http://schemas.openxmlformats.org/officeDocument/2006/relationships/tags" Target="../tags/tag78.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43.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68.png"/><Relationship Id="rId2" Type="http://schemas.openxmlformats.org/officeDocument/2006/relationships/slideLayout" Target="../slideLayouts/slideLayout2.xml"/><Relationship Id="rId1" Type="http://schemas.openxmlformats.org/officeDocument/2006/relationships/tags" Target="../tags/tag79.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43.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image" Target="../media/image68.png"/><Relationship Id="rId2" Type="http://schemas.openxmlformats.org/officeDocument/2006/relationships/slideLayout" Target="../slideLayouts/slideLayout2.xml"/><Relationship Id="rId1" Type="http://schemas.openxmlformats.org/officeDocument/2006/relationships/tags" Target="../tags/tag80.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43.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4.xml"/><Relationship Id="rId7" Type="http://schemas.openxmlformats.org/officeDocument/2006/relationships/image" Target="../media/image68.png"/><Relationship Id="rId2" Type="http://schemas.openxmlformats.org/officeDocument/2006/relationships/slideLayout" Target="../slideLayouts/slideLayout2.xml"/><Relationship Id="rId1" Type="http://schemas.openxmlformats.org/officeDocument/2006/relationships/tags" Target="../tags/tag81.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43.png"/></Relationships>
</file>

<file path=ppt/slides/_rels/slide45.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notesSlide" Target="../notesSlides/notesSlide35.xml"/><Relationship Id="rId7" Type="http://schemas.openxmlformats.org/officeDocument/2006/relationships/image" Target="../media/image68.png"/><Relationship Id="rId2" Type="http://schemas.openxmlformats.org/officeDocument/2006/relationships/slideLayout" Target="../slideLayouts/slideLayout2.xml"/><Relationship Id="rId1" Type="http://schemas.openxmlformats.org/officeDocument/2006/relationships/tags" Target="../tags/tag82.xml"/><Relationship Id="rId6" Type="http://schemas.openxmlformats.org/officeDocument/2006/relationships/image" Target="../media/image67.svg"/><Relationship Id="rId5" Type="http://schemas.openxmlformats.org/officeDocument/2006/relationships/image" Target="../media/image66.png"/><Relationship Id="rId4" Type="http://schemas.openxmlformats.org/officeDocument/2006/relationships/image" Target="../media/image43.png"/><Relationship Id="rId9" Type="http://schemas.openxmlformats.org/officeDocument/2006/relationships/image" Target="../media/image70.svg"/></Relationships>
</file>

<file path=ppt/slides/_rels/slide46.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notesSlide" Target="../notesSlides/notesSlide36.xml"/><Relationship Id="rId7" Type="http://schemas.openxmlformats.org/officeDocument/2006/relationships/diagramColors" Target="../diagrams/colors10.xml"/><Relationship Id="rId2" Type="http://schemas.openxmlformats.org/officeDocument/2006/relationships/slideLayout" Target="../slideLayouts/slideLayout2.xml"/><Relationship Id="rId1" Type="http://schemas.openxmlformats.org/officeDocument/2006/relationships/tags" Target="../tags/tag83.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43.png"/></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67.xml"/><Relationship Id="rId1" Type="http://schemas.openxmlformats.org/officeDocument/2006/relationships/tags" Target="../tags/tag84.xml"/><Relationship Id="rId4" Type="http://schemas.openxmlformats.org/officeDocument/2006/relationships/image" Target="../media/image42.emf"/></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73.svg"/><Relationship Id="rId2" Type="http://schemas.openxmlformats.org/officeDocument/2006/relationships/slideLayout" Target="../slideLayouts/slideLayout2.xml"/><Relationship Id="rId1" Type="http://schemas.openxmlformats.org/officeDocument/2006/relationships/tags" Target="../tags/tag85.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43.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image" Target="../media/image76.svg"/><Relationship Id="rId2" Type="http://schemas.openxmlformats.org/officeDocument/2006/relationships/slideLayout" Target="../slideLayouts/slideLayout2.xml"/><Relationship Id="rId1" Type="http://schemas.openxmlformats.org/officeDocument/2006/relationships/tags" Target="../tags/tag86.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43.png"/></Relationships>
</file>

<file path=ppt/slides/_rels/slide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tags" Target="../tags/tag44.xml"/><Relationship Id="rId4" Type="http://schemas.openxmlformats.org/officeDocument/2006/relationships/image" Target="../media/image45.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79.png"/><Relationship Id="rId2" Type="http://schemas.openxmlformats.org/officeDocument/2006/relationships/slideLayout" Target="../slideLayouts/slideLayout2.xml"/><Relationship Id="rId1" Type="http://schemas.openxmlformats.org/officeDocument/2006/relationships/tags" Target="../tags/tag87.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43.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6.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88.xml"/><Relationship Id="rId5" Type="http://schemas.openxmlformats.org/officeDocument/2006/relationships/image" Target="../media/image80.png"/><Relationship Id="rId4" Type="http://schemas.openxmlformats.org/officeDocument/2006/relationships/image" Target="../media/image43.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89.xml"/><Relationship Id="rId5" Type="http://schemas.openxmlformats.org/officeDocument/2006/relationships/image" Target="../media/image43.png"/><Relationship Id="rId4" Type="http://schemas.openxmlformats.org/officeDocument/2006/relationships/image" Target="../media/image81.jp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90.xml"/><Relationship Id="rId5" Type="http://schemas.openxmlformats.org/officeDocument/2006/relationships/image" Target="../media/image43.png"/><Relationship Id="rId4" Type="http://schemas.openxmlformats.org/officeDocument/2006/relationships/image" Target="../media/image81.jp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91.xml"/><Relationship Id="rId5" Type="http://schemas.openxmlformats.org/officeDocument/2006/relationships/image" Target="../media/image43.png"/><Relationship Id="rId4" Type="http://schemas.openxmlformats.org/officeDocument/2006/relationships/image" Target="../media/image81.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67.xml"/><Relationship Id="rId1" Type="http://schemas.openxmlformats.org/officeDocument/2006/relationships/tags" Target="../tags/tag45.xml"/><Relationship Id="rId4" Type="http://schemas.openxmlformats.org/officeDocument/2006/relationships/image" Target="../media/image42.emf"/></Relationships>
</file>

<file path=ppt/slides/_rels/slide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4.pn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tags" Target="../tags/tag47.xml"/><Relationship Id="rId5" Type="http://schemas.openxmlformats.org/officeDocument/2006/relationships/image" Target="../media/image48.svg"/><Relationship Id="rId4" Type="http://schemas.openxmlformats.org/officeDocument/2006/relationships/image" Target="../media/image4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to 5"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de think-cell" r:id="rId4" imgW="415" imgH="416" progId="TCLayout.ActiveDocument.1">
                  <p:embed/>
                </p:oleObj>
              </mc:Choice>
              <mc:Fallback>
                <p:oleObj name="Diapositiva de think-cell" r:id="rId4" imgW="415" imgH="416" progId="TCLayout.ActiveDocument.1">
                  <p:embed/>
                  <p:pic>
                    <p:nvPicPr>
                      <p:cNvPr id="6" name="Objeto 5" hidden="1"/>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5" name="Picture 2">
            <a:extLst>
              <a:ext uri="{FF2B5EF4-FFF2-40B4-BE49-F238E27FC236}">
                <a16:creationId xmlns:a16="http://schemas.microsoft.com/office/drawing/2014/main" id="{7EFB9B67-2D93-9FBC-2748-03B342C4FE60}"/>
              </a:ext>
            </a:extLst>
          </p:cNvPr>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8254" y="-25400"/>
            <a:ext cx="10105966" cy="688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arcador de texto 6">
            <a:extLst>
              <a:ext uri="{FF2B5EF4-FFF2-40B4-BE49-F238E27FC236}">
                <a16:creationId xmlns:a16="http://schemas.microsoft.com/office/drawing/2014/main" id="{1D35BBC4-EFB4-AE28-7502-94F855CB082A}"/>
              </a:ext>
            </a:extLst>
          </p:cNvPr>
          <p:cNvSpPr>
            <a:spLocks noGrp="1"/>
          </p:cNvSpPr>
          <p:nvPr>
            <p:ph type="body" sz="quarter" idx="17"/>
          </p:nvPr>
        </p:nvSpPr>
        <p:spPr>
          <a:xfrm>
            <a:off x="238834" y="459597"/>
            <a:ext cx="5610423" cy="2378472"/>
          </a:xfrm>
        </p:spPr>
        <p:txBody>
          <a:bodyPr wrap="square">
            <a:spAutoFit/>
          </a:bodyPr>
          <a:lstStyle/>
          <a:p>
            <a:pPr>
              <a:lnSpc>
                <a:spcPct val="80000"/>
              </a:lnSpc>
            </a:pPr>
            <a:r>
              <a:rPr lang="es-ES" sz="4800" dirty="0"/>
              <a:t>Comités Paritarios de Higiene y Seguridad basado en el nuevo </a:t>
            </a:r>
          </a:p>
          <a:p>
            <a:pPr>
              <a:lnSpc>
                <a:spcPct val="80000"/>
              </a:lnSpc>
            </a:pPr>
            <a:r>
              <a:rPr lang="es-ES" sz="4800" dirty="0"/>
              <a:t>DTO. N°44</a:t>
            </a:r>
            <a:endParaRPr lang="es-CL" sz="4800" dirty="0"/>
          </a:p>
        </p:txBody>
      </p:sp>
      <p:sp>
        <p:nvSpPr>
          <p:cNvPr id="10" name="CuadroTexto 9">
            <a:extLst>
              <a:ext uri="{FF2B5EF4-FFF2-40B4-BE49-F238E27FC236}">
                <a16:creationId xmlns:a16="http://schemas.microsoft.com/office/drawing/2014/main" id="{08E49E32-2B4E-B1FE-1AA4-89F365FE4D9B}"/>
              </a:ext>
            </a:extLst>
          </p:cNvPr>
          <p:cNvSpPr txBox="1"/>
          <p:nvPr/>
        </p:nvSpPr>
        <p:spPr>
          <a:xfrm>
            <a:off x="5650993" y="6190217"/>
            <a:ext cx="4446719" cy="5355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nchor="ctr">
            <a:spAutoFit/>
          </a:bodyPr>
          <a:lstStyle/>
          <a:p>
            <a:pPr marL="0" marR="0" lvl="0" indent="0" algn="r" defTabSz="1219169" rtl="0" eaLnBrk="1" fontAlgn="auto" latinLnBrk="0" hangingPunct="0">
              <a:lnSpc>
                <a:spcPct val="80000"/>
              </a:lnSpc>
              <a:spcBef>
                <a:spcPts val="0"/>
              </a:spcBef>
              <a:spcAft>
                <a:spcPts val="0"/>
              </a:spcAft>
              <a:buClrTx/>
              <a:buSzTx/>
              <a:buFontTx/>
              <a:buNone/>
              <a:tabLst/>
              <a:defRPr/>
            </a:pPr>
            <a:r>
              <a:rPr kumimoji="0" lang="es-ES" sz="2000" b="1" i="0" u="none" strike="noStrike" kern="1200" cap="small" spc="0" normalizeH="0" baseline="0" noProof="0" dirty="0">
                <a:ln>
                  <a:noFill/>
                </a:ln>
                <a:solidFill>
                  <a:srgbClr val="004C14"/>
                </a:solidFill>
                <a:effectLst/>
                <a:uLnTx/>
                <a:uFillTx/>
                <a:latin typeface="Arial" panose="020B0604020202020204"/>
                <a:ea typeface="+mn-ea"/>
                <a:cs typeface="+mn-cs"/>
                <a:sym typeface="Helvetica Neue"/>
              </a:rPr>
              <a:t>Asociación Chilena de Seguridad</a:t>
            </a:r>
          </a:p>
          <a:p>
            <a:pPr marL="0" marR="0" lvl="0" indent="0" algn="r" defTabSz="1219169" rtl="0" eaLnBrk="1" fontAlgn="auto" latinLnBrk="0" hangingPunct="0">
              <a:lnSpc>
                <a:spcPct val="80000"/>
              </a:lnSpc>
              <a:spcBef>
                <a:spcPts val="0"/>
              </a:spcBef>
              <a:spcAft>
                <a:spcPts val="0"/>
              </a:spcAft>
              <a:buClrTx/>
              <a:buSzTx/>
              <a:buFontTx/>
              <a:buNone/>
              <a:tabLst/>
              <a:defRPr/>
            </a:pPr>
            <a:r>
              <a:rPr kumimoji="0" lang="es-ES" sz="1600" b="0" i="0" u="none" strike="noStrike" kern="1200" cap="small" spc="0" normalizeH="0" baseline="0" noProof="0" dirty="0">
                <a:ln>
                  <a:noFill/>
                </a:ln>
                <a:solidFill>
                  <a:srgbClr val="004C14"/>
                </a:solidFill>
                <a:effectLst/>
                <a:uLnTx/>
                <a:uFillTx/>
                <a:latin typeface="Arial" panose="020B0604020202020204"/>
                <a:ea typeface="+mn-ea"/>
                <a:cs typeface="+mn-cs"/>
                <a:sym typeface="Helvetica Neue"/>
              </a:rPr>
              <a:t>seguridad y salud en el trabajo</a:t>
            </a:r>
          </a:p>
        </p:txBody>
      </p:sp>
      <p:sp>
        <p:nvSpPr>
          <p:cNvPr id="2" name="CuadroTexto 1">
            <a:extLst>
              <a:ext uri="{FF2B5EF4-FFF2-40B4-BE49-F238E27FC236}">
                <a16:creationId xmlns:a16="http://schemas.microsoft.com/office/drawing/2014/main" id="{BCB07278-2120-1150-2AB5-869C91B70AE3}"/>
              </a:ext>
            </a:extLst>
          </p:cNvPr>
          <p:cNvSpPr txBox="1"/>
          <p:nvPr/>
        </p:nvSpPr>
        <p:spPr>
          <a:xfrm>
            <a:off x="133805" y="6142948"/>
            <a:ext cx="4435289" cy="5109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nchor="ctr">
            <a:spAutoFit/>
          </a:bodyPr>
          <a:lstStyle/>
          <a:p>
            <a:pPr marL="0" marR="0" lvl="0" indent="0" defTabSz="1219169" rtl="0" eaLnBrk="1" fontAlgn="auto" latinLnBrk="0" hangingPunct="0">
              <a:lnSpc>
                <a:spcPct val="80000"/>
              </a:lnSpc>
              <a:spcBef>
                <a:spcPts val="0"/>
              </a:spcBef>
              <a:spcAft>
                <a:spcPts val="0"/>
              </a:spcAft>
              <a:buClrTx/>
              <a:buSzTx/>
              <a:buFontTx/>
              <a:buNone/>
              <a:tabLst/>
              <a:defRPr/>
            </a:pPr>
            <a:r>
              <a:rPr kumimoji="0" lang="es-ES" b="1" i="0" u="none" strike="noStrike" kern="1200" cap="small" spc="0" normalizeH="0" baseline="0" noProof="0" dirty="0">
                <a:ln>
                  <a:noFill/>
                </a:ln>
                <a:solidFill>
                  <a:srgbClr val="FFFFFF"/>
                </a:solidFill>
                <a:effectLst/>
                <a:uLnTx/>
                <a:uFillTx/>
                <a:latin typeface="Arial" panose="020B0604020202020204"/>
                <a:ea typeface="+mn-ea"/>
                <a:cs typeface="+mn-cs"/>
                <a:sym typeface="Helvetica Neue"/>
              </a:rPr>
              <a:t>Maritza Rodriguez P.</a:t>
            </a:r>
          </a:p>
          <a:p>
            <a:pPr marL="0" marR="0" lvl="0" indent="0" defTabSz="1219169" rtl="0" eaLnBrk="1" fontAlgn="auto" latinLnBrk="0" hangingPunct="0">
              <a:lnSpc>
                <a:spcPct val="80000"/>
              </a:lnSpc>
              <a:spcBef>
                <a:spcPts val="0"/>
              </a:spcBef>
              <a:spcAft>
                <a:spcPts val="0"/>
              </a:spcAft>
              <a:buClrTx/>
              <a:buSzTx/>
              <a:buFontTx/>
              <a:buNone/>
              <a:tabLst/>
              <a:defRPr/>
            </a:pPr>
            <a:r>
              <a:rPr kumimoji="0" lang="es-ES" sz="1600" b="0" i="0" u="none" strike="noStrike" kern="1200" cap="small" spc="0" normalizeH="0" baseline="0" noProof="0" dirty="0">
                <a:ln>
                  <a:noFill/>
                </a:ln>
                <a:solidFill>
                  <a:srgbClr val="FFFFFF"/>
                </a:solidFill>
                <a:effectLst/>
                <a:uLnTx/>
                <a:uFillTx/>
                <a:latin typeface="Arial" panose="020B0604020202020204"/>
                <a:ea typeface="+mn-ea"/>
                <a:cs typeface="+mn-cs"/>
                <a:sym typeface="Helvetica Neue"/>
              </a:rPr>
              <a:t>Especialista en sistemas preventivos Achs</a:t>
            </a:r>
          </a:p>
        </p:txBody>
      </p:sp>
    </p:spTree>
    <p:extLst>
      <p:ext uri="{BB962C8B-B14F-4D97-AF65-F5344CB8AC3E}">
        <p14:creationId xmlns:p14="http://schemas.microsoft.com/office/powerpoint/2010/main" val="528633361"/>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20DB6BD2-9069-094E-2DEF-2A3388E41949}"/>
              </a:ext>
            </a:extLst>
          </p:cNvPr>
          <p:cNvSpPr/>
          <p:nvPr/>
        </p:nvSpPr>
        <p:spPr>
          <a:xfrm>
            <a:off x="0" y="0"/>
            <a:ext cx="9980908" cy="6858000"/>
          </a:xfrm>
          <a:prstGeom prst="rect">
            <a:avLst/>
          </a:prstGeom>
          <a:solidFill>
            <a:srgbClr val="EA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2000"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10" name="CuadroTexto 9">
            <a:extLst>
              <a:ext uri="{FF2B5EF4-FFF2-40B4-BE49-F238E27FC236}">
                <a16:creationId xmlns:a16="http://schemas.microsoft.com/office/drawing/2014/main" id="{83236AF4-0200-304D-B731-BD72A18FE510}"/>
              </a:ext>
            </a:extLst>
          </p:cNvPr>
          <p:cNvSpPr txBox="1"/>
          <p:nvPr/>
        </p:nvSpPr>
        <p:spPr>
          <a:xfrm>
            <a:off x="494573" y="1189216"/>
            <a:ext cx="9197680" cy="3170099"/>
          </a:xfrm>
          <a:prstGeom prst="rect">
            <a:avLst/>
          </a:prstGeom>
          <a:noFill/>
        </p:spPr>
        <p:txBody>
          <a:bodyPr wrap="square" rtlCol="0">
            <a:spAutoFit/>
          </a:bodyPr>
          <a:lstStyle/>
          <a:p>
            <a:pPr algn="just">
              <a:spcBef>
                <a:spcPct val="0"/>
              </a:spcBef>
            </a:pPr>
            <a:r>
              <a:rPr lang="es-ES" altLang="es-CL" sz="2000" b="1" dirty="0">
                <a:solidFill>
                  <a:srgbClr val="004C14"/>
                </a:solidFill>
                <a:latin typeface="ACHS Nueva Sans Medium" pitchFamily="2" charset="77"/>
                <a:cs typeface="Arial" panose="020B0604020202020204" pitchFamily="34" charset="0"/>
              </a:rPr>
              <a:t>Definiciones consideradas en el DTO. N°44.</a:t>
            </a:r>
          </a:p>
          <a:p>
            <a:pPr algn="just">
              <a:spcBef>
                <a:spcPct val="0"/>
              </a:spcBef>
            </a:pPr>
            <a:endParaRPr lang="es-ES" altLang="es-CL" sz="2000" dirty="0">
              <a:latin typeface="ACHS Nueva Sans Medium" pitchFamily="2" charset="77"/>
              <a:cs typeface="Arial" panose="020B0604020202020204" pitchFamily="34" charset="0"/>
            </a:endParaRPr>
          </a:p>
          <a:p>
            <a:pPr algn="just">
              <a:spcBef>
                <a:spcPct val="0"/>
              </a:spcBef>
            </a:pPr>
            <a:endParaRPr lang="es-ES" altLang="es-CL" sz="2000" dirty="0">
              <a:latin typeface="ACHS Nueva Sans Medium" pitchFamily="2" charset="77"/>
              <a:cs typeface="Arial" panose="020B0604020202020204" pitchFamily="34" charset="0"/>
            </a:endParaRPr>
          </a:p>
          <a:p>
            <a:pPr algn="just">
              <a:spcBef>
                <a:spcPct val="0"/>
              </a:spcBef>
            </a:pPr>
            <a:r>
              <a:rPr lang="es-ES" altLang="es-CL" sz="2000" b="1" dirty="0">
                <a:latin typeface="ACHS Nueva Sans Medium" pitchFamily="2" charset="77"/>
                <a:cs typeface="Arial" panose="020B0604020202020204" pitchFamily="34" charset="0"/>
              </a:rPr>
              <a:t> Comité Paritario de Higiene y Seguridad: </a:t>
            </a:r>
          </a:p>
          <a:p>
            <a:pPr algn="just">
              <a:spcBef>
                <a:spcPct val="0"/>
              </a:spcBef>
            </a:pPr>
            <a:endParaRPr lang="es-ES" altLang="es-CL" sz="2000" dirty="0">
              <a:latin typeface="ACHS Nueva Sans Medium" pitchFamily="2" charset="77"/>
              <a:cs typeface="Arial" panose="020B0604020202020204" pitchFamily="34" charset="0"/>
            </a:endParaRPr>
          </a:p>
          <a:p>
            <a:pPr algn="just">
              <a:spcBef>
                <a:spcPct val="0"/>
              </a:spcBef>
            </a:pPr>
            <a:r>
              <a:rPr lang="es-ES" altLang="es-CL" sz="2000" dirty="0">
                <a:latin typeface="ACHS Nueva Sans Medium" pitchFamily="2" charset="77"/>
                <a:cs typeface="Arial" panose="020B0604020202020204" pitchFamily="34" charset="0"/>
              </a:rPr>
              <a:t>Es aquel a que se refiere el artículo 66 de la ley N° 16.744, cuya constitución y funcionamiento se regirá por las disposiciones del párrafo 3 del Título III de este reglamento.</a:t>
            </a:r>
          </a:p>
          <a:p>
            <a:pPr algn="just">
              <a:spcBef>
                <a:spcPct val="0"/>
              </a:spcBef>
            </a:pPr>
            <a:endParaRPr lang="es-ES" altLang="es-CL" sz="2000" dirty="0">
              <a:latin typeface="ACHS Nueva Sans Medium" pitchFamily="2" charset="77"/>
              <a:cs typeface="Arial" panose="020B0604020202020204" pitchFamily="34" charset="0"/>
            </a:endParaRPr>
          </a:p>
          <a:p>
            <a:pPr algn="just">
              <a:spcBef>
                <a:spcPct val="0"/>
              </a:spcBef>
            </a:pPr>
            <a:endParaRPr lang="es-ES" altLang="es-CL" sz="2000" dirty="0">
              <a:latin typeface="ACHS Nueva Sans Medium" pitchFamily="2" charset="77"/>
              <a:cs typeface="Arial" panose="020B0604020202020204" pitchFamily="34" charset="0"/>
            </a:endParaRPr>
          </a:p>
        </p:txBody>
      </p:sp>
      <p:sp>
        <p:nvSpPr>
          <p:cNvPr id="11" name="Título 30">
            <a:extLst>
              <a:ext uri="{FF2B5EF4-FFF2-40B4-BE49-F238E27FC236}">
                <a16:creationId xmlns:a16="http://schemas.microsoft.com/office/drawing/2014/main" id="{E44FFC43-CDFC-0BE9-802A-45DA12BA7E55}"/>
              </a:ext>
            </a:extLst>
          </p:cNvPr>
          <p:cNvSpPr txBox="1">
            <a:spLocks/>
          </p:cNvSpPr>
          <p:nvPr/>
        </p:nvSpPr>
        <p:spPr>
          <a:xfrm>
            <a:off x="333886" y="230684"/>
            <a:ext cx="4710406"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defTabSz="1218040">
              <a:lnSpc>
                <a:spcPct val="80000"/>
              </a:lnSpc>
              <a:spcBef>
                <a:spcPts val="0"/>
              </a:spcBef>
              <a:defRPr/>
            </a:pPr>
            <a:r>
              <a:rPr lang="es-CL" sz="2400" kern="0" dirty="0">
                <a:solidFill>
                  <a:srgbClr val="00C42A"/>
                </a:solidFill>
                <a:latin typeface="ACHS Nueva Serif Light" pitchFamily="2" charset="77"/>
                <a:cs typeface="Arial"/>
                <a:sym typeface="Arial"/>
              </a:rPr>
              <a:t> </a:t>
            </a:r>
          </a:p>
        </p:txBody>
      </p:sp>
      <p:sp>
        <p:nvSpPr>
          <p:cNvPr id="3" name="CuadroTexto 2">
            <a:extLst>
              <a:ext uri="{FF2B5EF4-FFF2-40B4-BE49-F238E27FC236}">
                <a16:creationId xmlns:a16="http://schemas.microsoft.com/office/drawing/2014/main" id="{1AFB7E6E-9071-1F4A-143C-BCFA00CC1379}"/>
              </a:ext>
            </a:extLst>
          </p:cNvPr>
          <p:cNvSpPr txBox="1"/>
          <p:nvPr/>
        </p:nvSpPr>
        <p:spPr>
          <a:xfrm>
            <a:off x="515883" y="4062989"/>
            <a:ext cx="9155060" cy="1938992"/>
          </a:xfrm>
          <a:prstGeom prst="rect">
            <a:avLst/>
          </a:prstGeom>
          <a:noFill/>
        </p:spPr>
        <p:txBody>
          <a:bodyPr wrap="square">
            <a:sp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s-ES" altLang="es-CL" sz="2000" b="1" i="0" u="none" strike="noStrike" kern="1200" cap="none" spc="0" normalizeH="0" baseline="0" noProof="0" dirty="0">
                <a:ln>
                  <a:noFill/>
                </a:ln>
                <a:solidFill>
                  <a:prstClr val="black"/>
                </a:solidFill>
                <a:effectLst/>
                <a:uLnTx/>
                <a:uFillTx/>
                <a:latin typeface="ACHS Nueva Sans Medium" pitchFamily="2" charset="77"/>
                <a:ea typeface="+mn-ea"/>
                <a:cs typeface="Arial" panose="020B0604020202020204" pitchFamily="34" charset="0"/>
              </a:rPr>
              <a:t>Representantes de las personas trabajadoras: </a:t>
            </a:r>
          </a:p>
          <a:p>
            <a:pPr marL="0" marR="0" lvl="0" indent="0" algn="just" defTabSz="914400" rtl="0" eaLnBrk="1" fontAlgn="auto" latinLnBrk="0" hangingPunct="1">
              <a:lnSpc>
                <a:spcPct val="100000"/>
              </a:lnSpc>
              <a:spcBef>
                <a:spcPct val="0"/>
              </a:spcBef>
              <a:spcAft>
                <a:spcPts val="0"/>
              </a:spcAft>
              <a:buClrTx/>
              <a:buSzTx/>
              <a:buFontTx/>
              <a:buNone/>
              <a:tabLst/>
              <a:defRPr/>
            </a:pPr>
            <a:endParaRPr kumimoji="0" lang="es-ES" altLang="es-CL" sz="2000" b="0" i="0" u="none" strike="noStrike" kern="1200" cap="none" spc="0" normalizeH="0" baseline="0" noProof="0" dirty="0">
              <a:ln>
                <a:noFill/>
              </a:ln>
              <a:solidFill>
                <a:prstClr val="black"/>
              </a:solidFill>
              <a:effectLst/>
              <a:uLnTx/>
              <a:uFillTx/>
              <a:latin typeface="ACHS Nueva Sans Medium" pitchFamily="2" charset="77"/>
              <a:ea typeface="+mn-ea"/>
              <a:cs typeface="Arial" panose="020B0604020202020204" pitchFamily="34" charset="0"/>
            </a:endParaRPr>
          </a:p>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s-ES" altLang="es-CL" sz="2000" b="0" i="0" u="none" strike="noStrike" kern="1200" cap="none" spc="0" normalizeH="0" baseline="0" noProof="0" dirty="0">
                <a:ln>
                  <a:noFill/>
                </a:ln>
                <a:solidFill>
                  <a:prstClr val="black"/>
                </a:solidFill>
                <a:effectLst/>
                <a:uLnTx/>
                <a:uFillTx/>
                <a:latin typeface="ACHS Nueva Sans Medium" pitchFamily="2" charset="77"/>
                <a:ea typeface="+mn-ea"/>
                <a:cs typeface="Arial" panose="020B0604020202020204" pitchFamily="34" charset="0"/>
              </a:rPr>
              <a:t>Son las personas elegidas por éstas, de conformidad con la legislación vigente, para intervenir en el análisis de los problemas relacionados con la protección de la seguridad y salud de las personas trabajadoras, </a:t>
            </a:r>
            <a:r>
              <a:rPr kumimoji="0" lang="es-ES" altLang="es-CL" sz="2000" b="1" i="0" u="none" strike="noStrike" kern="1200" cap="none" spc="0" normalizeH="0" baseline="0" noProof="0" dirty="0">
                <a:ln>
                  <a:noFill/>
                </a:ln>
                <a:solidFill>
                  <a:srgbClr val="004C14"/>
                </a:solidFill>
                <a:effectLst/>
                <a:uLnTx/>
                <a:uFillTx/>
                <a:latin typeface="ACHS Nueva Sans Medium" pitchFamily="2" charset="77"/>
                <a:ea typeface="+mn-ea"/>
                <a:cs typeface="Arial" panose="020B0604020202020204" pitchFamily="34" charset="0"/>
              </a:rPr>
              <a:t>incluyendo a sus representantes en el Comité Paritario</a:t>
            </a:r>
            <a:r>
              <a:rPr kumimoji="0" lang="es-ES" altLang="es-CL" sz="2000" b="0" i="0" u="none" strike="noStrike" kern="1200" cap="none" spc="0" normalizeH="0" baseline="0" noProof="0" dirty="0">
                <a:ln>
                  <a:noFill/>
                </a:ln>
                <a:solidFill>
                  <a:prstClr val="black"/>
                </a:solidFill>
                <a:effectLst/>
                <a:uLnTx/>
                <a:uFillTx/>
                <a:latin typeface="ACHS Nueva Sans Medium" pitchFamily="2" charset="77"/>
                <a:ea typeface="+mn-ea"/>
                <a:cs typeface="Arial" panose="020B0604020202020204" pitchFamily="34" charset="0"/>
              </a:rPr>
              <a:t> y al Delegado de Seguridad y Salud en el Trabajo.</a:t>
            </a:r>
          </a:p>
        </p:txBody>
      </p:sp>
      <p:pic>
        <p:nvPicPr>
          <p:cNvPr id="5" name="Gráfico 4" descr="Balanza de la justicia con relleno sólido">
            <a:extLst>
              <a:ext uri="{FF2B5EF4-FFF2-40B4-BE49-F238E27FC236}">
                <a16:creationId xmlns:a16="http://schemas.microsoft.com/office/drawing/2014/main" id="{492C7D25-DCC5-732A-3525-E2FDF05FD9C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174157" y="4706272"/>
            <a:ext cx="1849530" cy="1849530"/>
          </a:xfrm>
          <a:prstGeom prst="rect">
            <a:avLst/>
          </a:prstGeom>
        </p:spPr>
      </p:pic>
      <p:sp>
        <p:nvSpPr>
          <p:cNvPr id="7" name="Título 30">
            <a:extLst>
              <a:ext uri="{FF2B5EF4-FFF2-40B4-BE49-F238E27FC236}">
                <a16:creationId xmlns:a16="http://schemas.microsoft.com/office/drawing/2014/main" id="{5DB35488-C5A3-84BA-9F6C-6282EB2DDDFA}"/>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13774245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8358B59D-1BE3-6967-2581-AA6FD75568EE}"/>
              </a:ext>
            </a:extLst>
          </p:cNvPr>
          <p:cNvSpPr/>
          <p:nvPr/>
        </p:nvSpPr>
        <p:spPr>
          <a:xfrm>
            <a:off x="0" y="0"/>
            <a:ext cx="9980908" cy="6858000"/>
          </a:xfrm>
          <a:prstGeom prst="rect">
            <a:avLst/>
          </a:prstGeom>
          <a:solidFill>
            <a:srgbClr val="EA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2000"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2" name="Rectángulo: esquinas redondeadas 1">
            <a:extLst>
              <a:ext uri="{FF2B5EF4-FFF2-40B4-BE49-F238E27FC236}">
                <a16:creationId xmlns:a16="http://schemas.microsoft.com/office/drawing/2014/main" id="{D6733700-E9B1-F35A-9F9B-CE498820AFD1}"/>
              </a:ext>
            </a:extLst>
          </p:cNvPr>
          <p:cNvSpPr/>
          <p:nvPr/>
        </p:nvSpPr>
        <p:spPr>
          <a:xfrm>
            <a:off x="689311" y="1960997"/>
            <a:ext cx="8516682" cy="2703993"/>
          </a:xfrm>
          <a:prstGeom prst="roundRect">
            <a:avLst/>
          </a:prstGeom>
          <a:solidFill>
            <a:srgbClr val="EAEADE"/>
          </a:solidFill>
          <a:ln>
            <a:solidFill>
              <a:schemeClr val="bg1">
                <a:lumMod val="50000"/>
              </a:schemeClr>
            </a:solidFill>
          </a:ln>
          <a:effectLst>
            <a:outerShdw blurRad="50800" dist="38100" dir="18900000" algn="b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0" name="CuadroTexto 9">
            <a:extLst>
              <a:ext uri="{FF2B5EF4-FFF2-40B4-BE49-F238E27FC236}">
                <a16:creationId xmlns:a16="http://schemas.microsoft.com/office/drawing/2014/main" id="{83236AF4-0200-304D-B731-BD72A18FE510}"/>
              </a:ext>
            </a:extLst>
          </p:cNvPr>
          <p:cNvSpPr txBox="1"/>
          <p:nvPr/>
        </p:nvSpPr>
        <p:spPr>
          <a:xfrm>
            <a:off x="1098610" y="2265426"/>
            <a:ext cx="7799629" cy="1877437"/>
          </a:xfrm>
          <a:prstGeom prst="rect">
            <a:avLst/>
          </a:prstGeom>
          <a:noFill/>
        </p:spPr>
        <p:txBody>
          <a:bodyPr wrap="square" rtlCol="0">
            <a:spAutoFit/>
          </a:bodyPr>
          <a:lstStyle/>
          <a:p>
            <a:pPr algn="just">
              <a:spcBef>
                <a:spcPct val="0"/>
              </a:spcBef>
            </a:pPr>
            <a:r>
              <a:rPr lang="es-ES" altLang="es-CL" sz="3600" b="1" dirty="0">
                <a:solidFill>
                  <a:srgbClr val="00C42A"/>
                </a:solidFill>
                <a:latin typeface="ACHS Nueva Sans Medium" pitchFamily="2" charset="77"/>
                <a:cs typeface="Arial" panose="020B0604020202020204" pitchFamily="34" charset="0"/>
              </a:rPr>
              <a:t>1. </a:t>
            </a:r>
            <a:r>
              <a:rPr lang="es-ES" altLang="es-CL" sz="2000" dirty="0">
                <a:latin typeface="ACHS Nueva Sans Medium" pitchFamily="2" charset="77"/>
                <a:cs typeface="Arial" panose="020B0604020202020204" pitchFamily="34" charset="0"/>
              </a:rPr>
              <a:t>La adopción de medidas para la constitución y adecuado funcionamiento de los </a:t>
            </a:r>
            <a:r>
              <a:rPr lang="es-ES" altLang="es-CL" sz="2000" b="1" dirty="0">
                <a:solidFill>
                  <a:srgbClr val="004C14"/>
                </a:solidFill>
                <a:latin typeface="ACHS Nueva Sans Medium" pitchFamily="2" charset="77"/>
                <a:cs typeface="Arial" panose="020B0604020202020204" pitchFamily="34" charset="0"/>
              </a:rPr>
              <a:t>Comités Paritarios</a:t>
            </a:r>
            <a:r>
              <a:rPr lang="es-ES" altLang="es-CL" sz="2000" dirty="0">
                <a:latin typeface="ACHS Nueva Sans Medium" pitchFamily="2" charset="77"/>
                <a:cs typeface="Arial" panose="020B0604020202020204" pitchFamily="34" charset="0"/>
              </a:rPr>
              <a:t>, el Delegado de Seguridad y Salud en el Trabajo y el Departamento de Prevención de Riesgos, cuando corresponda, así como de las demás estructuras preventivas que señale el presente reglamento.   </a:t>
            </a:r>
          </a:p>
        </p:txBody>
      </p:sp>
      <p:sp>
        <p:nvSpPr>
          <p:cNvPr id="5" name="CuadroTexto 4">
            <a:extLst>
              <a:ext uri="{FF2B5EF4-FFF2-40B4-BE49-F238E27FC236}">
                <a16:creationId xmlns:a16="http://schemas.microsoft.com/office/drawing/2014/main" id="{404E457C-378D-8BD5-2B1A-898601CB60DD}"/>
              </a:ext>
            </a:extLst>
          </p:cNvPr>
          <p:cNvSpPr txBox="1"/>
          <p:nvPr/>
        </p:nvSpPr>
        <p:spPr>
          <a:xfrm>
            <a:off x="2080464" y="1173801"/>
            <a:ext cx="6098582" cy="461665"/>
          </a:xfrm>
          <a:prstGeom prst="rect">
            <a:avLst/>
          </a:prstGeom>
          <a:noFill/>
        </p:spPr>
        <p:txBody>
          <a:bodyPr wrap="square">
            <a:spAutoFit/>
          </a:bodyPr>
          <a:lstStyle/>
          <a:p>
            <a:pPr algn="just">
              <a:spcBef>
                <a:spcPct val="0"/>
              </a:spcBef>
            </a:pPr>
            <a:r>
              <a:rPr lang="es-ES" altLang="es-CL" sz="2400" b="1" dirty="0">
                <a:solidFill>
                  <a:srgbClr val="004C14"/>
                </a:solidFill>
                <a:latin typeface="ACHS Nueva Sans Medium" pitchFamily="2" charset="77"/>
                <a:cs typeface="Arial" panose="020B0604020202020204" pitchFamily="34" charset="0"/>
              </a:rPr>
              <a:t>Obligaciones de las entidades empleadoras:</a:t>
            </a:r>
          </a:p>
        </p:txBody>
      </p:sp>
      <p:pic>
        <p:nvPicPr>
          <p:cNvPr id="12" name="Gráfico 11" descr="Fábrica con relleno sólido">
            <a:extLst>
              <a:ext uri="{FF2B5EF4-FFF2-40B4-BE49-F238E27FC236}">
                <a16:creationId xmlns:a16="http://schemas.microsoft.com/office/drawing/2014/main" id="{B1AA4225-D9CD-8CE6-3B94-AC44364A567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05061" y="4773478"/>
            <a:ext cx="1587722" cy="1587722"/>
          </a:xfrm>
          <a:prstGeom prst="rect">
            <a:avLst/>
          </a:prstGeom>
        </p:spPr>
      </p:pic>
      <p:sp>
        <p:nvSpPr>
          <p:cNvPr id="7" name="Título 30">
            <a:extLst>
              <a:ext uri="{FF2B5EF4-FFF2-40B4-BE49-F238E27FC236}">
                <a16:creationId xmlns:a16="http://schemas.microsoft.com/office/drawing/2014/main" id="{017EF0CB-13FC-C7F5-3119-70BF9966FB75}"/>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33869349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8358B59D-1BE3-6967-2581-AA6FD75568EE}"/>
              </a:ext>
            </a:extLst>
          </p:cNvPr>
          <p:cNvSpPr/>
          <p:nvPr/>
        </p:nvSpPr>
        <p:spPr>
          <a:xfrm>
            <a:off x="0" y="0"/>
            <a:ext cx="9980908" cy="6858000"/>
          </a:xfrm>
          <a:prstGeom prst="rect">
            <a:avLst/>
          </a:prstGeom>
          <a:solidFill>
            <a:srgbClr val="EA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2000"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2" name="Rectángulo: esquinas redondeadas 1">
            <a:extLst>
              <a:ext uri="{FF2B5EF4-FFF2-40B4-BE49-F238E27FC236}">
                <a16:creationId xmlns:a16="http://schemas.microsoft.com/office/drawing/2014/main" id="{D6733700-E9B1-F35A-9F9B-CE498820AFD1}"/>
              </a:ext>
            </a:extLst>
          </p:cNvPr>
          <p:cNvSpPr/>
          <p:nvPr/>
        </p:nvSpPr>
        <p:spPr>
          <a:xfrm>
            <a:off x="689311" y="1960997"/>
            <a:ext cx="8516682" cy="2703993"/>
          </a:xfrm>
          <a:prstGeom prst="roundRect">
            <a:avLst/>
          </a:prstGeom>
          <a:solidFill>
            <a:srgbClr val="EAEADE"/>
          </a:solidFill>
          <a:ln>
            <a:solidFill>
              <a:schemeClr val="bg1">
                <a:lumMod val="50000"/>
              </a:schemeClr>
            </a:solidFill>
          </a:ln>
          <a:effectLst>
            <a:outerShdw blurRad="50800" dist="38100" dir="18900000" algn="b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12" name="Gráfico 11" descr="Fábrica con relleno sólido">
            <a:extLst>
              <a:ext uri="{FF2B5EF4-FFF2-40B4-BE49-F238E27FC236}">
                <a16:creationId xmlns:a16="http://schemas.microsoft.com/office/drawing/2014/main" id="{B1AA4225-D9CD-8CE6-3B94-AC44364A567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05061" y="4773478"/>
            <a:ext cx="1587722" cy="1587722"/>
          </a:xfrm>
          <a:prstGeom prst="rect">
            <a:avLst/>
          </a:prstGeom>
        </p:spPr>
      </p:pic>
      <p:sp>
        <p:nvSpPr>
          <p:cNvPr id="8" name="CuadroTexto 7">
            <a:extLst>
              <a:ext uri="{FF2B5EF4-FFF2-40B4-BE49-F238E27FC236}">
                <a16:creationId xmlns:a16="http://schemas.microsoft.com/office/drawing/2014/main" id="{3BC11C3B-1527-C678-0CA2-673FA81ACE6A}"/>
              </a:ext>
            </a:extLst>
          </p:cNvPr>
          <p:cNvSpPr txBox="1"/>
          <p:nvPr/>
        </p:nvSpPr>
        <p:spPr>
          <a:xfrm>
            <a:off x="1098610" y="2285740"/>
            <a:ext cx="7687159" cy="1877437"/>
          </a:xfrm>
          <a:prstGeom prst="rect">
            <a:avLst/>
          </a:prstGeom>
          <a:noFill/>
        </p:spPr>
        <p:txBody>
          <a:bodyPr wrap="square">
            <a:spAutoFit/>
          </a:bodyPr>
          <a:lstStyle/>
          <a:p>
            <a:pPr algn="just">
              <a:spcBef>
                <a:spcPct val="0"/>
              </a:spcBef>
            </a:pPr>
            <a:r>
              <a:rPr lang="es-ES" sz="3600" b="1" dirty="0">
                <a:solidFill>
                  <a:srgbClr val="00C42A"/>
                </a:solidFill>
                <a:latin typeface="ACHS Nueva Sans Medium" pitchFamily="2" charset="77"/>
                <a:cs typeface="Arial" panose="020B0604020202020204" pitchFamily="34" charset="0"/>
              </a:rPr>
              <a:t>2. </a:t>
            </a:r>
            <a:r>
              <a:rPr lang="es-ES" sz="2000" dirty="0">
                <a:latin typeface="ACHS Nueva Sans Medium" pitchFamily="2" charset="77"/>
                <a:cs typeface="Arial" panose="020B0604020202020204" pitchFamily="34" charset="0"/>
              </a:rPr>
              <a:t>El cumplimiento de las medidas de seguridad y salud prescritas por los organismos administradores de la ley N°16.744 y, en su caso, el </a:t>
            </a:r>
            <a:r>
              <a:rPr lang="es-ES" sz="2000" b="1" dirty="0">
                <a:solidFill>
                  <a:srgbClr val="004C14"/>
                </a:solidFill>
                <a:latin typeface="ACHS Nueva Sans Medium" pitchFamily="2" charset="77"/>
                <a:cs typeface="Arial" panose="020B0604020202020204" pitchFamily="34" charset="0"/>
              </a:rPr>
              <a:t>Comité Paritario </a:t>
            </a:r>
            <a:r>
              <a:rPr lang="es-ES" sz="2000" dirty="0">
                <a:latin typeface="ACHS Nueva Sans Medium" pitchFamily="2" charset="77"/>
                <a:cs typeface="Arial" panose="020B0604020202020204" pitchFamily="34" charset="0"/>
              </a:rPr>
              <a:t>y el Departamento de Prevención de Riesgos, así como aquellas que prescriban las entidades fiscalizadoras de conformidad a la ley. </a:t>
            </a:r>
          </a:p>
        </p:txBody>
      </p:sp>
      <p:sp>
        <p:nvSpPr>
          <p:cNvPr id="7" name="CuadroTexto 6">
            <a:extLst>
              <a:ext uri="{FF2B5EF4-FFF2-40B4-BE49-F238E27FC236}">
                <a16:creationId xmlns:a16="http://schemas.microsoft.com/office/drawing/2014/main" id="{41B42EA2-F699-7F83-DF3D-C772039A97C2}"/>
              </a:ext>
            </a:extLst>
          </p:cNvPr>
          <p:cNvSpPr txBox="1"/>
          <p:nvPr/>
        </p:nvSpPr>
        <p:spPr>
          <a:xfrm>
            <a:off x="2080464" y="1173801"/>
            <a:ext cx="6098582" cy="461665"/>
          </a:xfrm>
          <a:prstGeom prst="rect">
            <a:avLst/>
          </a:prstGeom>
          <a:noFill/>
        </p:spPr>
        <p:txBody>
          <a:bodyPr wrap="square">
            <a:spAutoFit/>
          </a:bodyPr>
          <a:lstStyle/>
          <a:p>
            <a:pPr algn="just">
              <a:spcBef>
                <a:spcPct val="0"/>
              </a:spcBef>
            </a:pPr>
            <a:r>
              <a:rPr lang="es-ES" altLang="es-CL" sz="2400" b="1" dirty="0">
                <a:solidFill>
                  <a:srgbClr val="004C14"/>
                </a:solidFill>
                <a:latin typeface="ACHS Nueva Sans Medium" pitchFamily="2" charset="77"/>
                <a:cs typeface="Arial" panose="020B0604020202020204" pitchFamily="34" charset="0"/>
              </a:rPr>
              <a:t>Obligaciones de las entidades empleadoras:</a:t>
            </a:r>
          </a:p>
        </p:txBody>
      </p:sp>
      <p:sp>
        <p:nvSpPr>
          <p:cNvPr id="9" name="Título 30">
            <a:extLst>
              <a:ext uri="{FF2B5EF4-FFF2-40B4-BE49-F238E27FC236}">
                <a16:creationId xmlns:a16="http://schemas.microsoft.com/office/drawing/2014/main" id="{93690555-8194-C86E-031B-353A60780FF4}"/>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25242334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8358B59D-1BE3-6967-2581-AA6FD75568EE}"/>
              </a:ext>
            </a:extLst>
          </p:cNvPr>
          <p:cNvSpPr/>
          <p:nvPr/>
        </p:nvSpPr>
        <p:spPr>
          <a:xfrm>
            <a:off x="0" y="0"/>
            <a:ext cx="9980908" cy="6858000"/>
          </a:xfrm>
          <a:prstGeom prst="rect">
            <a:avLst/>
          </a:prstGeom>
          <a:solidFill>
            <a:srgbClr val="EA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2000"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2" name="Rectángulo: esquinas redondeadas 1">
            <a:extLst>
              <a:ext uri="{FF2B5EF4-FFF2-40B4-BE49-F238E27FC236}">
                <a16:creationId xmlns:a16="http://schemas.microsoft.com/office/drawing/2014/main" id="{D6733700-E9B1-F35A-9F9B-CE498820AFD1}"/>
              </a:ext>
            </a:extLst>
          </p:cNvPr>
          <p:cNvSpPr/>
          <p:nvPr/>
        </p:nvSpPr>
        <p:spPr>
          <a:xfrm>
            <a:off x="689311" y="1960997"/>
            <a:ext cx="8516682" cy="2703993"/>
          </a:xfrm>
          <a:prstGeom prst="roundRect">
            <a:avLst/>
          </a:prstGeom>
          <a:solidFill>
            <a:srgbClr val="EAEADE"/>
          </a:solidFill>
          <a:ln>
            <a:solidFill>
              <a:schemeClr val="bg1">
                <a:lumMod val="50000"/>
              </a:schemeClr>
            </a:solidFill>
          </a:ln>
          <a:effectLst>
            <a:outerShdw blurRad="50800" dist="38100" dir="18900000" algn="b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12" name="Gráfico 11" descr="Fábrica con relleno sólido">
            <a:extLst>
              <a:ext uri="{FF2B5EF4-FFF2-40B4-BE49-F238E27FC236}">
                <a16:creationId xmlns:a16="http://schemas.microsoft.com/office/drawing/2014/main" id="{B1AA4225-D9CD-8CE6-3B94-AC44364A567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05061" y="4773478"/>
            <a:ext cx="1587722" cy="1587722"/>
          </a:xfrm>
          <a:prstGeom prst="rect">
            <a:avLst/>
          </a:prstGeom>
        </p:spPr>
      </p:pic>
      <p:sp>
        <p:nvSpPr>
          <p:cNvPr id="10" name="CuadroTexto 9">
            <a:extLst>
              <a:ext uri="{FF2B5EF4-FFF2-40B4-BE49-F238E27FC236}">
                <a16:creationId xmlns:a16="http://schemas.microsoft.com/office/drawing/2014/main" id="{83236AF4-0200-304D-B731-BD72A18FE510}"/>
              </a:ext>
            </a:extLst>
          </p:cNvPr>
          <p:cNvSpPr txBox="1"/>
          <p:nvPr/>
        </p:nvSpPr>
        <p:spPr>
          <a:xfrm>
            <a:off x="863923" y="2265426"/>
            <a:ext cx="8109595" cy="2185214"/>
          </a:xfrm>
          <a:prstGeom prst="rect">
            <a:avLst/>
          </a:prstGeom>
          <a:noFill/>
        </p:spPr>
        <p:txBody>
          <a:bodyPr wrap="square" rtlCol="0">
            <a:sp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lang="es-ES" altLang="es-CL" sz="3600" b="1" dirty="0">
                <a:solidFill>
                  <a:srgbClr val="00C42A"/>
                </a:solidFill>
                <a:latin typeface="ACHS Nueva Sans Medium" pitchFamily="2" charset="77"/>
                <a:cs typeface="Arial" panose="020B0604020202020204" pitchFamily="34" charset="0"/>
              </a:rPr>
              <a:t>3. </a:t>
            </a:r>
            <a:r>
              <a:rPr kumimoji="0" lang="es-ES" altLang="es-CL" sz="2000" b="0" i="0" u="none" strike="noStrike" kern="1200" cap="none" spc="0" normalizeH="0" baseline="0" noProof="0" dirty="0">
                <a:ln>
                  <a:noFill/>
                </a:ln>
                <a:solidFill>
                  <a:prstClr val="black"/>
                </a:solidFill>
                <a:effectLst/>
                <a:uLnTx/>
                <a:uFillTx/>
                <a:latin typeface="ACHS Nueva Sans Medium" pitchFamily="2" charset="77"/>
                <a:ea typeface="+mn-ea"/>
                <a:cs typeface="Arial" panose="020B0604020202020204" pitchFamily="34" charset="0"/>
              </a:rPr>
              <a:t>La entidad empleadora deberá confeccionar una matriz de identificación de peligros y evaluación de los riesgos laborales asociados a los procesos, tareas y puestos de trabajo, deberá ser informado a las personas trabajadoras, incluidos el </a:t>
            </a:r>
            <a:r>
              <a:rPr kumimoji="0" lang="es-ES" altLang="es-CL" sz="2000" b="1" i="0" u="none" strike="noStrike" kern="1200" cap="none" spc="0" normalizeH="0" baseline="0" noProof="0" dirty="0">
                <a:ln>
                  <a:noFill/>
                </a:ln>
                <a:solidFill>
                  <a:srgbClr val="004C14"/>
                </a:solidFill>
                <a:effectLst/>
                <a:uLnTx/>
                <a:uFillTx/>
                <a:latin typeface="ACHS Nueva Sans Medium" pitchFamily="2" charset="77"/>
                <a:ea typeface="+mn-ea"/>
                <a:cs typeface="Arial" panose="020B0604020202020204" pitchFamily="34" charset="0"/>
              </a:rPr>
              <a:t>Comité Paritario</a:t>
            </a:r>
            <a:r>
              <a:rPr kumimoji="0" lang="es-ES" altLang="es-CL" sz="2000" b="0" i="0" u="none" strike="noStrike" kern="1200" cap="none" spc="0" normalizeH="0" baseline="0" noProof="0" dirty="0">
                <a:ln>
                  <a:noFill/>
                </a:ln>
                <a:solidFill>
                  <a:prstClr val="black"/>
                </a:solidFill>
                <a:effectLst/>
                <a:uLnTx/>
                <a:uFillTx/>
                <a:latin typeface="ACHS Nueva Sans Medium" pitchFamily="2" charset="77"/>
                <a:ea typeface="+mn-ea"/>
                <a:cs typeface="Arial" panose="020B0604020202020204" pitchFamily="34" charset="0"/>
              </a:rPr>
              <a:t>, el Delegado de Seguridad y Salud en el Trabajo y los dirigentes sindicales.</a:t>
            </a:r>
          </a:p>
          <a:p>
            <a:pPr algn="just">
              <a:spcBef>
                <a:spcPct val="0"/>
              </a:spcBef>
            </a:pPr>
            <a:endParaRPr lang="es-ES" altLang="es-CL" sz="2000" dirty="0">
              <a:latin typeface="ACHS Nueva Sans Medium" pitchFamily="2" charset="77"/>
              <a:cs typeface="Arial" panose="020B0604020202020204" pitchFamily="34" charset="0"/>
            </a:endParaRPr>
          </a:p>
        </p:txBody>
      </p:sp>
      <p:sp>
        <p:nvSpPr>
          <p:cNvPr id="7" name="CuadroTexto 6">
            <a:extLst>
              <a:ext uri="{FF2B5EF4-FFF2-40B4-BE49-F238E27FC236}">
                <a16:creationId xmlns:a16="http://schemas.microsoft.com/office/drawing/2014/main" id="{5AC1DE5E-6FED-E768-5DA6-4863C7DFDC61}"/>
              </a:ext>
            </a:extLst>
          </p:cNvPr>
          <p:cNvSpPr txBox="1"/>
          <p:nvPr/>
        </p:nvSpPr>
        <p:spPr>
          <a:xfrm>
            <a:off x="2080464" y="1173801"/>
            <a:ext cx="6098582" cy="461665"/>
          </a:xfrm>
          <a:prstGeom prst="rect">
            <a:avLst/>
          </a:prstGeom>
          <a:noFill/>
        </p:spPr>
        <p:txBody>
          <a:bodyPr wrap="square">
            <a:spAutoFit/>
          </a:bodyPr>
          <a:lstStyle/>
          <a:p>
            <a:pPr algn="just">
              <a:spcBef>
                <a:spcPct val="0"/>
              </a:spcBef>
            </a:pPr>
            <a:r>
              <a:rPr lang="es-ES" altLang="es-CL" sz="2400" b="1" dirty="0">
                <a:solidFill>
                  <a:srgbClr val="004C14"/>
                </a:solidFill>
                <a:latin typeface="ACHS Nueva Sans Medium" pitchFamily="2" charset="77"/>
                <a:cs typeface="Arial" panose="020B0604020202020204" pitchFamily="34" charset="0"/>
              </a:rPr>
              <a:t>Obligaciones de las entidades empleadoras:</a:t>
            </a:r>
          </a:p>
        </p:txBody>
      </p:sp>
      <p:sp>
        <p:nvSpPr>
          <p:cNvPr id="8" name="Título 30">
            <a:extLst>
              <a:ext uri="{FF2B5EF4-FFF2-40B4-BE49-F238E27FC236}">
                <a16:creationId xmlns:a16="http://schemas.microsoft.com/office/drawing/2014/main" id="{6A5A6DF7-6C0C-ED8C-CFAA-A4FE33E119D0}"/>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17328746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8358B59D-1BE3-6967-2581-AA6FD75568EE}"/>
              </a:ext>
            </a:extLst>
          </p:cNvPr>
          <p:cNvSpPr/>
          <p:nvPr/>
        </p:nvSpPr>
        <p:spPr>
          <a:xfrm>
            <a:off x="0" y="0"/>
            <a:ext cx="9980908" cy="6858000"/>
          </a:xfrm>
          <a:prstGeom prst="rect">
            <a:avLst/>
          </a:prstGeom>
          <a:solidFill>
            <a:srgbClr val="EA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2000"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2" name="Rectángulo: esquinas redondeadas 1">
            <a:extLst>
              <a:ext uri="{FF2B5EF4-FFF2-40B4-BE49-F238E27FC236}">
                <a16:creationId xmlns:a16="http://schemas.microsoft.com/office/drawing/2014/main" id="{D6733700-E9B1-F35A-9F9B-CE498820AFD1}"/>
              </a:ext>
            </a:extLst>
          </p:cNvPr>
          <p:cNvSpPr/>
          <p:nvPr/>
        </p:nvSpPr>
        <p:spPr>
          <a:xfrm>
            <a:off x="689311" y="1960997"/>
            <a:ext cx="8516682" cy="2703993"/>
          </a:xfrm>
          <a:prstGeom prst="roundRect">
            <a:avLst/>
          </a:prstGeom>
          <a:solidFill>
            <a:srgbClr val="EAEADE"/>
          </a:solidFill>
          <a:ln>
            <a:solidFill>
              <a:schemeClr val="bg1">
                <a:lumMod val="50000"/>
              </a:schemeClr>
            </a:solidFill>
          </a:ln>
          <a:effectLst>
            <a:outerShdw blurRad="50800" dist="38100" dir="18900000" algn="b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12" name="Gráfico 11" descr="Fábrica con relleno sólido">
            <a:extLst>
              <a:ext uri="{FF2B5EF4-FFF2-40B4-BE49-F238E27FC236}">
                <a16:creationId xmlns:a16="http://schemas.microsoft.com/office/drawing/2014/main" id="{B1AA4225-D9CD-8CE6-3B94-AC44364A567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05061" y="4773478"/>
            <a:ext cx="1587722" cy="1587722"/>
          </a:xfrm>
          <a:prstGeom prst="rect">
            <a:avLst/>
          </a:prstGeom>
        </p:spPr>
      </p:pic>
      <p:sp>
        <p:nvSpPr>
          <p:cNvPr id="7" name="CuadroTexto 6">
            <a:extLst>
              <a:ext uri="{FF2B5EF4-FFF2-40B4-BE49-F238E27FC236}">
                <a16:creationId xmlns:a16="http://schemas.microsoft.com/office/drawing/2014/main" id="{C729FC57-C309-B8BD-2CF8-7A03F6FD5D60}"/>
              </a:ext>
            </a:extLst>
          </p:cNvPr>
          <p:cNvSpPr txBox="1"/>
          <p:nvPr/>
        </p:nvSpPr>
        <p:spPr>
          <a:xfrm>
            <a:off x="1098610" y="2397927"/>
            <a:ext cx="7642434" cy="954107"/>
          </a:xfrm>
          <a:prstGeom prst="rect">
            <a:avLst/>
          </a:prstGeom>
          <a:noFill/>
        </p:spPr>
        <p:txBody>
          <a:bodyPr wrap="square">
            <a:sp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lang="es-ES" sz="3600" b="1" dirty="0">
                <a:solidFill>
                  <a:srgbClr val="00C42A"/>
                </a:solidFill>
                <a:latin typeface="ACHS Nueva Sans Medium" pitchFamily="2" charset="77"/>
                <a:cs typeface="Arial" panose="020B0604020202020204" pitchFamily="34" charset="0"/>
              </a:rPr>
              <a:t>4. </a:t>
            </a:r>
            <a:r>
              <a:rPr kumimoji="0" lang="es-ES" altLang="es-CL" sz="2000" b="0" i="0" u="none" strike="noStrike" kern="1200" cap="none" spc="0" normalizeH="0" baseline="0" noProof="0" dirty="0">
                <a:ln>
                  <a:noFill/>
                </a:ln>
                <a:solidFill>
                  <a:prstClr val="black"/>
                </a:solidFill>
                <a:effectLst/>
                <a:uLnTx/>
                <a:uFillTx/>
                <a:latin typeface="ACHS Nueva Sans Medium" pitchFamily="2" charset="77"/>
                <a:ea typeface="+mn-ea"/>
                <a:cs typeface="Arial" panose="020B0604020202020204" pitchFamily="34" charset="0"/>
              </a:rPr>
              <a:t>El programa de trabajo preventivo de la entidad empleadora deberá, en todo caso, remitirse un ejemplar al </a:t>
            </a:r>
            <a:r>
              <a:rPr kumimoji="0" lang="es-ES" altLang="es-CL" sz="2000" b="1" i="0" u="none" strike="noStrike" kern="1200" cap="none" spc="0" normalizeH="0" baseline="0" noProof="0" dirty="0">
                <a:ln>
                  <a:noFill/>
                </a:ln>
                <a:solidFill>
                  <a:srgbClr val="004C14"/>
                </a:solidFill>
                <a:effectLst/>
                <a:uLnTx/>
                <a:uFillTx/>
                <a:latin typeface="ACHS Nueva Sans Medium" pitchFamily="2" charset="77"/>
                <a:ea typeface="+mn-ea"/>
                <a:cs typeface="Arial" panose="020B0604020202020204" pitchFamily="34" charset="0"/>
              </a:rPr>
              <a:t>Comité Paritario.</a:t>
            </a:r>
          </a:p>
        </p:txBody>
      </p:sp>
      <p:sp>
        <p:nvSpPr>
          <p:cNvPr id="8" name="CuadroTexto 7">
            <a:extLst>
              <a:ext uri="{FF2B5EF4-FFF2-40B4-BE49-F238E27FC236}">
                <a16:creationId xmlns:a16="http://schemas.microsoft.com/office/drawing/2014/main" id="{5F05ADC5-BCBB-308D-DCDC-4CA5B6FA9F13}"/>
              </a:ext>
            </a:extLst>
          </p:cNvPr>
          <p:cNvSpPr txBox="1"/>
          <p:nvPr/>
        </p:nvSpPr>
        <p:spPr>
          <a:xfrm>
            <a:off x="2080464" y="1173801"/>
            <a:ext cx="6098582" cy="461665"/>
          </a:xfrm>
          <a:prstGeom prst="rect">
            <a:avLst/>
          </a:prstGeom>
          <a:noFill/>
        </p:spPr>
        <p:txBody>
          <a:bodyPr wrap="square">
            <a:spAutoFit/>
          </a:bodyPr>
          <a:lstStyle/>
          <a:p>
            <a:pPr algn="just">
              <a:spcBef>
                <a:spcPct val="0"/>
              </a:spcBef>
            </a:pPr>
            <a:r>
              <a:rPr lang="es-ES" altLang="es-CL" sz="2400" b="1" dirty="0">
                <a:solidFill>
                  <a:srgbClr val="004C14"/>
                </a:solidFill>
                <a:latin typeface="ACHS Nueva Sans Medium" pitchFamily="2" charset="77"/>
                <a:cs typeface="Arial" panose="020B0604020202020204" pitchFamily="34" charset="0"/>
              </a:rPr>
              <a:t>Obligaciones de las entidades empleadoras:</a:t>
            </a:r>
          </a:p>
        </p:txBody>
      </p:sp>
      <p:sp>
        <p:nvSpPr>
          <p:cNvPr id="9" name="Título 30">
            <a:extLst>
              <a:ext uri="{FF2B5EF4-FFF2-40B4-BE49-F238E27FC236}">
                <a16:creationId xmlns:a16="http://schemas.microsoft.com/office/drawing/2014/main" id="{2F424FF4-CE0D-8F07-2370-06651AF430C8}"/>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6965636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8358B59D-1BE3-6967-2581-AA6FD75568EE}"/>
              </a:ext>
            </a:extLst>
          </p:cNvPr>
          <p:cNvSpPr/>
          <p:nvPr/>
        </p:nvSpPr>
        <p:spPr>
          <a:xfrm>
            <a:off x="0" y="0"/>
            <a:ext cx="9980908" cy="6858000"/>
          </a:xfrm>
          <a:prstGeom prst="rect">
            <a:avLst/>
          </a:prstGeom>
          <a:solidFill>
            <a:srgbClr val="EA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2000"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2" name="Rectángulo: esquinas redondeadas 1">
            <a:extLst>
              <a:ext uri="{FF2B5EF4-FFF2-40B4-BE49-F238E27FC236}">
                <a16:creationId xmlns:a16="http://schemas.microsoft.com/office/drawing/2014/main" id="{D6733700-E9B1-F35A-9F9B-CE498820AFD1}"/>
              </a:ext>
            </a:extLst>
          </p:cNvPr>
          <p:cNvSpPr/>
          <p:nvPr/>
        </p:nvSpPr>
        <p:spPr>
          <a:xfrm>
            <a:off x="689311" y="1960997"/>
            <a:ext cx="8516682" cy="2703993"/>
          </a:xfrm>
          <a:prstGeom prst="roundRect">
            <a:avLst/>
          </a:prstGeom>
          <a:solidFill>
            <a:srgbClr val="EAEADE"/>
          </a:solidFill>
          <a:ln>
            <a:solidFill>
              <a:schemeClr val="bg1">
                <a:lumMod val="50000"/>
              </a:schemeClr>
            </a:solidFill>
          </a:ln>
          <a:effectLst>
            <a:outerShdw blurRad="50800" dist="38100" dir="18900000" algn="b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12" name="Gráfico 11" descr="Fábrica con relleno sólido">
            <a:extLst>
              <a:ext uri="{FF2B5EF4-FFF2-40B4-BE49-F238E27FC236}">
                <a16:creationId xmlns:a16="http://schemas.microsoft.com/office/drawing/2014/main" id="{B1AA4225-D9CD-8CE6-3B94-AC44364A567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05061" y="4773478"/>
            <a:ext cx="1587722" cy="1587722"/>
          </a:xfrm>
          <a:prstGeom prst="rect">
            <a:avLst/>
          </a:prstGeom>
        </p:spPr>
      </p:pic>
      <p:sp>
        <p:nvSpPr>
          <p:cNvPr id="7" name="CuadroTexto 6">
            <a:extLst>
              <a:ext uri="{FF2B5EF4-FFF2-40B4-BE49-F238E27FC236}">
                <a16:creationId xmlns:a16="http://schemas.microsoft.com/office/drawing/2014/main" id="{C729FC57-C309-B8BD-2CF8-7A03F6FD5D60}"/>
              </a:ext>
            </a:extLst>
          </p:cNvPr>
          <p:cNvSpPr txBox="1"/>
          <p:nvPr/>
        </p:nvSpPr>
        <p:spPr>
          <a:xfrm>
            <a:off x="1098610" y="2397927"/>
            <a:ext cx="7642434" cy="1877437"/>
          </a:xfrm>
          <a:prstGeom prst="rect">
            <a:avLst/>
          </a:prstGeom>
          <a:noFill/>
        </p:spPr>
        <p:txBody>
          <a:bodyPr wrap="square">
            <a:sp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lang="es-ES" sz="3600" b="1" dirty="0">
                <a:solidFill>
                  <a:srgbClr val="00C42A"/>
                </a:solidFill>
                <a:latin typeface="ACHS Nueva Sans Medium" pitchFamily="2" charset="77"/>
                <a:cs typeface="Arial" panose="020B0604020202020204" pitchFamily="34" charset="0"/>
              </a:rPr>
              <a:t>5.</a:t>
            </a:r>
            <a:r>
              <a:rPr lang="es-ES" sz="2000" b="1" dirty="0">
                <a:solidFill>
                  <a:srgbClr val="004C14"/>
                </a:solidFill>
                <a:latin typeface="ACHS Nueva Sans Medium" pitchFamily="2" charset="77"/>
                <a:cs typeface="Arial" panose="020B0604020202020204" pitchFamily="34" charset="0"/>
              </a:rPr>
              <a:t> </a:t>
            </a:r>
            <a:r>
              <a:rPr lang="es-ES" sz="2000" b="0" i="0" u="none" strike="noStrike" baseline="0" dirty="0">
                <a:solidFill>
                  <a:prstClr val="black"/>
                </a:solidFill>
                <a:latin typeface="Calibri" panose="020F0502020204030204"/>
              </a:rPr>
              <a:t>C</a:t>
            </a:r>
            <a:r>
              <a:rPr lang="es-ES" sz="2000" dirty="0">
                <a:solidFill>
                  <a:prstClr val="black"/>
                </a:solidFill>
                <a:latin typeface="Calibri" panose="020F0502020204030204"/>
              </a:rPr>
              <a:t>ada vez que constate o tome conocimiento de la presencia de un riesgo grave e inminente en el lugar de trabajo, la entidad empleadora deberá revisar el programa de trabajo preventivo y el plan de gestión y reducción de riesgos de desastres, informando de ello a las personas trabajadoras y al </a:t>
            </a:r>
            <a:r>
              <a:rPr lang="es-ES" sz="2000" b="1" dirty="0">
                <a:solidFill>
                  <a:srgbClr val="004C14"/>
                </a:solidFill>
                <a:latin typeface="Calibri" panose="020F0502020204030204"/>
              </a:rPr>
              <a:t>Comité Paritario.</a:t>
            </a:r>
            <a:endParaRPr lang="es-ES" altLang="es-CL" sz="2000" b="1" dirty="0">
              <a:solidFill>
                <a:srgbClr val="004C14"/>
              </a:solidFill>
              <a:latin typeface="Calibri" panose="020F0502020204030204"/>
            </a:endParaRPr>
          </a:p>
        </p:txBody>
      </p:sp>
      <p:sp>
        <p:nvSpPr>
          <p:cNvPr id="8" name="CuadroTexto 7">
            <a:extLst>
              <a:ext uri="{FF2B5EF4-FFF2-40B4-BE49-F238E27FC236}">
                <a16:creationId xmlns:a16="http://schemas.microsoft.com/office/drawing/2014/main" id="{01CD6779-5159-B966-2E08-5586DF24E73D}"/>
              </a:ext>
            </a:extLst>
          </p:cNvPr>
          <p:cNvSpPr txBox="1"/>
          <p:nvPr/>
        </p:nvSpPr>
        <p:spPr>
          <a:xfrm>
            <a:off x="2080464" y="1173801"/>
            <a:ext cx="6098582" cy="461665"/>
          </a:xfrm>
          <a:prstGeom prst="rect">
            <a:avLst/>
          </a:prstGeom>
          <a:noFill/>
        </p:spPr>
        <p:txBody>
          <a:bodyPr wrap="square">
            <a:spAutoFit/>
          </a:bodyPr>
          <a:lstStyle/>
          <a:p>
            <a:pPr algn="just">
              <a:spcBef>
                <a:spcPct val="0"/>
              </a:spcBef>
            </a:pPr>
            <a:r>
              <a:rPr lang="es-ES" altLang="es-CL" sz="2400" b="1" dirty="0">
                <a:solidFill>
                  <a:srgbClr val="004C14"/>
                </a:solidFill>
                <a:latin typeface="ACHS Nueva Sans Medium" pitchFamily="2" charset="77"/>
                <a:cs typeface="Arial" panose="020B0604020202020204" pitchFamily="34" charset="0"/>
              </a:rPr>
              <a:t>Obligaciones de las entidades empleadoras:</a:t>
            </a:r>
          </a:p>
        </p:txBody>
      </p:sp>
      <p:sp>
        <p:nvSpPr>
          <p:cNvPr id="9" name="Título 30">
            <a:extLst>
              <a:ext uri="{FF2B5EF4-FFF2-40B4-BE49-F238E27FC236}">
                <a16:creationId xmlns:a16="http://schemas.microsoft.com/office/drawing/2014/main" id="{DE6B25B1-9FFF-BEEF-47D6-93F31B92D5E1}"/>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26049801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8358B59D-1BE3-6967-2581-AA6FD75568EE}"/>
              </a:ext>
            </a:extLst>
          </p:cNvPr>
          <p:cNvSpPr/>
          <p:nvPr/>
        </p:nvSpPr>
        <p:spPr>
          <a:xfrm>
            <a:off x="0" y="0"/>
            <a:ext cx="9980908" cy="6858000"/>
          </a:xfrm>
          <a:prstGeom prst="rect">
            <a:avLst/>
          </a:prstGeom>
          <a:solidFill>
            <a:srgbClr val="EA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2000"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2" name="Rectángulo: esquinas redondeadas 1">
            <a:extLst>
              <a:ext uri="{FF2B5EF4-FFF2-40B4-BE49-F238E27FC236}">
                <a16:creationId xmlns:a16="http://schemas.microsoft.com/office/drawing/2014/main" id="{D6733700-E9B1-F35A-9F9B-CE498820AFD1}"/>
              </a:ext>
            </a:extLst>
          </p:cNvPr>
          <p:cNvSpPr/>
          <p:nvPr/>
        </p:nvSpPr>
        <p:spPr>
          <a:xfrm>
            <a:off x="689311" y="1960997"/>
            <a:ext cx="8516682" cy="2703993"/>
          </a:xfrm>
          <a:prstGeom prst="roundRect">
            <a:avLst/>
          </a:prstGeom>
          <a:solidFill>
            <a:srgbClr val="EAEADE"/>
          </a:solidFill>
          <a:ln>
            <a:solidFill>
              <a:schemeClr val="bg1">
                <a:lumMod val="50000"/>
              </a:schemeClr>
            </a:solidFill>
          </a:ln>
          <a:effectLst>
            <a:outerShdw blurRad="50800" dist="38100" dir="18900000" algn="b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12" name="Gráfico 11" descr="Fábrica con relleno sólido">
            <a:extLst>
              <a:ext uri="{FF2B5EF4-FFF2-40B4-BE49-F238E27FC236}">
                <a16:creationId xmlns:a16="http://schemas.microsoft.com/office/drawing/2014/main" id="{B1AA4225-D9CD-8CE6-3B94-AC44364A567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05061" y="4773478"/>
            <a:ext cx="1587722" cy="1587722"/>
          </a:xfrm>
          <a:prstGeom prst="rect">
            <a:avLst/>
          </a:prstGeom>
        </p:spPr>
      </p:pic>
      <p:sp>
        <p:nvSpPr>
          <p:cNvPr id="7" name="CuadroTexto 6">
            <a:extLst>
              <a:ext uri="{FF2B5EF4-FFF2-40B4-BE49-F238E27FC236}">
                <a16:creationId xmlns:a16="http://schemas.microsoft.com/office/drawing/2014/main" id="{C729FC57-C309-B8BD-2CF8-7A03F6FD5D60}"/>
              </a:ext>
            </a:extLst>
          </p:cNvPr>
          <p:cNvSpPr txBox="1"/>
          <p:nvPr/>
        </p:nvSpPr>
        <p:spPr>
          <a:xfrm>
            <a:off x="1098610" y="2397927"/>
            <a:ext cx="7642434" cy="1877437"/>
          </a:xfrm>
          <a:prstGeom prst="rect">
            <a:avLst/>
          </a:prstGeom>
          <a:noFill/>
        </p:spPr>
        <p:txBody>
          <a:bodyPr wrap="square">
            <a:sp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lang="es-ES" sz="3600" b="1" dirty="0">
                <a:solidFill>
                  <a:srgbClr val="00C42A"/>
                </a:solidFill>
                <a:latin typeface="ACHS Nueva Sans Medium" pitchFamily="2" charset="77"/>
                <a:cs typeface="Arial" panose="020B0604020202020204" pitchFamily="34" charset="0"/>
              </a:rPr>
              <a:t>6.</a:t>
            </a:r>
            <a:r>
              <a:rPr lang="es-ES" sz="2000" b="1" dirty="0">
                <a:solidFill>
                  <a:srgbClr val="004C14"/>
                </a:solidFill>
                <a:latin typeface="ACHS Nueva Sans Medium" pitchFamily="2" charset="77"/>
                <a:cs typeface="Arial" panose="020B0604020202020204" pitchFamily="34" charset="0"/>
              </a:rPr>
              <a:t> </a:t>
            </a:r>
            <a:r>
              <a:rPr lang="es-ES" sz="2000" dirty="0">
                <a:solidFill>
                  <a:prstClr val="black"/>
                </a:solidFill>
                <a:latin typeface="Calibri" panose="020F0502020204030204"/>
              </a:rPr>
              <a:t> </a:t>
            </a:r>
            <a:r>
              <a:rPr lang="es-ES" sz="2000" b="0" i="0" u="none" strike="noStrike" baseline="0" dirty="0">
                <a:solidFill>
                  <a:prstClr val="black"/>
                </a:solidFill>
                <a:latin typeface="Calibri" panose="020F0502020204030204"/>
              </a:rPr>
              <a:t>Para </a:t>
            </a:r>
            <a:r>
              <a:rPr lang="es-ES" sz="2000" dirty="0">
                <a:solidFill>
                  <a:prstClr val="black"/>
                </a:solidFill>
                <a:latin typeface="Calibri" panose="020F0502020204030204"/>
              </a:rPr>
              <a:t>diseñar e implementar el Sistema de Gestión de SST, la entidad empleadora debe considerar la participación en su elaboración, el </a:t>
            </a:r>
            <a:r>
              <a:rPr lang="es-ES" sz="2000" b="1" dirty="0">
                <a:solidFill>
                  <a:srgbClr val="004C14"/>
                </a:solidFill>
                <a:latin typeface="Calibri" panose="020F0502020204030204"/>
              </a:rPr>
              <a:t>Comité Paritario </a:t>
            </a:r>
            <a:r>
              <a:rPr lang="es-ES" sz="2000" dirty="0">
                <a:solidFill>
                  <a:prstClr val="black"/>
                </a:solidFill>
                <a:latin typeface="Calibri" panose="020F0502020204030204"/>
              </a:rPr>
              <a:t>y el Departamento de Prevención de Riesgos, según corresponda. </a:t>
            </a:r>
          </a:p>
          <a:p>
            <a:pPr marL="0" marR="0" lvl="0" indent="0" algn="just" defTabSz="914400" rtl="0" eaLnBrk="1" fontAlgn="auto" latinLnBrk="0" hangingPunct="1">
              <a:lnSpc>
                <a:spcPct val="100000"/>
              </a:lnSpc>
              <a:spcBef>
                <a:spcPct val="0"/>
              </a:spcBef>
              <a:spcAft>
                <a:spcPts val="0"/>
              </a:spcAft>
              <a:buClrTx/>
              <a:buSzTx/>
              <a:buFontTx/>
              <a:buNone/>
              <a:tabLst/>
              <a:defRPr/>
            </a:pPr>
            <a:endParaRPr lang="es-ES" altLang="es-CL" sz="2000" b="1" dirty="0">
              <a:solidFill>
                <a:srgbClr val="004C14"/>
              </a:solidFill>
              <a:latin typeface="Calibri" panose="020F0502020204030204"/>
            </a:endParaRPr>
          </a:p>
        </p:txBody>
      </p:sp>
      <p:sp>
        <p:nvSpPr>
          <p:cNvPr id="8" name="CuadroTexto 7">
            <a:extLst>
              <a:ext uri="{FF2B5EF4-FFF2-40B4-BE49-F238E27FC236}">
                <a16:creationId xmlns:a16="http://schemas.microsoft.com/office/drawing/2014/main" id="{A3725C05-DFA0-DC88-C58D-8871CB468DA5}"/>
              </a:ext>
            </a:extLst>
          </p:cNvPr>
          <p:cNvSpPr txBox="1"/>
          <p:nvPr/>
        </p:nvSpPr>
        <p:spPr>
          <a:xfrm>
            <a:off x="2080464" y="1173801"/>
            <a:ext cx="6098582" cy="461665"/>
          </a:xfrm>
          <a:prstGeom prst="rect">
            <a:avLst/>
          </a:prstGeom>
          <a:noFill/>
        </p:spPr>
        <p:txBody>
          <a:bodyPr wrap="square">
            <a:spAutoFit/>
          </a:bodyPr>
          <a:lstStyle/>
          <a:p>
            <a:pPr algn="just">
              <a:spcBef>
                <a:spcPct val="0"/>
              </a:spcBef>
            </a:pPr>
            <a:r>
              <a:rPr lang="es-ES" altLang="es-CL" sz="2400" b="1" dirty="0">
                <a:solidFill>
                  <a:srgbClr val="004C14"/>
                </a:solidFill>
                <a:latin typeface="ACHS Nueva Sans Medium" pitchFamily="2" charset="77"/>
                <a:cs typeface="Arial" panose="020B0604020202020204" pitchFamily="34" charset="0"/>
              </a:rPr>
              <a:t>Obligaciones de las entidades empleadoras:</a:t>
            </a:r>
          </a:p>
        </p:txBody>
      </p:sp>
      <p:sp>
        <p:nvSpPr>
          <p:cNvPr id="9" name="Título 30">
            <a:extLst>
              <a:ext uri="{FF2B5EF4-FFF2-40B4-BE49-F238E27FC236}">
                <a16:creationId xmlns:a16="http://schemas.microsoft.com/office/drawing/2014/main" id="{FF14743D-D064-F0D7-E048-B59E669752E9}"/>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12109061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8358B59D-1BE3-6967-2581-AA6FD75568EE}"/>
              </a:ext>
            </a:extLst>
          </p:cNvPr>
          <p:cNvSpPr/>
          <p:nvPr/>
        </p:nvSpPr>
        <p:spPr>
          <a:xfrm>
            <a:off x="0" y="0"/>
            <a:ext cx="9980908" cy="6858000"/>
          </a:xfrm>
          <a:prstGeom prst="rect">
            <a:avLst/>
          </a:prstGeom>
          <a:solidFill>
            <a:srgbClr val="EA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2000"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2" name="Rectángulo: esquinas redondeadas 1">
            <a:extLst>
              <a:ext uri="{FF2B5EF4-FFF2-40B4-BE49-F238E27FC236}">
                <a16:creationId xmlns:a16="http://schemas.microsoft.com/office/drawing/2014/main" id="{D6733700-E9B1-F35A-9F9B-CE498820AFD1}"/>
              </a:ext>
            </a:extLst>
          </p:cNvPr>
          <p:cNvSpPr/>
          <p:nvPr/>
        </p:nvSpPr>
        <p:spPr>
          <a:xfrm>
            <a:off x="689311" y="1960997"/>
            <a:ext cx="8516682" cy="2703993"/>
          </a:xfrm>
          <a:prstGeom prst="roundRect">
            <a:avLst/>
          </a:prstGeom>
          <a:solidFill>
            <a:srgbClr val="EAEADE"/>
          </a:solidFill>
          <a:ln>
            <a:solidFill>
              <a:schemeClr val="bg1">
                <a:lumMod val="50000"/>
              </a:schemeClr>
            </a:solidFill>
          </a:ln>
          <a:effectLst>
            <a:outerShdw blurRad="50800" dist="38100" dir="18900000" algn="b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12" name="Gráfico 11" descr="Fábrica con relleno sólido">
            <a:extLst>
              <a:ext uri="{FF2B5EF4-FFF2-40B4-BE49-F238E27FC236}">
                <a16:creationId xmlns:a16="http://schemas.microsoft.com/office/drawing/2014/main" id="{B1AA4225-D9CD-8CE6-3B94-AC44364A567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05061" y="4773478"/>
            <a:ext cx="1587722" cy="1587722"/>
          </a:xfrm>
          <a:prstGeom prst="rect">
            <a:avLst/>
          </a:prstGeom>
        </p:spPr>
      </p:pic>
      <p:sp>
        <p:nvSpPr>
          <p:cNvPr id="7" name="CuadroTexto 6">
            <a:extLst>
              <a:ext uri="{FF2B5EF4-FFF2-40B4-BE49-F238E27FC236}">
                <a16:creationId xmlns:a16="http://schemas.microsoft.com/office/drawing/2014/main" id="{C729FC57-C309-B8BD-2CF8-7A03F6FD5D60}"/>
              </a:ext>
            </a:extLst>
          </p:cNvPr>
          <p:cNvSpPr txBox="1"/>
          <p:nvPr/>
        </p:nvSpPr>
        <p:spPr>
          <a:xfrm>
            <a:off x="986950" y="2038026"/>
            <a:ext cx="7921404" cy="2800767"/>
          </a:xfrm>
          <a:prstGeom prst="rect">
            <a:avLst/>
          </a:prstGeom>
          <a:noFill/>
        </p:spPr>
        <p:txBody>
          <a:bodyPr wrap="square">
            <a:spAutoFit/>
          </a:bodyPr>
          <a:lstStyle/>
          <a:p>
            <a:pPr algn="just"/>
            <a:r>
              <a:rPr lang="es-ES" sz="3600" b="1" dirty="0">
                <a:solidFill>
                  <a:srgbClr val="00C42A"/>
                </a:solidFill>
                <a:latin typeface="ACHS Nueva Sans Medium" pitchFamily="2" charset="77"/>
                <a:cs typeface="Arial" panose="020B0604020202020204" pitchFamily="34" charset="0"/>
              </a:rPr>
              <a:t>7.</a:t>
            </a:r>
            <a:r>
              <a:rPr lang="es-ES" sz="2000" dirty="0">
                <a:solidFill>
                  <a:prstClr val="black"/>
                </a:solidFill>
                <a:latin typeface="Calibri" panose="020F0502020204030204"/>
              </a:rPr>
              <a:t> El Reglamento Interno será sometido a la consideración del </a:t>
            </a:r>
            <a:r>
              <a:rPr lang="es-ES" sz="2000" b="1" dirty="0">
                <a:solidFill>
                  <a:srgbClr val="004C14"/>
                </a:solidFill>
                <a:latin typeface="Calibri" panose="020F0502020204030204"/>
              </a:rPr>
              <a:t>Comité Paritario</a:t>
            </a:r>
            <a:r>
              <a:rPr lang="es-ES" sz="2000" dirty="0">
                <a:solidFill>
                  <a:prstClr val="black"/>
                </a:solidFill>
                <a:latin typeface="Calibri" panose="020F0502020204030204"/>
              </a:rPr>
              <a:t> se le deberá informar adecuadamente. La remisión del Reglamento Interno se hará con una anticipación no inferior a 30 días antes de que comience a regir.   Este, podrá ser objeto de observaciones, las que deberán ser  fundadas y por escrito, por el Comité Paritario dentro de los 10 días corridos siguientes a la fecha de su comunicación por la entidad empleadora.  </a:t>
            </a:r>
          </a:p>
          <a:p>
            <a:pPr marL="0" marR="0" lvl="0" indent="0" algn="just" defTabSz="914400" rtl="0" eaLnBrk="1" fontAlgn="auto" latinLnBrk="0" hangingPunct="1">
              <a:lnSpc>
                <a:spcPct val="100000"/>
              </a:lnSpc>
              <a:spcBef>
                <a:spcPct val="0"/>
              </a:spcBef>
              <a:spcAft>
                <a:spcPts val="0"/>
              </a:spcAft>
              <a:buClrTx/>
              <a:buSzTx/>
              <a:buFontTx/>
              <a:buNone/>
              <a:tabLst/>
              <a:defRPr/>
            </a:pPr>
            <a:endParaRPr lang="es-ES" altLang="es-CL" sz="2000" b="1" dirty="0">
              <a:solidFill>
                <a:srgbClr val="004C14"/>
              </a:solidFill>
              <a:latin typeface="Calibri" panose="020F0502020204030204"/>
            </a:endParaRPr>
          </a:p>
        </p:txBody>
      </p:sp>
      <p:sp>
        <p:nvSpPr>
          <p:cNvPr id="8" name="CuadroTexto 7">
            <a:extLst>
              <a:ext uri="{FF2B5EF4-FFF2-40B4-BE49-F238E27FC236}">
                <a16:creationId xmlns:a16="http://schemas.microsoft.com/office/drawing/2014/main" id="{B1D8B1B4-C065-2940-E7EC-1932EABC8FFB}"/>
              </a:ext>
            </a:extLst>
          </p:cNvPr>
          <p:cNvSpPr txBox="1"/>
          <p:nvPr/>
        </p:nvSpPr>
        <p:spPr>
          <a:xfrm>
            <a:off x="1474058" y="5135984"/>
            <a:ext cx="8167608" cy="1077218"/>
          </a:xfrm>
          <a:prstGeom prst="rect">
            <a:avLst/>
          </a:prstGeom>
          <a:noFill/>
        </p:spPr>
        <p:txBody>
          <a:bodyPr wrap="square">
            <a:spAutoFit/>
          </a:bodyPr>
          <a:lstStyle/>
          <a:p>
            <a:pPr algn="just"/>
            <a:r>
              <a:rPr lang="es-ES" sz="2400" b="1" dirty="0">
                <a:solidFill>
                  <a:srgbClr val="00C42A"/>
                </a:solidFill>
                <a:latin typeface="ACHS Nueva Sans Medium" pitchFamily="2" charset="77"/>
                <a:cs typeface="Arial" panose="020B0604020202020204" pitchFamily="34" charset="0"/>
              </a:rPr>
              <a:t>NOTA: </a:t>
            </a:r>
            <a:r>
              <a:rPr lang="es-ES" sz="2000" dirty="0">
                <a:solidFill>
                  <a:prstClr val="black"/>
                </a:solidFill>
                <a:latin typeface="Calibri" panose="020F0502020204030204"/>
              </a:rPr>
              <a:t>El Reglamento Interno deberá ser revisado por la entidad empleadora con una periodicidad no inferior a un año, con la participación del Departamento de Prevención de Riesgos </a:t>
            </a:r>
            <a:r>
              <a:rPr lang="es-ES" sz="2000" b="1" dirty="0">
                <a:solidFill>
                  <a:srgbClr val="004C14"/>
                </a:solidFill>
                <a:latin typeface="Calibri" panose="020F0502020204030204"/>
              </a:rPr>
              <a:t>o del Comité Paritario</a:t>
            </a:r>
            <a:r>
              <a:rPr lang="es-ES" sz="2000" dirty="0">
                <a:solidFill>
                  <a:prstClr val="black"/>
                </a:solidFill>
                <a:latin typeface="Calibri" panose="020F0502020204030204"/>
              </a:rPr>
              <a:t>. </a:t>
            </a:r>
            <a:endParaRPr lang="es-ES" altLang="es-CL" sz="2000" dirty="0">
              <a:solidFill>
                <a:prstClr val="black"/>
              </a:solidFill>
              <a:latin typeface="Calibri" panose="020F0502020204030204"/>
            </a:endParaRPr>
          </a:p>
        </p:txBody>
      </p:sp>
      <p:pic>
        <p:nvPicPr>
          <p:cNvPr id="10" name="Gráfico 9" descr="Comentario importante con relleno sólido">
            <a:extLst>
              <a:ext uri="{FF2B5EF4-FFF2-40B4-BE49-F238E27FC236}">
                <a16:creationId xmlns:a16="http://schemas.microsoft.com/office/drawing/2014/main" id="{F424962C-D5E2-804D-051A-C38E93D90A2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38352" y="5038234"/>
            <a:ext cx="1343092" cy="1343092"/>
          </a:xfrm>
          <a:prstGeom prst="rect">
            <a:avLst/>
          </a:prstGeom>
        </p:spPr>
      </p:pic>
      <p:sp>
        <p:nvSpPr>
          <p:cNvPr id="9" name="CuadroTexto 8">
            <a:extLst>
              <a:ext uri="{FF2B5EF4-FFF2-40B4-BE49-F238E27FC236}">
                <a16:creationId xmlns:a16="http://schemas.microsoft.com/office/drawing/2014/main" id="{D1F46867-632B-98B4-5644-53716FD299FF}"/>
              </a:ext>
            </a:extLst>
          </p:cNvPr>
          <p:cNvSpPr txBox="1"/>
          <p:nvPr/>
        </p:nvSpPr>
        <p:spPr>
          <a:xfrm>
            <a:off x="2080464" y="1173801"/>
            <a:ext cx="6098582" cy="461665"/>
          </a:xfrm>
          <a:prstGeom prst="rect">
            <a:avLst/>
          </a:prstGeom>
          <a:noFill/>
        </p:spPr>
        <p:txBody>
          <a:bodyPr wrap="square">
            <a:spAutoFit/>
          </a:bodyPr>
          <a:lstStyle/>
          <a:p>
            <a:pPr algn="just">
              <a:spcBef>
                <a:spcPct val="0"/>
              </a:spcBef>
            </a:pPr>
            <a:r>
              <a:rPr lang="es-ES" altLang="es-CL" sz="2400" b="1" dirty="0">
                <a:solidFill>
                  <a:srgbClr val="004C14"/>
                </a:solidFill>
                <a:latin typeface="ACHS Nueva Sans Medium" pitchFamily="2" charset="77"/>
                <a:cs typeface="Arial" panose="020B0604020202020204" pitchFamily="34" charset="0"/>
              </a:rPr>
              <a:t>Obligaciones de las entidades empleadoras:</a:t>
            </a:r>
          </a:p>
        </p:txBody>
      </p:sp>
      <p:sp>
        <p:nvSpPr>
          <p:cNvPr id="11" name="Título 30">
            <a:extLst>
              <a:ext uri="{FF2B5EF4-FFF2-40B4-BE49-F238E27FC236}">
                <a16:creationId xmlns:a16="http://schemas.microsoft.com/office/drawing/2014/main" id="{5D9F0612-78AB-7AAF-765F-46859FED753C}"/>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1066809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8358B59D-1BE3-6967-2581-AA6FD75568EE}"/>
              </a:ext>
            </a:extLst>
          </p:cNvPr>
          <p:cNvSpPr/>
          <p:nvPr/>
        </p:nvSpPr>
        <p:spPr>
          <a:xfrm>
            <a:off x="0" y="0"/>
            <a:ext cx="9980908" cy="6858000"/>
          </a:xfrm>
          <a:prstGeom prst="rect">
            <a:avLst/>
          </a:prstGeom>
          <a:solidFill>
            <a:srgbClr val="EA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2000"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2" name="Rectángulo: esquinas redondeadas 1">
            <a:extLst>
              <a:ext uri="{FF2B5EF4-FFF2-40B4-BE49-F238E27FC236}">
                <a16:creationId xmlns:a16="http://schemas.microsoft.com/office/drawing/2014/main" id="{D6733700-E9B1-F35A-9F9B-CE498820AFD1}"/>
              </a:ext>
            </a:extLst>
          </p:cNvPr>
          <p:cNvSpPr/>
          <p:nvPr/>
        </p:nvSpPr>
        <p:spPr>
          <a:xfrm>
            <a:off x="689311" y="1960997"/>
            <a:ext cx="8516682" cy="2703993"/>
          </a:xfrm>
          <a:prstGeom prst="roundRect">
            <a:avLst/>
          </a:prstGeom>
          <a:solidFill>
            <a:srgbClr val="EAEADE"/>
          </a:solidFill>
          <a:ln>
            <a:solidFill>
              <a:schemeClr val="bg1">
                <a:lumMod val="50000"/>
              </a:schemeClr>
            </a:solidFill>
          </a:ln>
          <a:effectLst>
            <a:outerShdw blurRad="50800" dist="38100" dir="18900000" algn="b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12" name="Gráfico 11" descr="Fábrica con relleno sólido">
            <a:extLst>
              <a:ext uri="{FF2B5EF4-FFF2-40B4-BE49-F238E27FC236}">
                <a16:creationId xmlns:a16="http://schemas.microsoft.com/office/drawing/2014/main" id="{B1AA4225-D9CD-8CE6-3B94-AC44364A567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05061" y="4773478"/>
            <a:ext cx="1587722" cy="1587722"/>
          </a:xfrm>
          <a:prstGeom prst="rect">
            <a:avLst/>
          </a:prstGeom>
        </p:spPr>
      </p:pic>
      <p:sp>
        <p:nvSpPr>
          <p:cNvPr id="7" name="CuadroTexto 6">
            <a:extLst>
              <a:ext uri="{FF2B5EF4-FFF2-40B4-BE49-F238E27FC236}">
                <a16:creationId xmlns:a16="http://schemas.microsoft.com/office/drawing/2014/main" id="{C729FC57-C309-B8BD-2CF8-7A03F6FD5D60}"/>
              </a:ext>
            </a:extLst>
          </p:cNvPr>
          <p:cNvSpPr txBox="1"/>
          <p:nvPr/>
        </p:nvSpPr>
        <p:spPr>
          <a:xfrm>
            <a:off x="1098610" y="2397927"/>
            <a:ext cx="7642434" cy="1569660"/>
          </a:xfrm>
          <a:prstGeom prst="rect">
            <a:avLst/>
          </a:prstGeom>
          <a:noFill/>
        </p:spPr>
        <p:txBody>
          <a:bodyPr wrap="square">
            <a:sp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lang="es-ES" sz="3600" b="1" dirty="0">
                <a:solidFill>
                  <a:srgbClr val="00C42A"/>
                </a:solidFill>
                <a:latin typeface="ACHS Nueva Sans Medium" pitchFamily="2" charset="77"/>
                <a:cs typeface="Arial" panose="020B0604020202020204" pitchFamily="34" charset="0"/>
              </a:rPr>
              <a:t>8.</a:t>
            </a:r>
            <a:r>
              <a:rPr lang="es-ES" sz="2000" b="1" dirty="0">
                <a:solidFill>
                  <a:srgbClr val="004C14"/>
                </a:solidFill>
                <a:latin typeface="ACHS Nueva Sans Medium" pitchFamily="2" charset="77"/>
                <a:cs typeface="Arial" panose="020B0604020202020204" pitchFamily="34" charset="0"/>
              </a:rPr>
              <a:t>  </a:t>
            </a:r>
            <a:r>
              <a:rPr lang="es-ES" sz="2000" dirty="0">
                <a:solidFill>
                  <a:prstClr val="black"/>
                </a:solidFill>
                <a:latin typeface="Calibri" panose="020F0502020204030204"/>
              </a:rPr>
              <a:t>La entidad empleadora deberá considerar en el Reglamento Interno, capítulo de disposiciones generales, que entregará las f</a:t>
            </a:r>
            <a:r>
              <a:rPr lang="es-ES" sz="2000" b="0" i="0" u="none" strike="noStrike" baseline="0" dirty="0">
                <a:solidFill>
                  <a:prstClr val="black"/>
                </a:solidFill>
                <a:latin typeface="Calibri" panose="020F0502020204030204"/>
              </a:rPr>
              <a:t>acilidades para el funcionamiento del </a:t>
            </a:r>
            <a:r>
              <a:rPr lang="es-ES" sz="2000" b="1" i="0" u="none" strike="noStrike" baseline="0" dirty="0">
                <a:solidFill>
                  <a:srgbClr val="004C14"/>
                </a:solidFill>
                <a:latin typeface="Calibri" panose="020F0502020204030204"/>
              </a:rPr>
              <a:t>Comité Paritario </a:t>
            </a:r>
            <a:r>
              <a:rPr lang="es-ES" sz="2000" b="0" i="0" u="none" strike="noStrike" baseline="0" dirty="0">
                <a:solidFill>
                  <a:prstClr val="black"/>
                </a:solidFill>
                <a:latin typeface="Calibri" panose="020F0502020204030204"/>
              </a:rPr>
              <a:t>y del Departamento de Prevención  de Riesgos.</a:t>
            </a:r>
            <a:endParaRPr lang="es-ES" altLang="es-CL" sz="2000" b="1" dirty="0">
              <a:solidFill>
                <a:srgbClr val="004C14"/>
              </a:solidFill>
              <a:latin typeface="Calibri" panose="020F0502020204030204"/>
            </a:endParaRPr>
          </a:p>
        </p:txBody>
      </p:sp>
      <p:sp>
        <p:nvSpPr>
          <p:cNvPr id="8" name="CuadroTexto 7">
            <a:extLst>
              <a:ext uri="{FF2B5EF4-FFF2-40B4-BE49-F238E27FC236}">
                <a16:creationId xmlns:a16="http://schemas.microsoft.com/office/drawing/2014/main" id="{83C10D7D-79D6-2E05-9DC2-E1993F30D468}"/>
              </a:ext>
            </a:extLst>
          </p:cNvPr>
          <p:cNvSpPr txBox="1"/>
          <p:nvPr/>
        </p:nvSpPr>
        <p:spPr>
          <a:xfrm>
            <a:off x="2080464" y="1173801"/>
            <a:ext cx="6098582" cy="461665"/>
          </a:xfrm>
          <a:prstGeom prst="rect">
            <a:avLst/>
          </a:prstGeom>
          <a:noFill/>
        </p:spPr>
        <p:txBody>
          <a:bodyPr wrap="square">
            <a:spAutoFit/>
          </a:bodyPr>
          <a:lstStyle/>
          <a:p>
            <a:pPr algn="just">
              <a:spcBef>
                <a:spcPct val="0"/>
              </a:spcBef>
            </a:pPr>
            <a:r>
              <a:rPr lang="es-ES" altLang="es-CL" sz="2400" b="1" dirty="0">
                <a:solidFill>
                  <a:srgbClr val="004C14"/>
                </a:solidFill>
                <a:latin typeface="ACHS Nueva Sans Medium" pitchFamily="2" charset="77"/>
                <a:cs typeface="Arial" panose="020B0604020202020204" pitchFamily="34" charset="0"/>
              </a:rPr>
              <a:t>Obligaciones de las entidades empleadoras:</a:t>
            </a:r>
          </a:p>
        </p:txBody>
      </p:sp>
      <p:sp>
        <p:nvSpPr>
          <p:cNvPr id="9" name="Título 30">
            <a:extLst>
              <a:ext uri="{FF2B5EF4-FFF2-40B4-BE49-F238E27FC236}">
                <a16:creationId xmlns:a16="http://schemas.microsoft.com/office/drawing/2014/main" id="{B79F2A78-6B6C-2124-B7D2-E10F28F81F11}"/>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10870940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8358B59D-1BE3-6967-2581-AA6FD75568EE}"/>
              </a:ext>
            </a:extLst>
          </p:cNvPr>
          <p:cNvSpPr/>
          <p:nvPr/>
        </p:nvSpPr>
        <p:spPr>
          <a:xfrm>
            <a:off x="0" y="0"/>
            <a:ext cx="9980908" cy="6858000"/>
          </a:xfrm>
          <a:prstGeom prst="rect">
            <a:avLst/>
          </a:prstGeom>
          <a:solidFill>
            <a:srgbClr val="EA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2000"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2" name="Rectángulo: esquinas redondeadas 1">
            <a:extLst>
              <a:ext uri="{FF2B5EF4-FFF2-40B4-BE49-F238E27FC236}">
                <a16:creationId xmlns:a16="http://schemas.microsoft.com/office/drawing/2014/main" id="{D6733700-E9B1-F35A-9F9B-CE498820AFD1}"/>
              </a:ext>
            </a:extLst>
          </p:cNvPr>
          <p:cNvSpPr/>
          <p:nvPr/>
        </p:nvSpPr>
        <p:spPr>
          <a:xfrm>
            <a:off x="689311" y="1960997"/>
            <a:ext cx="8516682" cy="2703993"/>
          </a:xfrm>
          <a:prstGeom prst="roundRect">
            <a:avLst/>
          </a:prstGeom>
          <a:solidFill>
            <a:srgbClr val="EAEADE"/>
          </a:solidFill>
          <a:ln>
            <a:solidFill>
              <a:schemeClr val="bg1">
                <a:lumMod val="50000"/>
              </a:schemeClr>
            </a:solidFill>
          </a:ln>
          <a:effectLst>
            <a:outerShdw blurRad="50800" dist="38100" dir="18900000" algn="b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9" name="Gráfico 8" descr="Hombre trabajador de la construcción contorno">
            <a:extLst>
              <a:ext uri="{FF2B5EF4-FFF2-40B4-BE49-F238E27FC236}">
                <a16:creationId xmlns:a16="http://schemas.microsoft.com/office/drawing/2014/main" id="{7962F959-E1D2-0EF2-446A-3A830D61DC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79105" y="4847772"/>
            <a:ext cx="1404258" cy="1404258"/>
          </a:xfrm>
          <a:prstGeom prst="rect">
            <a:avLst/>
          </a:prstGeom>
        </p:spPr>
      </p:pic>
      <p:sp>
        <p:nvSpPr>
          <p:cNvPr id="10" name="CuadroTexto 9">
            <a:extLst>
              <a:ext uri="{FF2B5EF4-FFF2-40B4-BE49-F238E27FC236}">
                <a16:creationId xmlns:a16="http://schemas.microsoft.com/office/drawing/2014/main" id="{94302949-13C8-6660-E361-7AD5963AFE21}"/>
              </a:ext>
            </a:extLst>
          </p:cNvPr>
          <p:cNvSpPr txBox="1"/>
          <p:nvPr/>
        </p:nvSpPr>
        <p:spPr>
          <a:xfrm>
            <a:off x="1013148" y="2528754"/>
            <a:ext cx="7954612"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ES" altLang="es-CL" sz="3600" b="1" dirty="0">
                <a:solidFill>
                  <a:srgbClr val="00C42A"/>
                </a:solidFill>
                <a:latin typeface="ACHS Nueva Sans Medium" pitchFamily="2" charset="77"/>
                <a:cs typeface="Arial" panose="020B0604020202020204" pitchFamily="34" charset="0"/>
              </a:rPr>
              <a:t>1. </a:t>
            </a:r>
            <a:r>
              <a:rPr kumimoji="0" lang="es-ES" sz="2000" b="0" i="0" u="none" strike="noStrike" kern="1200" cap="none" spc="0" normalizeH="0" baseline="0" noProof="0" dirty="0">
                <a:ln>
                  <a:noFill/>
                </a:ln>
                <a:solidFill>
                  <a:prstClr val="black"/>
                </a:solidFill>
                <a:effectLst/>
                <a:uLnTx/>
                <a:uFillTx/>
                <a:latin typeface="Calibri" panose="020F0502020204030204"/>
                <a:ea typeface="+mn-ea"/>
                <a:cs typeface="+mn-cs"/>
              </a:rPr>
              <a:t>Asesorar en materia de seguridad y salud en el trabajo a los </a:t>
            </a:r>
            <a:r>
              <a:rPr kumimoji="0" lang="es-ES" sz="2000" b="1" i="0" u="none" strike="noStrike" kern="1200" cap="none" spc="0" normalizeH="0" baseline="0" noProof="0" dirty="0">
                <a:ln>
                  <a:noFill/>
                </a:ln>
                <a:solidFill>
                  <a:srgbClr val="004C14"/>
                </a:solidFill>
                <a:effectLst/>
                <a:uLnTx/>
                <a:uFillTx/>
                <a:latin typeface="Calibri" panose="020F0502020204030204"/>
                <a:ea typeface="+mn-ea"/>
                <a:cs typeface="+mn-cs"/>
              </a:rPr>
              <a:t>Comités Paritarios</a:t>
            </a:r>
            <a:r>
              <a:rPr kumimoji="0" lang="es-ES" sz="2000" b="0" i="0" u="none" strike="noStrike" kern="1200" cap="none" spc="0" normalizeH="0" baseline="0" noProof="0" dirty="0">
                <a:ln>
                  <a:noFill/>
                </a:ln>
                <a:solidFill>
                  <a:prstClr val="black"/>
                </a:solidFill>
                <a:effectLst/>
                <a:uLnTx/>
                <a:uFillTx/>
                <a:latin typeface="Calibri" panose="020F0502020204030204"/>
                <a:ea typeface="+mn-ea"/>
                <a:cs typeface="+mn-cs"/>
              </a:rPr>
              <a:t>, supervisores y línea de administración técnica de la entidad empleadora.</a:t>
            </a:r>
          </a:p>
          <a:p>
            <a:pPr marL="0" marR="0" lvl="0" indent="0" algn="just" defTabSz="914400" rtl="0" eaLnBrk="1" fontAlgn="auto" latinLnBrk="0" hangingPunct="1">
              <a:lnSpc>
                <a:spcPct val="100000"/>
              </a:lnSpc>
              <a:spcBef>
                <a:spcPct val="0"/>
              </a:spcBef>
              <a:spcAft>
                <a:spcPts val="0"/>
              </a:spcAft>
              <a:buClrTx/>
              <a:buSzTx/>
              <a:buFontTx/>
              <a:buNone/>
              <a:tabLst/>
              <a:defRPr/>
            </a:pPr>
            <a:endParaRPr lang="es-ES" altLang="es-CL" sz="2000" dirty="0">
              <a:latin typeface="ACHS Nueva Sans Medium" pitchFamily="2" charset="77"/>
              <a:cs typeface="Arial" panose="020B0604020202020204" pitchFamily="34" charset="0"/>
            </a:endParaRPr>
          </a:p>
        </p:txBody>
      </p:sp>
      <p:sp>
        <p:nvSpPr>
          <p:cNvPr id="7" name="CuadroTexto 6">
            <a:extLst>
              <a:ext uri="{FF2B5EF4-FFF2-40B4-BE49-F238E27FC236}">
                <a16:creationId xmlns:a16="http://schemas.microsoft.com/office/drawing/2014/main" id="{A047707D-E353-5F35-2380-723210CC9576}"/>
              </a:ext>
            </a:extLst>
          </p:cNvPr>
          <p:cNvSpPr txBox="1"/>
          <p:nvPr/>
        </p:nvSpPr>
        <p:spPr>
          <a:xfrm>
            <a:off x="1747221" y="1173801"/>
            <a:ext cx="6431825" cy="461665"/>
          </a:xfrm>
          <a:prstGeom prst="rect">
            <a:avLst/>
          </a:prstGeom>
          <a:noFill/>
        </p:spPr>
        <p:txBody>
          <a:bodyPr wrap="square">
            <a:spAutoFit/>
          </a:bodyPr>
          <a:lstStyle/>
          <a:p>
            <a:pPr algn="just">
              <a:spcBef>
                <a:spcPct val="0"/>
              </a:spcBef>
            </a:pPr>
            <a:r>
              <a:rPr lang="es-ES" altLang="es-CL" sz="2400" b="1" dirty="0">
                <a:solidFill>
                  <a:srgbClr val="004C14"/>
                </a:solidFill>
                <a:latin typeface="ACHS Nueva Sans Medium" pitchFamily="2" charset="77"/>
                <a:cs typeface="Arial" panose="020B0604020202020204" pitchFamily="34" charset="0"/>
              </a:rPr>
              <a:t>Obligaciones del Depto. Prevención de Riesgos:</a:t>
            </a:r>
          </a:p>
        </p:txBody>
      </p:sp>
      <p:sp>
        <p:nvSpPr>
          <p:cNvPr id="8" name="Título 30">
            <a:extLst>
              <a:ext uri="{FF2B5EF4-FFF2-40B4-BE49-F238E27FC236}">
                <a16:creationId xmlns:a16="http://schemas.microsoft.com/office/drawing/2014/main" id="{C8E863E3-47E4-E6AC-BAFD-EF53B9BF5945}"/>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2498089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Objeto 23"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de think-cell" r:id="rId3" imgW="395" imgH="396" progId="TCLayout.ActiveDocument.1">
                  <p:embed/>
                </p:oleObj>
              </mc:Choice>
              <mc:Fallback>
                <p:oleObj name="Diapositiva de think-cell" r:id="rId3" imgW="395" imgH="396" progId="TCLayout.ActiveDocument.1">
                  <p:embed/>
                  <p:pic>
                    <p:nvPicPr>
                      <p:cNvPr id="24" name="Objeto 23"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3" name="Título 12"/>
          <p:cNvSpPr>
            <a:spLocks noGrp="1"/>
          </p:cNvSpPr>
          <p:nvPr>
            <p:ph type="title"/>
          </p:nvPr>
        </p:nvSpPr>
        <p:spPr>
          <a:xfrm>
            <a:off x="468000" y="592636"/>
            <a:ext cx="4066635" cy="600438"/>
          </a:xfrm>
        </p:spPr>
        <p:txBody>
          <a:bodyPr vert="horz"/>
          <a:lstStyle/>
          <a:p>
            <a:r>
              <a:rPr lang="es-CL" sz="4000" dirty="0">
                <a:latin typeface="ACHS Nueva Serif" pitchFamily="2" charset="0"/>
              </a:rPr>
              <a:t>CONTENIDOS</a:t>
            </a:r>
          </a:p>
        </p:txBody>
      </p:sp>
      <p:sp>
        <p:nvSpPr>
          <p:cNvPr id="20" name="Marcador de texto 19"/>
          <p:cNvSpPr>
            <a:spLocks noGrp="1"/>
          </p:cNvSpPr>
          <p:nvPr>
            <p:ph type="body" sz="quarter" idx="53"/>
          </p:nvPr>
        </p:nvSpPr>
        <p:spPr>
          <a:xfrm>
            <a:off x="5591798" y="1643126"/>
            <a:ext cx="1199956" cy="879231"/>
          </a:xfrm>
        </p:spPr>
        <p:txBody>
          <a:bodyPr lIns="0" tIns="0" rIns="0" bIns="0">
            <a:noAutofit/>
          </a:bodyPr>
          <a:lstStyle/>
          <a:p>
            <a:r>
              <a:rPr lang="es-CL" sz="7000" b="1" dirty="0">
                <a:solidFill>
                  <a:schemeClr val="accent2"/>
                </a:solidFill>
                <a:latin typeface="ACHS Nueva Serif" pitchFamily="2" charset="0"/>
              </a:rPr>
              <a:t>01</a:t>
            </a:r>
          </a:p>
        </p:txBody>
      </p:sp>
      <p:sp>
        <p:nvSpPr>
          <p:cNvPr id="21" name="Marcador de texto 20"/>
          <p:cNvSpPr>
            <a:spLocks noGrp="1"/>
          </p:cNvSpPr>
          <p:nvPr>
            <p:ph type="body" sz="quarter" idx="54"/>
          </p:nvPr>
        </p:nvSpPr>
        <p:spPr>
          <a:xfrm>
            <a:off x="5591798" y="2860124"/>
            <a:ext cx="1199956" cy="879231"/>
          </a:xfrm>
        </p:spPr>
        <p:txBody>
          <a:bodyPr lIns="0" tIns="0" rIns="0" bIns="0">
            <a:noAutofit/>
          </a:bodyPr>
          <a:lstStyle/>
          <a:p>
            <a:r>
              <a:rPr lang="es-CL" sz="7000" b="1" dirty="0">
                <a:solidFill>
                  <a:schemeClr val="accent2"/>
                </a:solidFill>
                <a:latin typeface="ACHS Nueva Serif" pitchFamily="2" charset="0"/>
              </a:rPr>
              <a:t>02</a:t>
            </a:r>
          </a:p>
        </p:txBody>
      </p:sp>
      <p:sp>
        <p:nvSpPr>
          <p:cNvPr id="18" name="Marcador de texto 17"/>
          <p:cNvSpPr>
            <a:spLocks noGrp="1"/>
          </p:cNvSpPr>
          <p:nvPr>
            <p:ph type="body" sz="quarter" idx="20"/>
          </p:nvPr>
        </p:nvSpPr>
        <p:spPr>
          <a:xfrm>
            <a:off x="6770905" y="1743713"/>
            <a:ext cx="4680000" cy="452818"/>
          </a:xfrm>
        </p:spPr>
        <p:txBody>
          <a:bodyPr wrap="none">
            <a:normAutofit/>
          </a:bodyPr>
          <a:lstStyle/>
          <a:p>
            <a:r>
              <a:rPr lang="es-CL" sz="2800" b="1" dirty="0">
                <a:solidFill>
                  <a:schemeClr val="bg2"/>
                </a:solidFill>
                <a:latin typeface="ACHS Nueva Serif" pitchFamily="2" charset="0"/>
              </a:rPr>
              <a:t>Contexto</a:t>
            </a:r>
          </a:p>
        </p:txBody>
      </p:sp>
      <p:sp>
        <p:nvSpPr>
          <p:cNvPr id="2" name="CuadroTexto 1">
            <a:extLst>
              <a:ext uri="{FF2B5EF4-FFF2-40B4-BE49-F238E27FC236}">
                <a16:creationId xmlns:a16="http://schemas.microsoft.com/office/drawing/2014/main" id="{B3DA9A45-A3D2-A526-9762-405668ABEF8E}"/>
              </a:ext>
            </a:extLst>
          </p:cNvPr>
          <p:cNvSpPr txBox="1"/>
          <p:nvPr/>
        </p:nvSpPr>
        <p:spPr>
          <a:xfrm>
            <a:off x="6770905" y="2142166"/>
            <a:ext cx="4680000" cy="28800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2000" dirty="0">
                <a:solidFill>
                  <a:prstClr val="white"/>
                </a:solidFill>
                <a:latin typeface="ACHS Nueva Sans" pitchFamily="2" charset="0"/>
              </a:rPr>
              <a:t>Ámbito de aplicación DTO. N°44</a:t>
            </a:r>
            <a:endParaRPr kumimoji="0" lang="es-CL" sz="2000" b="0" i="0" u="none" strike="noStrike" kern="1200" cap="none" spc="0" normalizeH="0" baseline="0" noProof="0" dirty="0">
              <a:ln>
                <a:noFill/>
              </a:ln>
              <a:solidFill>
                <a:prstClr val="white"/>
              </a:solidFill>
              <a:effectLst/>
              <a:uLnTx/>
              <a:uFillTx/>
              <a:latin typeface="ACHS Nueva Sans" pitchFamily="2" charset="0"/>
              <a:ea typeface="+mn-ea"/>
              <a:cs typeface="+mn-cs"/>
            </a:endParaRPr>
          </a:p>
        </p:txBody>
      </p:sp>
      <p:sp>
        <p:nvSpPr>
          <p:cNvPr id="3" name="Marcador de texto 20">
            <a:extLst>
              <a:ext uri="{FF2B5EF4-FFF2-40B4-BE49-F238E27FC236}">
                <a16:creationId xmlns:a16="http://schemas.microsoft.com/office/drawing/2014/main" id="{40B8F1E6-BEE8-F4AD-C704-9CC416B2BBAD}"/>
              </a:ext>
            </a:extLst>
          </p:cNvPr>
          <p:cNvSpPr txBox="1">
            <a:spLocks/>
          </p:cNvSpPr>
          <p:nvPr/>
        </p:nvSpPr>
        <p:spPr>
          <a:xfrm>
            <a:off x="5591798" y="4137808"/>
            <a:ext cx="1199956" cy="87923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Wingdings" panose="05000000000000000000" pitchFamily="2" charset="2"/>
              <a:buNone/>
              <a:defRPr sz="1600" b="0" kern="1200">
                <a:solidFill>
                  <a:schemeClr val="bg1"/>
                </a:solidFill>
                <a:latin typeface="Arial" panose="020B0604020202020204" pitchFamily="34" charset="0"/>
                <a:ea typeface="+mn-ea"/>
                <a:cs typeface="Arial" panose="020B0604020202020204" pitchFamily="34" charset="0"/>
              </a:defRPr>
            </a:lvl1pPr>
            <a:lvl2pPr marL="304800" indent="0" algn="l" defTabSz="914400" rtl="0" eaLnBrk="1" latinLnBrk="0" hangingPunct="1">
              <a:lnSpc>
                <a:spcPct val="90000"/>
              </a:lnSpc>
              <a:spcBef>
                <a:spcPts val="500"/>
              </a:spcBef>
              <a:buClr>
                <a:schemeClr val="accent1"/>
              </a:buClr>
              <a:buFont typeface="Arial" panose="020B0604020202020204" pitchFamily="34" charset="0"/>
              <a:buNone/>
              <a:defRPr sz="1400" b="0" kern="1200">
                <a:solidFill>
                  <a:schemeClr val="accent3">
                    <a:lumMod val="75000"/>
                    <a:lumOff val="25000"/>
                  </a:schemeClr>
                </a:solidFill>
                <a:latin typeface="+mn-lt"/>
                <a:ea typeface="+mn-ea"/>
                <a:cs typeface="+mn-cs"/>
              </a:defRPr>
            </a:lvl2pPr>
            <a:lvl3pPr marL="609600" indent="0" algn="l" defTabSz="914400" rtl="0" eaLnBrk="1" latinLnBrk="0" hangingPunct="1">
              <a:lnSpc>
                <a:spcPct val="90000"/>
              </a:lnSpc>
              <a:spcBef>
                <a:spcPts val="500"/>
              </a:spcBef>
              <a:buClr>
                <a:schemeClr val="accent1"/>
              </a:buClr>
              <a:buFont typeface="Arial" panose="020B0604020202020204" pitchFamily="34" charset="0"/>
              <a:buNone/>
              <a:defRPr sz="1400" b="0" kern="1200">
                <a:solidFill>
                  <a:schemeClr val="accent3">
                    <a:lumMod val="75000"/>
                    <a:lumOff val="25000"/>
                  </a:schemeClr>
                </a:solidFill>
                <a:latin typeface="+mn-lt"/>
                <a:ea typeface="+mn-ea"/>
                <a:cs typeface="+mn-cs"/>
              </a:defRPr>
            </a:lvl3pPr>
            <a:lvl4pPr marL="914400" indent="0" algn="l" defTabSz="914400" rtl="0" eaLnBrk="1" latinLnBrk="0" hangingPunct="1">
              <a:lnSpc>
                <a:spcPct val="90000"/>
              </a:lnSpc>
              <a:spcBef>
                <a:spcPts val="500"/>
              </a:spcBef>
              <a:buClr>
                <a:schemeClr val="accent1"/>
              </a:buClr>
              <a:buFont typeface="Arial" panose="020B0604020202020204" pitchFamily="34" charset="0"/>
              <a:buNone/>
              <a:defRPr sz="1400" b="0" kern="1200">
                <a:solidFill>
                  <a:schemeClr val="accent3">
                    <a:lumMod val="75000"/>
                    <a:lumOff val="25000"/>
                  </a:schemeClr>
                </a:solidFill>
                <a:latin typeface="+mn-lt"/>
                <a:ea typeface="+mn-ea"/>
                <a:cs typeface="+mn-cs"/>
              </a:defRPr>
            </a:lvl4pPr>
            <a:lvl5pPr marL="1219200" indent="0" algn="l" defTabSz="914400" rtl="0" eaLnBrk="1" latinLnBrk="0" hangingPunct="1">
              <a:lnSpc>
                <a:spcPct val="90000"/>
              </a:lnSpc>
              <a:spcBef>
                <a:spcPts val="500"/>
              </a:spcBef>
              <a:buClr>
                <a:schemeClr val="accent1"/>
              </a:buClr>
              <a:buFont typeface="Arial" panose="020B0604020202020204" pitchFamily="34" charset="0"/>
              <a:buNone/>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13C045"/>
              </a:buClr>
              <a:buSzTx/>
              <a:buFont typeface="Wingdings" panose="05000000000000000000" pitchFamily="2" charset="2"/>
              <a:buNone/>
              <a:tabLst/>
              <a:defRPr/>
            </a:pPr>
            <a:r>
              <a:rPr kumimoji="0" lang="es-CL" sz="7000" b="1" i="0" u="none" strike="noStrike" kern="1200" cap="none" spc="0" normalizeH="0" baseline="0" noProof="0" dirty="0">
                <a:ln>
                  <a:noFill/>
                </a:ln>
                <a:solidFill>
                  <a:srgbClr val="7EFF45"/>
                </a:solidFill>
                <a:effectLst/>
                <a:uLnTx/>
                <a:uFillTx/>
                <a:latin typeface="ACHS Nueva Serif" pitchFamily="2" charset="0"/>
                <a:ea typeface="+mn-ea"/>
                <a:cs typeface="Arial" panose="020B0604020202020204" pitchFamily="34" charset="0"/>
              </a:rPr>
              <a:t>03</a:t>
            </a:r>
          </a:p>
        </p:txBody>
      </p:sp>
      <p:sp>
        <p:nvSpPr>
          <p:cNvPr id="9" name="Marcador de texto 17">
            <a:extLst>
              <a:ext uri="{FF2B5EF4-FFF2-40B4-BE49-F238E27FC236}">
                <a16:creationId xmlns:a16="http://schemas.microsoft.com/office/drawing/2014/main" id="{533CC4AE-53E7-23EC-0073-6A9A0D319D80}"/>
              </a:ext>
            </a:extLst>
          </p:cNvPr>
          <p:cNvSpPr txBox="1">
            <a:spLocks/>
          </p:cNvSpPr>
          <p:nvPr/>
        </p:nvSpPr>
        <p:spPr>
          <a:xfrm>
            <a:off x="6770905" y="2976182"/>
            <a:ext cx="4680000" cy="452818"/>
          </a:xfrm>
          <a:prstGeom prst="rect">
            <a:avLst/>
          </a:prstGeom>
        </p:spPr>
        <p:txBody>
          <a:bodyPr vert="horz" wrap="none" lIns="0" tIns="0" rIns="0" bIns="0" rtlCol="0">
            <a:normAutofit/>
          </a:bodyPr>
          <a:lstStyle>
            <a:lvl1pPr marL="0" indent="0" algn="l" defTabSz="914400" rtl="0" eaLnBrk="1" latinLnBrk="0" hangingPunct="1">
              <a:lnSpc>
                <a:spcPct val="90000"/>
              </a:lnSpc>
              <a:spcBef>
                <a:spcPts val="1000"/>
              </a:spcBef>
              <a:buClr>
                <a:schemeClr val="accent1"/>
              </a:buClr>
              <a:buFont typeface="Wingdings" panose="05000000000000000000" pitchFamily="2" charset="2"/>
              <a:buNone/>
              <a:defRPr sz="7000" b="1" kern="1200">
                <a:solidFill>
                  <a:schemeClr val="accent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13C045"/>
              </a:buClr>
              <a:buSzTx/>
              <a:buFont typeface="Wingdings" panose="05000000000000000000" pitchFamily="2" charset="2"/>
              <a:buNone/>
              <a:tabLst/>
              <a:defRPr/>
            </a:pPr>
            <a:r>
              <a:rPr kumimoji="0" lang="es-CL" sz="2800" b="1" i="0" u="none" strike="noStrike" kern="1200" cap="none" spc="0" normalizeH="0" baseline="0" noProof="0" dirty="0">
                <a:ln>
                  <a:noFill/>
                </a:ln>
                <a:solidFill>
                  <a:srgbClr val="004C14"/>
                </a:solidFill>
                <a:effectLst/>
                <a:uLnTx/>
                <a:uFillTx/>
                <a:latin typeface="ACHS Nueva Serif" pitchFamily="2" charset="0"/>
                <a:ea typeface="+mn-ea"/>
                <a:cs typeface="Arial" panose="020B0604020202020204" pitchFamily="34" charset="0"/>
              </a:rPr>
              <a:t>Contenido del Reglamento </a:t>
            </a:r>
          </a:p>
        </p:txBody>
      </p:sp>
      <p:sp>
        <p:nvSpPr>
          <p:cNvPr id="10" name="CuadroTexto 9">
            <a:extLst>
              <a:ext uri="{FF2B5EF4-FFF2-40B4-BE49-F238E27FC236}">
                <a16:creationId xmlns:a16="http://schemas.microsoft.com/office/drawing/2014/main" id="{44E9A790-DDA9-AFE4-4923-95DF9A0657E9}"/>
              </a:ext>
            </a:extLst>
          </p:cNvPr>
          <p:cNvSpPr txBox="1"/>
          <p:nvPr/>
        </p:nvSpPr>
        <p:spPr>
          <a:xfrm>
            <a:off x="6770905" y="3374635"/>
            <a:ext cx="4680000" cy="28800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L" sz="2000" b="0" i="0" u="none" strike="noStrike" kern="1200" cap="none" spc="0" normalizeH="0" baseline="0" noProof="0" dirty="0">
                <a:ln>
                  <a:noFill/>
                </a:ln>
                <a:solidFill>
                  <a:prstClr val="white"/>
                </a:solidFill>
                <a:effectLst/>
                <a:uLnTx/>
                <a:uFillTx/>
                <a:latin typeface="ACHS Nueva Sans" pitchFamily="2" charset="0"/>
                <a:ea typeface="+mn-ea"/>
                <a:cs typeface="+mn-cs"/>
              </a:rPr>
              <a:t>Comité</a:t>
            </a:r>
            <a:r>
              <a:rPr lang="es-CL" sz="2000" dirty="0">
                <a:solidFill>
                  <a:prstClr val="white"/>
                </a:solidFill>
                <a:latin typeface="ACHS Nueva Sans" pitchFamily="2" charset="0"/>
              </a:rPr>
              <a:t> Paritario Higiene y Seguridad</a:t>
            </a:r>
            <a:endParaRPr kumimoji="0" lang="es-CL" sz="2000" b="0" i="0" u="none" strike="noStrike" kern="1200" cap="none" spc="0" normalizeH="0" baseline="0" noProof="0" dirty="0">
              <a:ln>
                <a:noFill/>
              </a:ln>
              <a:solidFill>
                <a:prstClr val="white"/>
              </a:solidFill>
              <a:effectLst/>
              <a:uLnTx/>
              <a:uFillTx/>
              <a:latin typeface="ACHS Nueva Sans" pitchFamily="2" charset="0"/>
              <a:ea typeface="+mn-ea"/>
              <a:cs typeface="+mn-cs"/>
            </a:endParaRPr>
          </a:p>
        </p:txBody>
      </p:sp>
      <p:sp>
        <p:nvSpPr>
          <p:cNvPr id="15" name="Marcador de texto 17">
            <a:extLst>
              <a:ext uri="{FF2B5EF4-FFF2-40B4-BE49-F238E27FC236}">
                <a16:creationId xmlns:a16="http://schemas.microsoft.com/office/drawing/2014/main" id="{9F8FA876-3D32-1F23-F9DF-B44E832EB34E}"/>
              </a:ext>
            </a:extLst>
          </p:cNvPr>
          <p:cNvSpPr txBox="1">
            <a:spLocks/>
          </p:cNvSpPr>
          <p:nvPr/>
        </p:nvSpPr>
        <p:spPr>
          <a:xfrm>
            <a:off x="6812603" y="4313678"/>
            <a:ext cx="4680000" cy="452818"/>
          </a:xfrm>
          <a:prstGeom prst="rect">
            <a:avLst/>
          </a:prstGeom>
        </p:spPr>
        <p:txBody>
          <a:bodyPr vert="horz" wrap="none" lIns="0" tIns="0" rIns="0" bIns="0" rtlCol="0">
            <a:normAutofit/>
          </a:bodyPr>
          <a:lstStyle>
            <a:lvl1pPr marL="0" indent="0" algn="l" defTabSz="914400" rtl="0" eaLnBrk="1" latinLnBrk="0" hangingPunct="1">
              <a:lnSpc>
                <a:spcPct val="90000"/>
              </a:lnSpc>
              <a:spcBef>
                <a:spcPts val="1000"/>
              </a:spcBef>
              <a:buClr>
                <a:schemeClr val="accent1"/>
              </a:buClr>
              <a:buFont typeface="Wingdings" panose="05000000000000000000" pitchFamily="2" charset="2"/>
              <a:buNone/>
              <a:defRPr sz="7000" b="1" kern="1200">
                <a:solidFill>
                  <a:schemeClr val="accent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13C045"/>
              </a:buClr>
              <a:buSzTx/>
              <a:buFont typeface="Wingdings" panose="05000000000000000000" pitchFamily="2" charset="2"/>
              <a:buNone/>
              <a:tabLst/>
              <a:defRPr/>
            </a:pPr>
            <a:r>
              <a:rPr kumimoji="0" lang="es-CL" sz="2800" b="1" i="0" u="none" strike="noStrike" kern="1200" cap="none" spc="0" normalizeH="0" baseline="0" noProof="0" dirty="0">
                <a:ln>
                  <a:noFill/>
                </a:ln>
                <a:solidFill>
                  <a:srgbClr val="004C14"/>
                </a:solidFill>
                <a:effectLst/>
                <a:uLnTx/>
                <a:uFillTx/>
                <a:latin typeface="ACHS Nueva Serif" pitchFamily="2" charset="0"/>
                <a:ea typeface="+mn-ea"/>
                <a:cs typeface="Arial" panose="020B0604020202020204" pitchFamily="34" charset="0"/>
              </a:rPr>
              <a:t>Herramientas de apoyo</a:t>
            </a:r>
          </a:p>
        </p:txBody>
      </p:sp>
      <p:sp>
        <p:nvSpPr>
          <p:cNvPr id="16" name="CuadroTexto 15">
            <a:extLst>
              <a:ext uri="{FF2B5EF4-FFF2-40B4-BE49-F238E27FC236}">
                <a16:creationId xmlns:a16="http://schemas.microsoft.com/office/drawing/2014/main" id="{CE2CC065-64B3-BC03-018B-07DC03748B66}"/>
              </a:ext>
            </a:extLst>
          </p:cNvPr>
          <p:cNvSpPr txBox="1"/>
          <p:nvPr/>
        </p:nvSpPr>
        <p:spPr>
          <a:xfrm>
            <a:off x="6812603" y="4729039"/>
            <a:ext cx="4680000" cy="28800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prstClr val="white"/>
                </a:solidFill>
                <a:effectLst/>
                <a:uLnTx/>
                <a:uFillTx/>
                <a:latin typeface="ACHS Nueva Sans" pitchFamily="2" charset="0"/>
                <a:ea typeface="+mn-ea"/>
                <a:cs typeface="+mn-cs"/>
              </a:rPr>
              <a:t>Registros, proceso certificación CPHS</a:t>
            </a:r>
            <a:endParaRPr kumimoji="0" lang="es-CL" sz="2000" b="0" i="0" u="none" strike="noStrike" kern="1200" cap="none" spc="0" normalizeH="0" baseline="0" noProof="0" dirty="0">
              <a:ln>
                <a:noFill/>
              </a:ln>
              <a:solidFill>
                <a:prstClr val="white"/>
              </a:solidFill>
              <a:effectLst/>
              <a:uLnTx/>
              <a:uFillTx/>
              <a:latin typeface="ACHS Nueva Sans" pitchFamily="2" charset="0"/>
              <a:ea typeface="+mn-ea"/>
              <a:cs typeface="+mn-cs"/>
            </a:endParaRPr>
          </a:p>
        </p:txBody>
      </p:sp>
    </p:spTree>
    <p:extLst>
      <p:ext uri="{BB962C8B-B14F-4D97-AF65-F5344CB8AC3E}">
        <p14:creationId xmlns:p14="http://schemas.microsoft.com/office/powerpoint/2010/main" val="341449354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8358B59D-1BE3-6967-2581-AA6FD75568EE}"/>
              </a:ext>
            </a:extLst>
          </p:cNvPr>
          <p:cNvSpPr/>
          <p:nvPr/>
        </p:nvSpPr>
        <p:spPr>
          <a:xfrm>
            <a:off x="0" y="0"/>
            <a:ext cx="9980908" cy="6858000"/>
          </a:xfrm>
          <a:prstGeom prst="rect">
            <a:avLst/>
          </a:prstGeom>
          <a:solidFill>
            <a:srgbClr val="EA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2000"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2" name="Rectángulo: esquinas redondeadas 1">
            <a:extLst>
              <a:ext uri="{FF2B5EF4-FFF2-40B4-BE49-F238E27FC236}">
                <a16:creationId xmlns:a16="http://schemas.microsoft.com/office/drawing/2014/main" id="{D6733700-E9B1-F35A-9F9B-CE498820AFD1}"/>
              </a:ext>
            </a:extLst>
          </p:cNvPr>
          <p:cNvSpPr/>
          <p:nvPr/>
        </p:nvSpPr>
        <p:spPr>
          <a:xfrm>
            <a:off x="689311" y="1960997"/>
            <a:ext cx="8516682" cy="2703993"/>
          </a:xfrm>
          <a:prstGeom prst="roundRect">
            <a:avLst/>
          </a:prstGeom>
          <a:solidFill>
            <a:srgbClr val="EAEADE"/>
          </a:solidFill>
          <a:ln>
            <a:solidFill>
              <a:schemeClr val="bg1">
                <a:lumMod val="50000"/>
              </a:schemeClr>
            </a:solidFill>
          </a:ln>
          <a:effectLst>
            <a:outerShdw blurRad="50800" dist="38100" dir="18900000" algn="b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9" name="Gráfico 8" descr="Hombre trabajador de la construcción contorno">
            <a:extLst>
              <a:ext uri="{FF2B5EF4-FFF2-40B4-BE49-F238E27FC236}">
                <a16:creationId xmlns:a16="http://schemas.microsoft.com/office/drawing/2014/main" id="{7962F959-E1D2-0EF2-446A-3A830D61DC3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79105" y="4847772"/>
            <a:ext cx="1404258" cy="1404258"/>
          </a:xfrm>
          <a:prstGeom prst="rect">
            <a:avLst/>
          </a:prstGeom>
        </p:spPr>
      </p:pic>
      <p:sp>
        <p:nvSpPr>
          <p:cNvPr id="7" name="CuadroTexto 6">
            <a:extLst>
              <a:ext uri="{FF2B5EF4-FFF2-40B4-BE49-F238E27FC236}">
                <a16:creationId xmlns:a16="http://schemas.microsoft.com/office/drawing/2014/main" id="{98C776D4-79CB-BE21-314A-283E52372DB2}"/>
              </a:ext>
            </a:extLst>
          </p:cNvPr>
          <p:cNvSpPr txBox="1"/>
          <p:nvPr/>
        </p:nvSpPr>
        <p:spPr>
          <a:xfrm>
            <a:off x="1098610" y="2224852"/>
            <a:ext cx="7671661" cy="218521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ES" sz="3600" b="1" dirty="0">
                <a:solidFill>
                  <a:srgbClr val="00C42A"/>
                </a:solidFill>
                <a:latin typeface="ACHS Nueva Sans Medium" pitchFamily="2" charset="77"/>
                <a:cs typeface="Arial" panose="020B0604020202020204" pitchFamily="34" charset="0"/>
              </a:rPr>
              <a:t>2. </a:t>
            </a:r>
            <a:r>
              <a:rPr kumimoji="0" lang="es-ES" sz="2000" b="0" i="0" u="none" strike="noStrike" kern="1200" cap="none" spc="0" normalizeH="0" baseline="0" noProof="0" dirty="0">
                <a:ln>
                  <a:noFill/>
                </a:ln>
                <a:solidFill>
                  <a:prstClr val="black"/>
                </a:solidFill>
                <a:effectLst/>
                <a:uLnTx/>
                <a:uFillTx/>
                <a:latin typeface="Calibri" panose="020F0502020204030204"/>
                <a:ea typeface="+mn-ea"/>
                <a:cs typeface="+mn-cs"/>
              </a:rPr>
              <a:t>El Depto </a:t>
            </a:r>
            <a:r>
              <a:rPr lang="es-ES" sz="2000" dirty="0">
                <a:solidFill>
                  <a:prstClr val="black"/>
                </a:solidFill>
                <a:latin typeface="Calibri" panose="020F0502020204030204"/>
              </a:rPr>
              <a:t>de Prev de riesgos debe elaborar un programa de SST debiendo e</a:t>
            </a:r>
            <a:r>
              <a:rPr kumimoji="0" lang="es-ES" sz="2000" b="0" i="0" u="none" strike="noStrike" kern="1200" cap="none" spc="0" normalizeH="0" baseline="0" noProof="0" dirty="0" err="1">
                <a:ln>
                  <a:noFill/>
                </a:ln>
                <a:solidFill>
                  <a:prstClr val="black"/>
                </a:solidFill>
                <a:effectLst/>
                <a:uLnTx/>
                <a:uFillTx/>
                <a:latin typeface="Calibri" panose="020F0502020204030204"/>
                <a:ea typeface="+mn-ea"/>
                <a:cs typeface="+mn-cs"/>
              </a:rPr>
              <a:t>ntregar</a:t>
            </a:r>
            <a:r>
              <a:rPr kumimoji="0" lang="es-ES" sz="2000" b="0" i="0" u="none" strike="noStrike" kern="1200" cap="none" spc="0" normalizeH="0" baseline="0" noProof="0" dirty="0">
                <a:ln>
                  <a:noFill/>
                </a:ln>
                <a:solidFill>
                  <a:prstClr val="black"/>
                </a:solidFill>
                <a:effectLst/>
                <a:uLnTx/>
                <a:uFillTx/>
                <a:latin typeface="Calibri" panose="020F0502020204030204"/>
                <a:ea typeface="+mn-ea"/>
                <a:cs typeface="+mn-cs"/>
              </a:rPr>
              <a:t> anualmente un informe con la evaluación de los resultados de la gestión preventiva de la entidad empleadora.</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prstClr val="black"/>
                </a:solidFill>
                <a:effectLst/>
                <a:uLnTx/>
                <a:uFillTx/>
                <a:latin typeface="Calibri" panose="020F0502020204030204"/>
                <a:ea typeface="+mn-ea"/>
                <a:cs typeface="+mn-cs"/>
              </a:rPr>
              <a:t>Las personas trabajadoras, sus representantes y los </a:t>
            </a:r>
            <a:r>
              <a:rPr kumimoji="0" lang="es-ES" sz="2000" b="1" i="0" u="none" strike="noStrike" kern="1200" cap="none" spc="0" normalizeH="0" baseline="0" noProof="0" dirty="0">
                <a:ln>
                  <a:noFill/>
                </a:ln>
                <a:solidFill>
                  <a:srgbClr val="004C14"/>
                </a:solidFill>
                <a:effectLst/>
                <a:uLnTx/>
                <a:uFillTx/>
                <a:latin typeface="Calibri" panose="020F0502020204030204"/>
                <a:ea typeface="+mn-ea"/>
                <a:cs typeface="+mn-cs"/>
              </a:rPr>
              <a:t>Comités Paritarios </a:t>
            </a:r>
            <a:r>
              <a:rPr kumimoji="0" lang="es-ES" sz="2000" b="0" i="0" u="none" strike="noStrike" kern="1200" cap="none" spc="0" normalizeH="0" baseline="0" noProof="0" dirty="0">
                <a:ln>
                  <a:noFill/>
                </a:ln>
                <a:solidFill>
                  <a:prstClr val="black"/>
                </a:solidFill>
                <a:effectLst/>
                <a:uLnTx/>
                <a:uFillTx/>
                <a:latin typeface="Calibri" panose="020F0502020204030204"/>
                <a:ea typeface="+mn-ea"/>
                <a:cs typeface="+mn-cs"/>
              </a:rPr>
              <a:t>tendrán acceso a estos informes.</a:t>
            </a:r>
            <a:endParaRPr kumimoji="0" lang="es-CL"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ct val="0"/>
              </a:spcBef>
              <a:spcAft>
                <a:spcPts val="0"/>
              </a:spcAft>
              <a:buClrTx/>
              <a:buSzTx/>
              <a:buFontTx/>
              <a:buNone/>
              <a:tabLst/>
              <a:defRPr/>
            </a:pPr>
            <a:endParaRPr kumimoji="0" lang="es-ES" altLang="es-CL" sz="2000" b="0" i="0" u="none" strike="noStrike" kern="1200" cap="none" spc="0" normalizeH="0" baseline="0" noProof="0" dirty="0">
              <a:ln>
                <a:noFill/>
              </a:ln>
              <a:solidFill>
                <a:prstClr val="black"/>
              </a:solidFill>
              <a:effectLst/>
              <a:uLnTx/>
              <a:uFillTx/>
              <a:latin typeface="ACHS Nueva Sans Medium" pitchFamily="2" charset="77"/>
              <a:ea typeface="+mn-ea"/>
              <a:cs typeface="Arial" panose="020B0604020202020204" pitchFamily="34" charset="0"/>
            </a:endParaRPr>
          </a:p>
        </p:txBody>
      </p:sp>
      <p:sp>
        <p:nvSpPr>
          <p:cNvPr id="8" name="CuadroTexto 7">
            <a:extLst>
              <a:ext uri="{FF2B5EF4-FFF2-40B4-BE49-F238E27FC236}">
                <a16:creationId xmlns:a16="http://schemas.microsoft.com/office/drawing/2014/main" id="{B1E51ABE-9EFB-4D5B-5B0D-3FE0A5CA43B3}"/>
              </a:ext>
            </a:extLst>
          </p:cNvPr>
          <p:cNvSpPr txBox="1"/>
          <p:nvPr/>
        </p:nvSpPr>
        <p:spPr>
          <a:xfrm>
            <a:off x="1747221" y="1173801"/>
            <a:ext cx="6431825" cy="461665"/>
          </a:xfrm>
          <a:prstGeom prst="rect">
            <a:avLst/>
          </a:prstGeom>
          <a:noFill/>
        </p:spPr>
        <p:txBody>
          <a:bodyPr wrap="square">
            <a:spAutoFit/>
          </a:bodyPr>
          <a:lstStyle/>
          <a:p>
            <a:pPr algn="just">
              <a:spcBef>
                <a:spcPct val="0"/>
              </a:spcBef>
            </a:pPr>
            <a:r>
              <a:rPr lang="es-ES" altLang="es-CL" sz="2400" b="1" dirty="0">
                <a:solidFill>
                  <a:srgbClr val="004C14"/>
                </a:solidFill>
                <a:latin typeface="ACHS Nueva Sans Medium" pitchFamily="2" charset="77"/>
                <a:cs typeface="Arial" panose="020B0604020202020204" pitchFamily="34" charset="0"/>
              </a:rPr>
              <a:t>Obligaciones del Depto. Prevención de Riesgos:</a:t>
            </a:r>
          </a:p>
        </p:txBody>
      </p:sp>
      <p:sp>
        <p:nvSpPr>
          <p:cNvPr id="10" name="Título 30">
            <a:extLst>
              <a:ext uri="{FF2B5EF4-FFF2-40B4-BE49-F238E27FC236}">
                <a16:creationId xmlns:a16="http://schemas.microsoft.com/office/drawing/2014/main" id="{E9440534-7CCB-7C7E-A150-716860B0507E}"/>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1530422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8358B59D-1BE3-6967-2581-AA6FD75568EE}"/>
              </a:ext>
            </a:extLst>
          </p:cNvPr>
          <p:cNvSpPr/>
          <p:nvPr/>
        </p:nvSpPr>
        <p:spPr>
          <a:xfrm>
            <a:off x="0" y="0"/>
            <a:ext cx="9980908" cy="6858000"/>
          </a:xfrm>
          <a:prstGeom prst="rect">
            <a:avLst/>
          </a:prstGeom>
          <a:solidFill>
            <a:srgbClr val="EA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2000"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2" name="Rectángulo: esquinas redondeadas 1">
            <a:extLst>
              <a:ext uri="{FF2B5EF4-FFF2-40B4-BE49-F238E27FC236}">
                <a16:creationId xmlns:a16="http://schemas.microsoft.com/office/drawing/2014/main" id="{D6733700-E9B1-F35A-9F9B-CE498820AFD1}"/>
              </a:ext>
            </a:extLst>
          </p:cNvPr>
          <p:cNvSpPr/>
          <p:nvPr/>
        </p:nvSpPr>
        <p:spPr>
          <a:xfrm>
            <a:off x="689311" y="1960997"/>
            <a:ext cx="8516682" cy="2703993"/>
          </a:xfrm>
          <a:prstGeom prst="roundRect">
            <a:avLst/>
          </a:prstGeom>
          <a:solidFill>
            <a:srgbClr val="EAEADE"/>
          </a:solidFill>
          <a:ln>
            <a:solidFill>
              <a:schemeClr val="bg1">
                <a:lumMod val="50000"/>
              </a:schemeClr>
            </a:solidFill>
          </a:ln>
          <a:effectLst>
            <a:outerShdw blurRad="50800" dist="38100" dir="18900000" algn="b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8" name="CuadroTexto 7">
            <a:extLst>
              <a:ext uri="{FF2B5EF4-FFF2-40B4-BE49-F238E27FC236}">
                <a16:creationId xmlns:a16="http://schemas.microsoft.com/office/drawing/2014/main" id="{0C97AFB0-4FF0-066D-3173-CD5B3EA9EA38}"/>
              </a:ext>
            </a:extLst>
          </p:cNvPr>
          <p:cNvSpPr txBox="1"/>
          <p:nvPr/>
        </p:nvSpPr>
        <p:spPr>
          <a:xfrm>
            <a:off x="863923" y="2265426"/>
            <a:ext cx="8140591" cy="2185214"/>
          </a:xfrm>
          <a:prstGeom prst="rect">
            <a:avLst/>
          </a:prstGeom>
          <a:noFill/>
        </p:spPr>
        <p:txBody>
          <a:bodyPr wrap="square" rtlCol="0">
            <a:sp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lang="es-ES" altLang="es-CL" sz="3600" b="1" dirty="0">
                <a:solidFill>
                  <a:srgbClr val="00C42A"/>
                </a:solidFill>
                <a:latin typeface="ACHS Nueva Sans Medium" pitchFamily="2" charset="77"/>
                <a:cs typeface="Arial" panose="020B0604020202020204" pitchFamily="34" charset="0"/>
              </a:rPr>
              <a:t>1. </a:t>
            </a:r>
            <a:r>
              <a:rPr kumimoji="0" lang="es-ES" altLang="es-CL" sz="2000" b="0" i="0" u="none" strike="noStrike" kern="1200" cap="none" spc="0" normalizeH="0" baseline="0" noProof="0" dirty="0">
                <a:ln>
                  <a:noFill/>
                </a:ln>
                <a:solidFill>
                  <a:prstClr val="black"/>
                </a:solidFill>
                <a:effectLst/>
                <a:uLnTx/>
                <a:uFillTx/>
                <a:latin typeface="ACHS Nueva Sans Medium" pitchFamily="2" charset="77"/>
                <a:ea typeface="+mn-ea"/>
                <a:cs typeface="Arial" panose="020B0604020202020204" pitchFamily="34" charset="0"/>
              </a:rPr>
              <a:t>Participar en las elecciones para la constitución del </a:t>
            </a:r>
            <a:r>
              <a:rPr kumimoji="0" lang="es-ES" altLang="es-CL" sz="2000" b="1" i="0" u="none" strike="noStrike" kern="1200" cap="none" spc="0" normalizeH="0" baseline="0" noProof="0" dirty="0">
                <a:ln>
                  <a:noFill/>
                </a:ln>
                <a:solidFill>
                  <a:srgbClr val="004C14"/>
                </a:solidFill>
                <a:effectLst/>
                <a:uLnTx/>
                <a:uFillTx/>
                <a:latin typeface="ACHS Nueva Sans Medium" pitchFamily="2" charset="77"/>
                <a:ea typeface="+mn-ea"/>
                <a:cs typeface="Arial" panose="020B0604020202020204" pitchFamily="34" charset="0"/>
              </a:rPr>
              <a:t>Comité Paritario </a:t>
            </a:r>
            <a:r>
              <a:rPr kumimoji="0" lang="es-ES" altLang="es-CL" sz="2000" b="0" i="0" u="none" strike="noStrike" kern="1200" cap="none" spc="0" normalizeH="0" baseline="0" noProof="0" dirty="0">
                <a:ln>
                  <a:noFill/>
                </a:ln>
                <a:solidFill>
                  <a:prstClr val="black"/>
                </a:solidFill>
                <a:effectLst/>
                <a:uLnTx/>
                <a:uFillTx/>
                <a:latin typeface="ACHS Nueva Sans Medium" pitchFamily="2" charset="77"/>
                <a:ea typeface="+mn-ea"/>
                <a:cs typeface="Arial" panose="020B0604020202020204" pitchFamily="34" charset="0"/>
              </a:rPr>
              <a:t>y en las actividades que este programe. Asimismo, en caso de resultar electas, asistir a las reuniones y cumplir las funciones como integrantes del Comité, salvo excusa justificada. Igualmente deberán participar en la designación del Delegado de Seguridad y Salud en el Trabajo, cuando corresponda, y ejercer sus funciones si son elegidas.</a:t>
            </a:r>
            <a:endParaRPr lang="es-ES" altLang="es-CL" sz="2000" dirty="0">
              <a:latin typeface="ACHS Nueva Sans Medium" pitchFamily="2" charset="77"/>
              <a:cs typeface="Arial" panose="020B0604020202020204" pitchFamily="34" charset="0"/>
            </a:endParaRPr>
          </a:p>
        </p:txBody>
      </p:sp>
      <p:pic>
        <p:nvPicPr>
          <p:cNvPr id="11" name="Gráfico 10" descr="Acceso universal con relleno sólido">
            <a:extLst>
              <a:ext uri="{FF2B5EF4-FFF2-40B4-BE49-F238E27FC236}">
                <a16:creationId xmlns:a16="http://schemas.microsoft.com/office/drawing/2014/main" id="{BB58BF46-6A16-56A9-571D-8F04FC9DBA6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254264" y="4678865"/>
            <a:ext cx="1689315" cy="1532080"/>
          </a:xfrm>
          <a:prstGeom prst="rect">
            <a:avLst/>
          </a:prstGeom>
        </p:spPr>
      </p:pic>
      <p:sp>
        <p:nvSpPr>
          <p:cNvPr id="7" name="CuadroTexto 6">
            <a:extLst>
              <a:ext uri="{FF2B5EF4-FFF2-40B4-BE49-F238E27FC236}">
                <a16:creationId xmlns:a16="http://schemas.microsoft.com/office/drawing/2014/main" id="{0380D933-69FE-7516-746E-14A1D8908CF1}"/>
              </a:ext>
            </a:extLst>
          </p:cNvPr>
          <p:cNvSpPr txBox="1"/>
          <p:nvPr/>
        </p:nvSpPr>
        <p:spPr>
          <a:xfrm>
            <a:off x="1747221" y="1173801"/>
            <a:ext cx="6431825" cy="461665"/>
          </a:xfrm>
          <a:prstGeom prst="rect">
            <a:avLst/>
          </a:prstGeom>
          <a:noFill/>
        </p:spPr>
        <p:txBody>
          <a:bodyPr wrap="square">
            <a:spAutoFit/>
          </a:bodyPr>
          <a:lstStyle/>
          <a:p>
            <a:pPr algn="just">
              <a:spcBef>
                <a:spcPct val="0"/>
              </a:spcBef>
            </a:pPr>
            <a:r>
              <a:rPr lang="es-ES" altLang="es-CL" sz="2400" b="1" dirty="0">
                <a:solidFill>
                  <a:srgbClr val="004C14"/>
                </a:solidFill>
                <a:latin typeface="ACHS Nueva Sans Medium" pitchFamily="2" charset="77"/>
                <a:cs typeface="Arial" panose="020B0604020202020204" pitchFamily="34" charset="0"/>
              </a:rPr>
              <a:t>Obligaciones de las personas trabajadoras:</a:t>
            </a:r>
          </a:p>
        </p:txBody>
      </p:sp>
      <p:sp>
        <p:nvSpPr>
          <p:cNvPr id="9" name="Título 30">
            <a:extLst>
              <a:ext uri="{FF2B5EF4-FFF2-40B4-BE49-F238E27FC236}">
                <a16:creationId xmlns:a16="http://schemas.microsoft.com/office/drawing/2014/main" id="{B9726804-C25F-1C60-0481-26D7E70B7A41}"/>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40973962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8358B59D-1BE3-6967-2581-AA6FD75568EE}"/>
              </a:ext>
            </a:extLst>
          </p:cNvPr>
          <p:cNvSpPr/>
          <p:nvPr/>
        </p:nvSpPr>
        <p:spPr>
          <a:xfrm>
            <a:off x="0" y="0"/>
            <a:ext cx="9980908" cy="6858000"/>
          </a:xfrm>
          <a:prstGeom prst="rect">
            <a:avLst/>
          </a:prstGeom>
          <a:solidFill>
            <a:srgbClr val="EA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2000"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2" name="Rectángulo: esquinas redondeadas 1">
            <a:extLst>
              <a:ext uri="{FF2B5EF4-FFF2-40B4-BE49-F238E27FC236}">
                <a16:creationId xmlns:a16="http://schemas.microsoft.com/office/drawing/2014/main" id="{D6733700-E9B1-F35A-9F9B-CE498820AFD1}"/>
              </a:ext>
            </a:extLst>
          </p:cNvPr>
          <p:cNvSpPr/>
          <p:nvPr/>
        </p:nvSpPr>
        <p:spPr>
          <a:xfrm>
            <a:off x="689311" y="1960997"/>
            <a:ext cx="8516682" cy="2703993"/>
          </a:xfrm>
          <a:prstGeom prst="roundRect">
            <a:avLst/>
          </a:prstGeom>
          <a:solidFill>
            <a:srgbClr val="EAEADE"/>
          </a:solidFill>
          <a:ln>
            <a:solidFill>
              <a:schemeClr val="bg1">
                <a:lumMod val="50000"/>
              </a:schemeClr>
            </a:solidFill>
          </a:ln>
          <a:effectLst>
            <a:outerShdw blurRad="50800" dist="38100" dir="18900000" algn="b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11" name="Gráfico 10" descr="Acceso universal con relleno sólido">
            <a:extLst>
              <a:ext uri="{FF2B5EF4-FFF2-40B4-BE49-F238E27FC236}">
                <a16:creationId xmlns:a16="http://schemas.microsoft.com/office/drawing/2014/main" id="{BB58BF46-6A16-56A9-571D-8F04FC9DBA6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254264" y="4678865"/>
            <a:ext cx="1689315" cy="1532080"/>
          </a:xfrm>
          <a:prstGeom prst="rect">
            <a:avLst/>
          </a:prstGeom>
        </p:spPr>
      </p:pic>
      <p:sp>
        <p:nvSpPr>
          <p:cNvPr id="7" name="CuadroTexto 6">
            <a:extLst>
              <a:ext uri="{FF2B5EF4-FFF2-40B4-BE49-F238E27FC236}">
                <a16:creationId xmlns:a16="http://schemas.microsoft.com/office/drawing/2014/main" id="{F1AF4B03-43A8-29EF-72C9-F80B526656D8}"/>
              </a:ext>
            </a:extLst>
          </p:cNvPr>
          <p:cNvSpPr txBox="1"/>
          <p:nvPr/>
        </p:nvSpPr>
        <p:spPr>
          <a:xfrm>
            <a:off x="1099494" y="2364741"/>
            <a:ext cx="7781919" cy="1569660"/>
          </a:xfrm>
          <a:prstGeom prst="rect">
            <a:avLst/>
          </a:prstGeom>
          <a:noFill/>
        </p:spPr>
        <p:txBody>
          <a:bodyPr wrap="square">
            <a:sp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lang="es-ES" sz="3600" b="1" dirty="0">
                <a:solidFill>
                  <a:srgbClr val="00C42A"/>
                </a:solidFill>
                <a:latin typeface="ACHS Nueva Sans Medium" pitchFamily="2" charset="77"/>
                <a:cs typeface="Arial" panose="020B0604020202020204" pitchFamily="34" charset="0"/>
              </a:rPr>
              <a:t>2. </a:t>
            </a:r>
            <a:r>
              <a:rPr kumimoji="0" lang="es-ES" altLang="es-CL" sz="2000" b="0" i="0" u="none" strike="noStrike" kern="1200" cap="none" spc="0" normalizeH="0" baseline="0" noProof="0" dirty="0">
                <a:ln>
                  <a:noFill/>
                </a:ln>
                <a:solidFill>
                  <a:prstClr val="black"/>
                </a:solidFill>
                <a:effectLst/>
                <a:uLnTx/>
                <a:uFillTx/>
                <a:latin typeface="ACHS Nueva Sans Medium" pitchFamily="2" charset="77"/>
                <a:ea typeface="+mn-ea"/>
                <a:cs typeface="Arial" panose="020B0604020202020204" pitchFamily="34" charset="0"/>
              </a:rPr>
              <a:t>Participar en los programas de capacitación y formación para la prevención de los riesgos laborales que organice la entidad empleadora, el </a:t>
            </a:r>
            <a:r>
              <a:rPr kumimoji="0" lang="es-ES" altLang="es-CL" sz="2000" b="1" i="0" u="none" strike="noStrike" kern="1200" cap="none" spc="0" normalizeH="0" baseline="0" noProof="0" dirty="0">
                <a:ln>
                  <a:noFill/>
                </a:ln>
                <a:solidFill>
                  <a:srgbClr val="004C14"/>
                </a:solidFill>
                <a:effectLst/>
                <a:uLnTx/>
                <a:uFillTx/>
                <a:latin typeface="ACHS Nueva Sans Medium" pitchFamily="2" charset="77"/>
                <a:ea typeface="+mn-ea"/>
                <a:cs typeface="Arial" panose="020B0604020202020204" pitchFamily="34" charset="0"/>
              </a:rPr>
              <a:t>Comité Paritario</a:t>
            </a:r>
            <a:r>
              <a:rPr kumimoji="0" lang="es-ES" altLang="es-CL" sz="2000" b="0" i="0" u="none" strike="noStrike" kern="1200" cap="none" spc="0" normalizeH="0" baseline="0" noProof="0" dirty="0">
                <a:ln>
                  <a:noFill/>
                </a:ln>
                <a:solidFill>
                  <a:prstClr val="black"/>
                </a:solidFill>
                <a:effectLst/>
                <a:uLnTx/>
                <a:uFillTx/>
                <a:latin typeface="ACHS Nueva Sans Medium" pitchFamily="2" charset="77"/>
                <a:ea typeface="+mn-ea"/>
                <a:cs typeface="Arial" panose="020B0604020202020204" pitchFamily="34" charset="0"/>
              </a:rPr>
              <a:t>, el organismo administrador de la ley N° 16.744 o la autoridad competente.</a:t>
            </a:r>
          </a:p>
        </p:txBody>
      </p:sp>
      <p:sp>
        <p:nvSpPr>
          <p:cNvPr id="8" name="CuadroTexto 7">
            <a:extLst>
              <a:ext uri="{FF2B5EF4-FFF2-40B4-BE49-F238E27FC236}">
                <a16:creationId xmlns:a16="http://schemas.microsoft.com/office/drawing/2014/main" id="{28A4068B-C132-FD7C-C3C0-9491A9452FCA}"/>
              </a:ext>
            </a:extLst>
          </p:cNvPr>
          <p:cNvSpPr txBox="1"/>
          <p:nvPr/>
        </p:nvSpPr>
        <p:spPr>
          <a:xfrm>
            <a:off x="1747221" y="1173801"/>
            <a:ext cx="6431825" cy="461665"/>
          </a:xfrm>
          <a:prstGeom prst="rect">
            <a:avLst/>
          </a:prstGeom>
          <a:noFill/>
        </p:spPr>
        <p:txBody>
          <a:bodyPr wrap="square">
            <a:spAutoFit/>
          </a:bodyPr>
          <a:lstStyle/>
          <a:p>
            <a:pPr algn="just">
              <a:spcBef>
                <a:spcPct val="0"/>
              </a:spcBef>
            </a:pPr>
            <a:r>
              <a:rPr lang="es-ES" altLang="es-CL" sz="2400" b="1" dirty="0">
                <a:solidFill>
                  <a:srgbClr val="004C14"/>
                </a:solidFill>
                <a:latin typeface="ACHS Nueva Sans Medium" pitchFamily="2" charset="77"/>
                <a:cs typeface="Arial" panose="020B0604020202020204" pitchFamily="34" charset="0"/>
              </a:rPr>
              <a:t>Obligaciones de las personas trabajadoras:</a:t>
            </a:r>
          </a:p>
        </p:txBody>
      </p:sp>
      <p:sp>
        <p:nvSpPr>
          <p:cNvPr id="9" name="Título 30">
            <a:extLst>
              <a:ext uri="{FF2B5EF4-FFF2-40B4-BE49-F238E27FC236}">
                <a16:creationId xmlns:a16="http://schemas.microsoft.com/office/drawing/2014/main" id="{9A328B0F-C5BC-5FFB-CC63-18524291118F}"/>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37286906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B21612-8789-0DB2-00BE-3ACECE11691D}"/>
              </a:ext>
            </a:extLst>
          </p:cNvPr>
          <p:cNvSpPr>
            <a:spLocks noGrp="1"/>
          </p:cNvSpPr>
          <p:nvPr>
            <p:ph type="sldNum" sz="quarter" idx="52"/>
          </p:nvPr>
        </p:nvSpPr>
        <p:spPr/>
        <p:txBody>
          <a:bodyPr/>
          <a:lstStyle/>
          <a:p>
            <a:fld id="{B37290F3-BA30-9341-A10E-737EC97582C1}" type="slidenum">
              <a:rPr lang="es-CL" smtClean="0"/>
              <a:pPr/>
              <a:t>23</a:t>
            </a:fld>
            <a:endParaRPr lang="es-CL" dirty="0"/>
          </a:p>
        </p:txBody>
      </p:sp>
      <p:sp>
        <p:nvSpPr>
          <p:cNvPr id="3" name="Marcador de texto 2">
            <a:extLst>
              <a:ext uri="{FF2B5EF4-FFF2-40B4-BE49-F238E27FC236}">
                <a16:creationId xmlns:a16="http://schemas.microsoft.com/office/drawing/2014/main" id="{0EBE7C2E-69F6-37C1-8D0C-3D19945A3216}"/>
              </a:ext>
            </a:extLst>
          </p:cNvPr>
          <p:cNvSpPr>
            <a:spLocks noGrp="1"/>
          </p:cNvSpPr>
          <p:nvPr>
            <p:ph type="body" sz="quarter" idx="17"/>
          </p:nvPr>
        </p:nvSpPr>
        <p:spPr/>
        <p:txBody>
          <a:bodyPr/>
          <a:lstStyle/>
          <a:p>
            <a:pPr algn="r"/>
            <a:r>
              <a:rPr lang="es-ES" sz="6000" b="1" dirty="0"/>
              <a:t>Título III, párrafo 3 </a:t>
            </a:r>
          </a:p>
          <a:p>
            <a:pPr algn="r"/>
            <a:r>
              <a:rPr lang="es-ES" sz="6000" b="1" dirty="0"/>
              <a:t>DTO. N°44</a:t>
            </a:r>
            <a:endParaRPr lang="es-CL" sz="6000" b="1" dirty="0"/>
          </a:p>
        </p:txBody>
      </p:sp>
      <p:pic>
        <p:nvPicPr>
          <p:cNvPr id="4" name="Imagen 3">
            <a:extLst>
              <a:ext uri="{FF2B5EF4-FFF2-40B4-BE49-F238E27FC236}">
                <a16:creationId xmlns:a16="http://schemas.microsoft.com/office/drawing/2014/main" id="{23C31707-9A99-D56C-2323-2C8351633A4D}"/>
              </a:ext>
            </a:extLst>
          </p:cNvPr>
          <p:cNvPicPr>
            <a:picLocks noChangeAspect="1"/>
          </p:cNvPicPr>
          <p:nvPr/>
        </p:nvPicPr>
        <p:blipFill>
          <a:blip r:embed="rId2"/>
          <a:stretch>
            <a:fillRect/>
          </a:stretch>
        </p:blipFill>
        <p:spPr>
          <a:xfrm>
            <a:off x="3917448" y="1601498"/>
            <a:ext cx="3737172" cy="4804064"/>
          </a:xfrm>
          <a:prstGeom prst="rect">
            <a:avLst/>
          </a:prstGeom>
        </p:spPr>
      </p:pic>
    </p:spTree>
    <p:extLst>
      <p:ext uri="{BB962C8B-B14F-4D97-AF65-F5344CB8AC3E}">
        <p14:creationId xmlns:p14="http://schemas.microsoft.com/office/powerpoint/2010/main" val="982236674"/>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0305143"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10" name="CuadroTexto 9">
            <a:extLst>
              <a:ext uri="{FF2B5EF4-FFF2-40B4-BE49-F238E27FC236}">
                <a16:creationId xmlns:a16="http://schemas.microsoft.com/office/drawing/2014/main" id="{83236AF4-0200-304D-B731-BD72A18FE510}"/>
              </a:ext>
            </a:extLst>
          </p:cNvPr>
          <p:cNvSpPr txBox="1"/>
          <p:nvPr/>
        </p:nvSpPr>
        <p:spPr>
          <a:xfrm>
            <a:off x="2388506" y="1605578"/>
            <a:ext cx="4889788" cy="784830"/>
          </a:xfrm>
          <a:prstGeom prst="rect">
            <a:avLst/>
          </a:prstGeom>
          <a:noFill/>
        </p:spPr>
        <p:txBody>
          <a:bodyPr wrap="square" rtlCol="0">
            <a:spAutoFit/>
          </a:bodyPr>
          <a:lstStyle/>
          <a:p>
            <a:pPr>
              <a:spcBef>
                <a:spcPts val="600"/>
              </a:spcBef>
              <a:buClr>
                <a:srgbClr val="00C42A"/>
              </a:buClr>
            </a:pPr>
            <a:r>
              <a:rPr lang="es-ES" altLang="es-CL" sz="2000" dirty="0">
                <a:latin typeface="ACHS Nueva Sans Medium" pitchFamily="2" charset="77"/>
                <a:cs typeface="Arial" panose="020B0604020202020204" pitchFamily="34" charset="0"/>
              </a:rPr>
              <a:t>Representantes patronales      </a:t>
            </a:r>
          </a:p>
          <a:p>
            <a:pPr>
              <a:spcBef>
                <a:spcPts val="600"/>
              </a:spcBef>
              <a:buClr>
                <a:srgbClr val="00C42A"/>
              </a:buClr>
            </a:pPr>
            <a:r>
              <a:rPr lang="es-ES" altLang="es-CL" sz="2000" dirty="0">
                <a:latin typeface="ACHS Nueva Sans Medium" pitchFamily="2" charset="77"/>
                <a:cs typeface="Arial" panose="020B0604020202020204" pitchFamily="34" charset="0"/>
              </a:rPr>
              <a:t>                      </a:t>
            </a:r>
          </a:p>
        </p:txBody>
      </p:sp>
      <p:pic>
        <p:nvPicPr>
          <p:cNvPr id="16" name="Gráfico 15" descr="Cerrar contorno">
            <a:extLst>
              <a:ext uri="{FF2B5EF4-FFF2-40B4-BE49-F238E27FC236}">
                <a16:creationId xmlns:a16="http://schemas.microsoft.com/office/drawing/2014/main" id="{CBFA998D-9D9E-8884-9F40-496649C7EE2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344640" y="1220701"/>
            <a:ext cx="1148379" cy="1148379"/>
          </a:xfrm>
          <a:prstGeom prst="rect">
            <a:avLst/>
          </a:prstGeom>
        </p:spPr>
      </p:pic>
      <p:sp>
        <p:nvSpPr>
          <p:cNvPr id="19" name="Flecha: hacia abajo 18">
            <a:extLst>
              <a:ext uri="{FF2B5EF4-FFF2-40B4-BE49-F238E27FC236}">
                <a16:creationId xmlns:a16="http://schemas.microsoft.com/office/drawing/2014/main" id="{B6F663BF-1CF6-2F4D-F042-458FE93953A6}"/>
              </a:ext>
            </a:extLst>
          </p:cNvPr>
          <p:cNvSpPr/>
          <p:nvPr/>
        </p:nvSpPr>
        <p:spPr>
          <a:xfrm>
            <a:off x="3783696" y="2758917"/>
            <a:ext cx="270265" cy="527308"/>
          </a:xfrm>
          <a:prstGeom prst="downArrow">
            <a:avLst/>
          </a:prstGeom>
          <a:solidFill>
            <a:srgbClr val="EAEADE"/>
          </a:solidFill>
          <a:ln>
            <a:solidFill>
              <a:schemeClr val="tx1">
                <a:lumMod val="50000"/>
                <a:lumOff val="50000"/>
              </a:schemeClr>
            </a:solidFill>
          </a:ln>
          <a:effectLst>
            <a:innerShdw blurRad="63500" dist="508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8" name="CuadroTexto 7">
            <a:extLst>
              <a:ext uri="{FF2B5EF4-FFF2-40B4-BE49-F238E27FC236}">
                <a16:creationId xmlns:a16="http://schemas.microsoft.com/office/drawing/2014/main" id="{342D5C97-CEFF-88CA-CA3E-86E97AE0D527}"/>
              </a:ext>
            </a:extLst>
          </p:cNvPr>
          <p:cNvSpPr txBox="1"/>
          <p:nvPr/>
        </p:nvSpPr>
        <p:spPr>
          <a:xfrm>
            <a:off x="6281550" y="1605578"/>
            <a:ext cx="385630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0" i="0" u="none" strike="noStrike" kern="1200" cap="none" spc="0" normalizeH="0" baseline="0" noProof="0" dirty="0">
                <a:ln>
                  <a:noFill/>
                </a:ln>
                <a:solidFill>
                  <a:prstClr val="black"/>
                </a:solidFill>
                <a:effectLst/>
                <a:uLnTx/>
                <a:uFillTx/>
                <a:latin typeface="ACHS Nueva Sans Medium" pitchFamily="2" charset="77"/>
                <a:ea typeface="+mn-ea"/>
                <a:cs typeface="Arial" panose="020B0604020202020204" pitchFamily="34" charset="0"/>
              </a:rPr>
              <a:t>Representantes de los trabajadores        </a:t>
            </a:r>
          </a:p>
        </p:txBody>
      </p:sp>
      <p:sp>
        <p:nvSpPr>
          <p:cNvPr id="23" name="Rectángulo: esquinas redondeadas 22">
            <a:extLst>
              <a:ext uri="{FF2B5EF4-FFF2-40B4-BE49-F238E27FC236}">
                <a16:creationId xmlns:a16="http://schemas.microsoft.com/office/drawing/2014/main" id="{A8DEB7DE-07B2-A02A-16E2-F088122682AB}"/>
              </a:ext>
            </a:extLst>
          </p:cNvPr>
          <p:cNvSpPr/>
          <p:nvPr/>
        </p:nvSpPr>
        <p:spPr>
          <a:xfrm>
            <a:off x="6696526" y="3707984"/>
            <a:ext cx="3151124" cy="1092607"/>
          </a:xfrm>
          <a:prstGeom prst="roundRect">
            <a:avLst/>
          </a:prstGeom>
          <a:solidFill>
            <a:srgbClr val="00C42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2" name="CuadroTexto 21">
            <a:extLst>
              <a:ext uri="{FF2B5EF4-FFF2-40B4-BE49-F238E27FC236}">
                <a16:creationId xmlns:a16="http://schemas.microsoft.com/office/drawing/2014/main" id="{A34C44CE-8150-CE88-CC3C-B257B96F21B6}"/>
              </a:ext>
            </a:extLst>
          </p:cNvPr>
          <p:cNvSpPr txBox="1"/>
          <p:nvPr/>
        </p:nvSpPr>
        <p:spPr>
          <a:xfrm>
            <a:off x="6784831" y="3794557"/>
            <a:ext cx="3033683" cy="830997"/>
          </a:xfrm>
          <a:prstGeom prst="rect">
            <a:avLst/>
          </a:prstGeom>
          <a:noFill/>
        </p:spPr>
        <p:txBody>
          <a:bodyPr wrap="square" rtlCol="0">
            <a:spAutoFit/>
          </a:bodyPr>
          <a:lstStyle>
            <a:defPPr>
              <a:defRPr lang="es-CL"/>
            </a:defPPr>
            <a:lvl1pPr>
              <a:spcBef>
                <a:spcPts val="600"/>
              </a:spcBef>
              <a:buClr>
                <a:srgbClr val="00C42A"/>
              </a:buClr>
              <a:defRPr sz="2000">
                <a:latin typeface="ACHS Nueva Sans Medium" pitchFamily="2" charset="77"/>
                <a:cs typeface="Arial" panose="020B0604020202020204" pitchFamily="34" charset="0"/>
              </a:defRPr>
            </a:lvl1pPr>
          </a:lstStyle>
          <a:p>
            <a:r>
              <a:rPr lang="es-ES" altLang="es-CL" sz="2400" b="1" dirty="0">
                <a:solidFill>
                  <a:schemeClr val="bg1"/>
                </a:solidFill>
              </a:rPr>
              <a:t>Representantes de las personas trabajadoras</a:t>
            </a:r>
          </a:p>
        </p:txBody>
      </p:sp>
      <p:sp>
        <p:nvSpPr>
          <p:cNvPr id="24" name="Flecha: hacia abajo 23">
            <a:extLst>
              <a:ext uri="{FF2B5EF4-FFF2-40B4-BE49-F238E27FC236}">
                <a16:creationId xmlns:a16="http://schemas.microsoft.com/office/drawing/2014/main" id="{B019BB4B-086D-9F9D-FB83-0CF6376002DC}"/>
              </a:ext>
            </a:extLst>
          </p:cNvPr>
          <p:cNvSpPr/>
          <p:nvPr/>
        </p:nvSpPr>
        <p:spPr>
          <a:xfrm>
            <a:off x="8136956" y="2758917"/>
            <a:ext cx="270265" cy="527308"/>
          </a:xfrm>
          <a:prstGeom prst="downArrow">
            <a:avLst/>
          </a:prstGeom>
          <a:solidFill>
            <a:srgbClr val="EAEADE"/>
          </a:solidFill>
          <a:ln>
            <a:solidFill>
              <a:schemeClr val="tx1">
                <a:lumMod val="50000"/>
                <a:lumOff val="50000"/>
              </a:schemeClr>
            </a:solidFill>
          </a:ln>
          <a:effectLst>
            <a:innerShdw blurRad="63500" dist="508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25" name="Gráfico 24" descr="Cerrar contorno">
            <a:extLst>
              <a:ext uri="{FF2B5EF4-FFF2-40B4-BE49-F238E27FC236}">
                <a16:creationId xmlns:a16="http://schemas.microsoft.com/office/drawing/2014/main" id="{1A5FBEE6-26CD-530A-33CD-6C6DCA8BFE6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727484" y="1215957"/>
            <a:ext cx="1148379" cy="1148379"/>
          </a:xfrm>
          <a:prstGeom prst="rect">
            <a:avLst/>
          </a:prstGeom>
        </p:spPr>
      </p:pic>
      <p:sp>
        <p:nvSpPr>
          <p:cNvPr id="28" name="Rectángulo: esquinas redondeadas 27">
            <a:extLst>
              <a:ext uri="{FF2B5EF4-FFF2-40B4-BE49-F238E27FC236}">
                <a16:creationId xmlns:a16="http://schemas.microsoft.com/office/drawing/2014/main" id="{BA96384E-0259-A46B-6467-C972E0C05295}"/>
              </a:ext>
            </a:extLst>
          </p:cNvPr>
          <p:cNvSpPr/>
          <p:nvPr/>
        </p:nvSpPr>
        <p:spPr>
          <a:xfrm>
            <a:off x="2328622" y="3707984"/>
            <a:ext cx="3151124" cy="1092607"/>
          </a:xfrm>
          <a:prstGeom prst="roundRect">
            <a:avLst/>
          </a:prstGeom>
          <a:solidFill>
            <a:srgbClr val="00C42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29" name="CuadroTexto 28">
            <a:extLst>
              <a:ext uri="{FF2B5EF4-FFF2-40B4-BE49-F238E27FC236}">
                <a16:creationId xmlns:a16="http://schemas.microsoft.com/office/drawing/2014/main" id="{077A26E3-D87C-5EE0-0779-2B403CEE70C5}"/>
              </a:ext>
            </a:extLst>
          </p:cNvPr>
          <p:cNvSpPr txBox="1"/>
          <p:nvPr/>
        </p:nvSpPr>
        <p:spPr>
          <a:xfrm>
            <a:off x="2549644" y="3426811"/>
            <a:ext cx="2930101" cy="1215717"/>
          </a:xfrm>
          <a:prstGeom prst="rect">
            <a:avLst/>
          </a:prstGeom>
          <a:noFill/>
        </p:spPr>
        <p:txBody>
          <a:bodyPr wrap="square" rtlCol="0">
            <a:spAutoFit/>
          </a:bodyPr>
          <a:lstStyle/>
          <a:p>
            <a:pPr>
              <a:spcBef>
                <a:spcPts val="600"/>
              </a:spcBef>
              <a:buClr>
                <a:srgbClr val="00C42A"/>
              </a:buClr>
            </a:pPr>
            <a:r>
              <a:rPr lang="es-ES" altLang="es-CL" sz="2000" dirty="0">
                <a:latin typeface="ACHS Nueva Sans Medium" pitchFamily="2" charset="77"/>
                <a:cs typeface="Arial" panose="020B0604020202020204" pitchFamily="34" charset="0"/>
              </a:rPr>
              <a:t>        </a:t>
            </a:r>
          </a:p>
          <a:p>
            <a:pPr>
              <a:spcBef>
                <a:spcPts val="600"/>
              </a:spcBef>
              <a:buClr>
                <a:srgbClr val="00C42A"/>
              </a:buClr>
            </a:pPr>
            <a:r>
              <a:rPr lang="es-ES" altLang="es-CL" sz="2400" b="1" dirty="0">
                <a:solidFill>
                  <a:schemeClr val="bg1"/>
                </a:solidFill>
                <a:latin typeface="ACHS Nueva Sans Medium" pitchFamily="2" charset="77"/>
                <a:cs typeface="Arial" panose="020B0604020202020204" pitchFamily="34" charset="0"/>
              </a:rPr>
              <a:t>Representantes de la entidad empleadora. </a:t>
            </a:r>
          </a:p>
        </p:txBody>
      </p:sp>
      <p:sp>
        <p:nvSpPr>
          <p:cNvPr id="3" name="CuadroTexto 2">
            <a:extLst>
              <a:ext uri="{FF2B5EF4-FFF2-40B4-BE49-F238E27FC236}">
                <a16:creationId xmlns:a16="http://schemas.microsoft.com/office/drawing/2014/main" id="{7CDFB4F6-01D2-7651-2A60-12AC4E7AA7CD}"/>
              </a:ext>
            </a:extLst>
          </p:cNvPr>
          <p:cNvSpPr txBox="1"/>
          <p:nvPr/>
        </p:nvSpPr>
        <p:spPr>
          <a:xfrm>
            <a:off x="424052" y="1636356"/>
            <a:ext cx="1323169" cy="369332"/>
          </a:xfrm>
          <a:prstGeom prst="rect">
            <a:avLst/>
          </a:prstGeom>
          <a:solidFill>
            <a:srgbClr val="EAEADE"/>
          </a:solidFill>
          <a:ln>
            <a:solidFill>
              <a:schemeClr val="bg1">
                <a:lumMod val="65000"/>
              </a:schemeClr>
            </a:solidFill>
          </a:ln>
          <a:effectLst>
            <a:glow rad="228600">
              <a:schemeClr val="accent6">
                <a:satMod val="175000"/>
                <a:alpha val="40000"/>
              </a:schemeClr>
            </a:glow>
            <a:outerShdw blurRad="63500" dist="165100" dir="18900000" sy="23000" kx="-1200000" algn="bl" rotWithShape="0">
              <a:prstClr val="black">
                <a:alpha val="20000"/>
              </a:prstClr>
            </a:outerShdw>
          </a:effectLst>
        </p:spPr>
        <p:txBody>
          <a:bodyPr wrap="square" rtlCol="0">
            <a:spAutoFit/>
          </a:bodyPr>
          <a:lstStyle/>
          <a:p>
            <a:r>
              <a:rPr lang="es-ES" dirty="0"/>
              <a:t>DTO. N° 54</a:t>
            </a:r>
            <a:endParaRPr lang="es-CL" dirty="0"/>
          </a:p>
        </p:txBody>
      </p:sp>
      <p:sp>
        <p:nvSpPr>
          <p:cNvPr id="5" name="CuadroTexto 4">
            <a:extLst>
              <a:ext uri="{FF2B5EF4-FFF2-40B4-BE49-F238E27FC236}">
                <a16:creationId xmlns:a16="http://schemas.microsoft.com/office/drawing/2014/main" id="{49CA4FCC-E223-3B5E-CB26-A6FA2420A920}"/>
              </a:ext>
            </a:extLst>
          </p:cNvPr>
          <p:cNvSpPr txBox="1"/>
          <p:nvPr/>
        </p:nvSpPr>
        <p:spPr>
          <a:xfrm>
            <a:off x="424051" y="4046244"/>
            <a:ext cx="1323169" cy="369332"/>
          </a:xfrm>
          <a:prstGeom prst="rect">
            <a:avLst/>
          </a:prstGeom>
          <a:solidFill>
            <a:srgbClr val="EAEADE"/>
          </a:solidFill>
          <a:ln>
            <a:solidFill>
              <a:schemeClr val="bg1">
                <a:lumMod val="65000"/>
              </a:schemeClr>
            </a:solidFill>
          </a:ln>
          <a:effectLst>
            <a:glow rad="228600">
              <a:schemeClr val="accent6">
                <a:satMod val="175000"/>
                <a:alpha val="40000"/>
              </a:schemeClr>
            </a:glow>
            <a:outerShdw blurRad="63500" dist="165100" dir="18900000" sy="23000" kx="-1200000" algn="bl" rotWithShape="0">
              <a:prstClr val="black">
                <a:alpha val="20000"/>
              </a:prstClr>
            </a:outerShdw>
          </a:effectLst>
        </p:spPr>
        <p:txBody>
          <a:bodyPr wrap="square" rtlCol="0">
            <a:spAutoFit/>
          </a:bodyPr>
          <a:lstStyle/>
          <a:p>
            <a:r>
              <a:rPr lang="es-ES" dirty="0"/>
              <a:t>DTO. N° 44</a:t>
            </a:r>
            <a:endParaRPr lang="es-CL" dirty="0"/>
          </a:p>
        </p:txBody>
      </p:sp>
      <p:sp>
        <p:nvSpPr>
          <p:cNvPr id="9" name="Título 30">
            <a:extLst>
              <a:ext uri="{FF2B5EF4-FFF2-40B4-BE49-F238E27FC236}">
                <a16:creationId xmlns:a16="http://schemas.microsoft.com/office/drawing/2014/main" id="{B30A9FED-2104-9E2E-819D-50F1E0198A31}"/>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31309267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graphicFrame>
        <p:nvGraphicFramePr>
          <p:cNvPr id="10" name="Diagrama 9">
            <a:extLst>
              <a:ext uri="{FF2B5EF4-FFF2-40B4-BE49-F238E27FC236}">
                <a16:creationId xmlns:a16="http://schemas.microsoft.com/office/drawing/2014/main" id="{6703CBAC-6FE4-F9A8-5EDA-0986C2662A8D}"/>
              </a:ext>
            </a:extLst>
          </p:cNvPr>
          <p:cNvGraphicFramePr/>
          <p:nvPr>
            <p:extLst>
              <p:ext uri="{D42A27DB-BD31-4B8C-83A1-F6EECF244321}">
                <p14:modId xmlns:p14="http://schemas.microsoft.com/office/powerpoint/2010/main" val="2410837479"/>
              </p:ext>
            </p:extLst>
          </p:nvPr>
        </p:nvGraphicFramePr>
        <p:xfrm>
          <a:off x="429942" y="288634"/>
          <a:ext cx="13198972" cy="62407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3" name="Título 30">
            <a:extLst>
              <a:ext uri="{FF2B5EF4-FFF2-40B4-BE49-F238E27FC236}">
                <a16:creationId xmlns:a16="http://schemas.microsoft.com/office/drawing/2014/main" id="{26A6DBF7-9EB9-57B7-EB05-EDD393E3212D}"/>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11183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graphicFrame>
        <p:nvGraphicFramePr>
          <p:cNvPr id="10" name="Diagrama 9">
            <a:extLst>
              <a:ext uri="{FF2B5EF4-FFF2-40B4-BE49-F238E27FC236}">
                <a16:creationId xmlns:a16="http://schemas.microsoft.com/office/drawing/2014/main" id="{6703CBAC-6FE4-F9A8-5EDA-0986C2662A8D}"/>
              </a:ext>
            </a:extLst>
          </p:cNvPr>
          <p:cNvGraphicFramePr/>
          <p:nvPr>
            <p:extLst>
              <p:ext uri="{D42A27DB-BD31-4B8C-83A1-F6EECF244321}">
                <p14:modId xmlns:p14="http://schemas.microsoft.com/office/powerpoint/2010/main" val="1081283126"/>
              </p:ext>
            </p:extLst>
          </p:nvPr>
        </p:nvGraphicFramePr>
        <p:xfrm>
          <a:off x="429942" y="288634"/>
          <a:ext cx="13198972" cy="62407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3" name="CuadroTexto 2">
            <a:extLst>
              <a:ext uri="{FF2B5EF4-FFF2-40B4-BE49-F238E27FC236}">
                <a16:creationId xmlns:a16="http://schemas.microsoft.com/office/drawing/2014/main" id="{7B532D8C-F062-EA2C-AA83-1FF2B91F8D98}"/>
              </a:ext>
            </a:extLst>
          </p:cNvPr>
          <p:cNvSpPr txBox="1"/>
          <p:nvPr/>
        </p:nvSpPr>
        <p:spPr>
          <a:xfrm>
            <a:off x="1747221" y="4549857"/>
            <a:ext cx="7443274" cy="1569660"/>
          </a:xfrm>
          <a:prstGeom prst="rect">
            <a:avLst/>
          </a:prstGeom>
          <a:noFill/>
        </p:spPr>
        <p:txBody>
          <a:bodyPr wrap="square" rtlCol="0">
            <a:spAutoFit/>
          </a:bodyPr>
          <a:lstStyle/>
          <a:p>
            <a:pPr marL="285750" indent="-285750" algn="just">
              <a:buClr>
                <a:srgbClr val="004C14"/>
              </a:buClr>
              <a:buSzPct val="120000"/>
              <a:buFont typeface="Wingdings" panose="05000000000000000000" pitchFamily="2" charset="2"/>
              <a:buChar char="ü"/>
            </a:pPr>
            <a:r>
              <a:rPr lang="es-ES" sz="1600" dirty="0">
                <a:solidFill>
                  <a:prstClr val="black"/>
                </a:solidFill>
                <a:latin typeface="ACHS Nueva Sans Medium" pitchFamily="2" charset="77"/>
                <a:cs typeface="Arial" panose="020B0604020202020204" pitchFamily="34" charset="0"/>
              </a:rPr>
              <a:t>En toda empresa, faena, sucursal o agencia en que trabajen más de 25 personas deberán funcionar los Comités Paritarios de Higiene y Seguridad.</a:t>
            </a:r>
          </a:p>
          <a:p>
            <a:pPr marL="285750" indent="-285750" algn="just">
              <a:buClr>
                <a:srgbClr val="004C14"/>
              </a:buClr>
              <a:buSzPct val="120000"/>
              <a:buFont typeface="Wingdings" panose="05000000000000000000" pitchFamily="2" charset="2"/>
              <a:buChar char="ü"/>
            </a:pPr>
            <a:endParaRPr lang="es-ES" sz="1600" dirty="0">
              <a:solidFill>
                <a:prstClr val="black"/>
              </a:solidFill>
              <a:latin typeface="ACHS Nueva Sans Medium" pitchFamily="2" charset="77"/>
              <a:cs typeface="Arial" panose="020B0604020202020204" pitchFamily="34" charset="0"/>
            </a:endParaRPr>
          </a:p>
          <a:p>
            <a:pPr marL="285750" indent="-285750" algn="just">
              <a:buClr>
                <a:srgbClr val="004C14"/>
              </a:buClr>
              <a:buSzPct val="120000"/>
              <a:buFont typeface="Wingdings" panose="05000000000000000000" pitchFamily="2" charset="2"/>
              <a:buChar char="ü"/>
            </a:pPr>
            <a:r>
              <a:rPr lang="es-ES" sz="1600" dirty="0">
                <a:solidFill>
                  <a:prstClr val="black"/>
                </a:solidFill>
                <a:latin typeface="ACHS Nueva Sans Medium" pitchFamily="2" charset="77"/>
                <a:cs typeface="Arial" panose="020B0604020202020204" pitchFamily="34" charset="0"/>
              </a:rPr>
              <a:t>Si la entidad empleadora tuviere faenas, sucursales o agencias distintas, en el mismo o en diferentes lugares, en cada una de ellas deberá organizarse un Comité Paritario de Higiene y Seguridad. </a:t>
            </a:r>
            <a:endParaRPr lang="es-CL" sz="1600" dirty="0">
              <a:solidFill>
                <a:prstClr val="black"/>
              </a:solidFill>
              <a:latin typeface="ACHS Nueva Sans Medium" pitchFamily="2" charset="77"/>
              <a:cs typeface="Arial" panose="020B0604020202020204" pitchFamily="34" charset="0"/>
            </a:endParaRPr>
          </a:p>
        </p:txBody>
      </p:sp>
      <p:sp>
        <p:nvSpPr>
          <p:cNvPr id="5" name="Flecha: doblada 4">
            <a:extLst>
              <a:ext uri="{FF2B5EF4-FFF2-40B4-BE49-F238E27FC236}">
                <a16:creationId xmlns:a16="http://schemas.microsoft.com/office/drawing/2014/main" id="{D10090AC-B2FF-62B8-6A5B-FECCB504D4B4}"/>
              </a:ext>
            </a:extLst>
          </p:cNvPr>
          <p:cNvSpPr/>
          <p:nvPr/>
        </p:nvSpPr>
        <p:spPr>
          <a:xfrm rot="10800000" flipH="1">
            <a:off x="830568" y="4152668"/>
            <a:ext cx="636476" cy="566057"/>
          </a:xfrm>
          <a:prstGeom prst="bentArrow">
            <a:avLst/>
          </a:prstGeom>
          <a:solidFill>
            <a:srgbClr val="004C1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solidFill>
                <a:schemeClr val="tx1"/>
              </a:solidFill>
            </a:endParaRPr>
          </a:p>
        </p:txBody>
      </p:sp>
      <p:sp>
        <p:nvSpPr>
          <p:cNvPr id="9" name="Título 30">
            <a:extLst>
              <a:ext uri="{FF2B5EF4-FFF2-40B4-BE49-F238E27FC236}">
                <a16:creationId xmlns:a16="http://schemas.microsoft.com/office/drawing/2014/main" id="{E9446F6E-59A6-9760-63F2-B739C30ABF1C}"/>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4070490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graphicFrame>
        <p:nvGraphicFramePr>
          <p:cNvPr id="10" name="Diagrama 9">
            <a:extLst>
              <a:ext uri="{FF2B5EF4-FFF2-40B4-BE49-F238E27FC236}">
                <a16:creationId xmlns:a16="http://schemas.microsoft.com/office/drawing/2014/main" id="{6703CBAC-6FE4-F9A8-5EDA-0986C2662A8D}"/>
              </a:ext>
            </a:extLst>
          </p:cNvPr>
          <p:cNvGraphicFramePr/>
          <p:nvPr>
            <p:extLst>
              <p:ext uri="{D42A27DB-BD31-4B8C-83A1-F6EECF244321}">
                <p14:modId xmlns:p14="http://schemas.microsoft.com/office/powerpoint/2010/main" val="1804320054"/>
              </p:ext>
            </p:extLst>
          </p:nvPr>
        </p:nvGraphicFramePr>
        <p:xfrm>
          <a:off x="429942" y="288634"/>
          <a:ext cx="13198972" cy="62407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3" name="CuadroTexto 2">
            <a:extLst>
              <a:ext uri="{FF2B5EF4-FFF2-40B4-BE49-F238E27FC236}">
                <a16:creationId xmlns:a16="http://schemas.microsoft.com/office/drawing/2014/main" id="{7B532D8C-F062-EA2C-AA83-1FF2B91F8D98}"/>
              </a:ext>
            </a:extLst>
          </p:cNvPr>
          <p:cNvSpPr txBox="1"/>
          <p:nvPr/>
        </p:nvSpPr>
        <p:spPr>
          <a:xfrm>
            <a:off x="2896231" y="4498020"/>
            <a:ext cx="7859593" cy="1569660"/>
          </a:xfrm>
          <a:prstGeom prst="rect">
            <a:avLst/>
          </a:prstGeom>
          <a:noFill/>
        </p:spPr>
        <p:txBody>
          <a:bodyPr wrap="square" rtlCol="0">
            <a:spAutoFit/>
          </a:bodyPr>
          <a:lstStyle/>
          <a:p>
            <a:pPr marL="285750" indent="-285750" algn="just">
              <a:buClr>
                <a:srgbClr val="004C14"/>
              </a:buClr>
              <a:buSzPct val="120000"/>
              <a:buFont typeface="Wingdings" panose="05000000000000000000" pitchFamily="2" charset="2"/>
              <a:buChar char="ü"/>
            </a:pPr>
            <a:r>
              <a:rPr lang="es-ES" sz="1600" dirty="0">
                <a:solidFill>
                  <a:prstClr val="black"/>
                </a:solidFill>
                <a:latin typeface="ACHS Nueva Sans Medium" pitchFamily="2" charset="77"/>
                <a:cs typeface="Arial" panose="020B0604020202020204" pitchFamily="34" charset="0"/>
              </a:rPr>
              <a:t>En Los Comités Paritarios de Higiene y Seguridad estarán compuestos por tres representantes de la entidad empleadora y tres representantes de las personas trabajadoras.  Por cada miembro titular se designará, además, otra persona en carácter   </a:t>
            </a:r>
          </a:p>
          <a:p>
            <a:pPr algn="just">
              <a:buClr>
                <a:srgbClr val="004C14"/>
              </a:buClr>
              <a:buSzPct val="120000"/>
            </a:pPr>
            <a:r>
              <a:rPr lang="es-ES" sz="1600" dirty="0">
                <a:solidFill>
                  <a:prstClr val="black"/>
                </a:solidFill>
                <a:latin typeface="ACHS Nueva Sans Medium" pitchFamily="2" charset="77"/>
                <a:cs typeface="Arial" panose="020B0604020202020204" pitchFamily="34" charset="0"/>
              </a:rPr>
              <a:t>      de suplente.</a:t>
            </a:r>
          </a:p>
          <a:p>
            <a:pPr algn="just">
              <a:buClr>
                <a:srgbClr val="004C14"/>
              </a:buClr>
              <a:buSzPct val="120000"/>
            </a:pPr>
            <a:endParaRPr lang="es-ES" sz="1600" dirty="0">
              <a:solidFill>
                <a:prstClr val="black"/>
              </a:solidFill>
              <a:latin typeface="ACHS Nueva Sans Medium" pitchFamily="2" charset="77"/>
              <a:cs typeface="Arial" panose="020B0604020202020204" pitchFamily="34" charset="0"/>
            </a:endParaRPr>
          </a:p>
          <a:p>
            <a:pPr algn="just">
              <a:buClr>
                <a:srgbClr val="004C14"/>
              </a:buClr>
              <a:buSzPct val="120000"/>
            </a:pPr>
            <a:r>
              <a:rPr lang="es-ES" sz="1600" b="1" dirty="0">
                <a:solidFill>
                  <a:srgbClr val="004C14"/>
                </a:solidFill>
                <a:latin typeface="ACHS Nueva Sans Medium" pitchFamily="2" charset="77"/>
                <a:cs typeface="Arial" panose="020B0604020202020204" pitchFamily="34" charset="0"/>
              </a:rPr>
              <a:t>NOTA:  </a:t>
            </a:r>
            <a:r>
              <a:rPr lang="es-ES" sz="1600" dirty="0">
                <a:solidFill>
                  <a:prstClr val="black"/>
                </a:solidFill>
                <a:latin typeface="ACHS Nueva Sans Medium" pitchFamily="2" charset="77"/>
                <a:cs typeface="Arial" panose="020B0604020202020204" pitchFamily="34" charset="0"/>
              </a:rPr>
              <a:t>Los CP de Faena siguen exactamente igual. Ya que el DTO N°76 seguirá vigente.</a:t>
            </a:r>
          </a:p>
        </p:txBody>
      </p:sp>
      <p:sp>
        <p:nvSpPr>
          <p:cNvPr id="5" name="Flecha: doblada 4">
            <a:extLst>
              <a:ext uri="{FF2B5EF4-FFF2-40B4-BE49-F238E27FC236}">
                <a16:creationId xmlns:a16="http://schemas.microsoft.com/office/drawing/2014/main" id="{D10090AC-B2FF-62B8-6A5B-FECCB504D4B4}"/>
              </a:ext>
            </a:extLst>
          </p:cNvPr>
          <p:cNvSpPr/>
          <p:nvPr/>
        </p:nvSpPr>
        <p:spPr>
          <a:xfrm rot="10800000" flipH="1">
            <a:off x="2052613" y="3256900"/>
            <a:ext cx="636476" cy="1479579"/>
          </a:xfrm>
          <a:prstGeom prst="bentArrow">
            <a:avLst/>
          </a:prstGeom>
          <a:solidFill>
            <a:srgbClr val="004C1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solidFill>
                <a:schemeClr val="tx1"/>
              </a:solidFill>
            </a:endParaRPr>
          </a:p>
        </p:txBody>
      </p:sp>
      <p:sp>
        <p:nvSpPr>
          <p:cNvPr id="9" name="Título 30">
            <a:extLst>
              <a:ext uri="{FF2B5EF4-FFF2-40B4-BE49-F238E27FC236}">
                <a16:creationId xmlns:a16="http://schemas.microsoft.com/office/drawing/2014/main" id="{8790687A-D979-BD8A-9838-3FC1520CFA30}"/>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25753877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solidFill>
                  <a:srgbClr val="EAEADD"/>
                </a:solidFill>
              </a:rPr>
              <a:t>v</a:t>
            </a:r>
            <a:endParaRPr lang="es-CL"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3" name="CuadroTexto 2">
            <a:extLst>
              <a:ext uri="{FF2B5EF4-FFF2-40B4-BE49-F238E27FC236}">
                <a16:creationId xmlns:a16="http://schemas.microsoft.com/office/drawing/2014/main" id="{7B532D8C-F062-EA2C-AA83-1FF2B91F8D98}"/>
              </a:ext>
            </a:extLst>
          </p:cNvPr>
          <p:cNvSpPr txBox="1"/>
          <p:nvPr/>
        </p:nvSpPr>
        <p:spPr>
          <a:xfrm>
            <a:off x="2322286" y="1975315"/>
            <a:ext cx="8776638" cy="3323987"/>
          </a:xfrm>
          <a:prstGeom prst="rect">
            <a:avLst/>
          </a:prstGeom>
          <a:noFill/>
        </p:spPr>
        <p:txBody>
          <a:bodyPr wrap="square" rtlCol="0">
            <a:spAutoFit/>
          </a:bodyPr>
          <a:lstStyle/>
          <a:p>
            <a:pPr algn="just">
              <a:buClr>
                <a:srgbClr val="004C14"/>
              </a:buClr>
              <a:buSzPct val="120000"/>
            </a:pPr>
            <a:r>
              <a:rPr lang="es-ES" b="1" dirty="0">
                <a:solidFill>
                  <a:srgbClr val="004C14"/>
                </a:solidFill>
                <a:latin typeface="ACHS Nueva Sans Medium" pitchFamily="2" charset="77"/>
                <a:cs typeface="Arial" panose="020B0604020202020204" pitchFamily="34" charset="0"/>
              </a:rPr>
              <a:t>Designación de los representantes de la entidad empleadora: </a:t>
            </a:r>
          </a:p>
          <a:p>
            <a:pPr algn="just">
              <a:buClr>
                <a:srgbClr val="004C14"/>
              </a:buClr>
              <a:buSzPct val="120000"/>
            </a:pPr>
            <a:endParaRPr lang="es-ES" sz="1600" dirty="0">
              <a:solidFill>
                <a:prstClr val="black"/>
              </a:solidFill>
              <a:latin typeface="ACHS Nueva Sans Medium" pitchFamily="2" charset="77"/>
              <a:cs typeface="Arial" panose="020B0604020202020204" pitchFamily="34" charset="0"/>
            </a:endParaRPr>
          </a:p>
          <a:p>
            <a:pPr marL="285750" indent="-285750" algn="just">
              <a:buClr>
                <a:srgbClr val="004C14"/>
              </a:buClr>
              <a:buSzPct val="120000"/>
              <a:buFont typeface="Wingdings" panose="05000000000000000000" pitchFamily="2" charset="2"/>
              <a:buChar char="ü"/>
            </a:pPr>
            <a:r>
              <a:rPr lang="es-ES" sz="1600" dirty="0">
                <a:solidFill>
                  <a:prstClr val="black"/>
                </a:solidFill>
                <a:latin typeface="ACHS Nueva Sans Medium" pitchFamily="2" charset="77"/>
                <a:cs typeface="Arial" panose="020B0604020202020204" pitchFamily="34" charset="0"/>
              </a:rPr>
              <a:t>Deberá realizarse con 15 días de anticipación a la fecha en que cese en sus funciones el Comité Paritario de Higiene y Seguridad que deba renovarse o a la fecha en que deba efectuarse la elección de los representantes de las personas trabajadoras, cuando no estuviere constituido el Comité.</a:t>
            </a:r>
          </a:p>
          <a:p>
            <a:pPr marL="285750" indent="-285750" algn="just">
              <a:buClr>
                <a:srgbClr val="004C14"/>
              </a:buClr>
              <a:buSzPct val="120000"/>
              <a:buFont typeface="Wingdings" panose="05000000000000000000" pitchFamily="2" charset="2"/>
              <a:buChar char="ü"/>
            </a:pPr>
            <a:endParaRPr lang="es-ES" sz="1600" dirty="0">
              <a:solidFill>
                <a:prstClr val="black"/>
              </a:solidFill>
              <a:latin typeface="ACHS Nueva Sans Medium" pitchFamily="2" charset="77"/>
              <a:cs typeface="Arial" panose="020B0604020202020204" pitchFamily="34" charset="0"/>
            </a:endParaRPr>
          </a:p>
          <a:p>
            <a:pPr marL="285750" indent="-285750" algn="just">
              <a:buClr>
                <a:srgbClr val="004C14"/>
              </a:buClr>
              <a:buSzPct val="120000"/>
              <a:buFont typeface="Wingdings" panose="05000000000000000000" pitchFamily="2" charset="2"/>
              <a:buChar char="ü"/>
            </a:pPr>
            <a:r>
              <a:rPr lang="es-ES" sz="1600" dirty="0">
                <a:solidFill>
                  <a:prstClr val="black"/>
                </a:solidFill>
                <a:latin typeface="ACHS Nueva Sans Medium" pitchFamily="2" charset="77"/>
                <a:cs typeface="Arial" panose="020B0604020202020204" pitchFamily="34" charset="0"/>
              </a:rPr>
              <a:t>Los nombramientos deberán ser comunicados a las personas trabajadoras de la entidad empleadora, faena, sucursal o agencia a través de avisos e información fácilmente visibles en los lugares de trabajo o bien, por medios electrónicos especialmente habilitados para este fin.</a:t>
            </a:r>
          </a:p>
          <a:p>
            <a:pPr marL="285750" indent="-285750" algn="just">
              <a:buClr>
                <a:srgbClr val="004C14"/>
              </a:buClr>
              <a:buSzPct val="120000"/>
              <a:buFont typeface="Wingdings" panose="05000000000000000000" pitchFamily="2" charset="2"/>
              <a:buChar char="ü"/>
            </a:pPr>
            <a:endParaRPr lang="es-ES" sz="1600" dirty="0">
              <a:solidFill>
                <a:prstClr val="black"/>
              </a:solidFill>
              <a:latin typeface="ACHS Nueva Sans Medium" pitchFamily="2" charset="77"/>
              <a:cs typeface="Arial" panose="020B0604020202020204" pitchFamily="34" charset="0"/>
            </a:endParaRPr>
          </a:p>
          <a:p>
            <a:pPr marL="285750" indent="-285750" algn="just">
              <a:buClr>
                <a:srgbClr val="004C14"/>
              </a:buClr>
              <a:buSzPct val="120000"/>
              <a:buFont typeface="Wingdings" panose="05000000000000000000" pitchFamily="2" charset="2"/>
              <a:buChar char="ü"/>
            </a:pPr>
            <a:r>
              <a:rPr lang="es-ES" sz="1600" dirty="0">
                <a:solidFill>
                  <a:prstClr val="black"/>
                </a:solidFill>
                <a:latin typeface="ACHS Nueva Sans Medium" pitchFamily="2" charset="77"/>
                <a:cs typeface="Arial" panose="020B0604020202020204" pitchFamily="34" charset="0"/>
              </a:rPr>
              <a:t>En el caso de que los representantes de la entidad empleadora no sean designados en la oportunidad prevista, continuarán en funciones los representantes que se desempeñaban como tales en el Comité cuyo período termina.</a:t>
            </a:r>
          </a:p>
        </p:txBody>
      </p:sp>
      <p:pic>
        <p:nvPicPr>
          <p:cNvPr id="11" name="Imagen 10">
            <a:extLst>
              <a:ext uri="{FF2B5EF4-FFF2-40B4-BE49-F238E27FC236}">
                <a16:creationId xmlns:a16="http://schemas.microsoft.com/office/drawing/2014/main" id="{4A54F9A1-1BFC-4CCC-0E88-1D84C5269C0D}"/>
              </a:ext>
            </a:extLst>
          </p:cNvPr>
          <p:cNvPicPr>
            <a:picLocks noChangeAspect="1"/>
          </p:cNvPicPr>
          <p:nvPr/>
        </p:nvPicPr>
        <p:blipFill>
          <a:blip r:embed="rId5"/>
          <a:stretch>
            <a:fillRect/>
          </a:stretch>
        </p:blipFill>
        <p:spPr>
          <a:xfrm>
            <a:off x="450000" y="1752766"/>
            <a:ext cx="1872286" cy="1330619"/>
          </a:xfrm>
          <a:prstGeom prst="rect">
            <a:avLst/>
          </a:prstGeom>
        </p:spPr>
      </p:pic>
      <p:sp>
        <p:nvSpPr>
          <p:cNvPr id="5" name="Título 30">
            <a:extLst>
              <a:ext uri="{FF2B5EF4-FFF2-40B4-BE49-F238E27FC236}">
                <a16:creationId xmlns:a16="http://schemas.microsoft.com/office/drawing/2014/main" id="{1F154432-E3BE-9603-B4B3-B203AF76329B}"/>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9578297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3" name="CuadroTexto 2">
            <a:extLst>
              <a:ext uri="{FF2B5EF4-FFF2-40B4-BE49-F238E27FC236}">
                <a16:creationId xmlns:a16="http://schemas.microsoft.com/office/drawing/2014/main" id="{7B532D8C-F062-EA2C-AA83-1FF2B91F8D98}"/>
              </a:ext>
            </a:extLst>
          </p:cNvPr>
          <p:cNvSpPr txBox="1"/>
          <p:nvPr/>
        </p:nvSpPr>
        <p:spPr>
          <a:xfrm>
            <a:off x="2322285" y="1975315"/>
            <a:ext cx="9419715" cy="5416868"/>
          </a:xfrm>
          <a:prstGeom prst="rect">
            <a:avLst/>
          </a:prstGeom>
          <a:noFill/>
        </p:spPr>
        <p:txBody>
          <a:bodyPr wrap="square" rtlCol="0">
            <a:spAutoFit/>
          </a:bodyPr>
          <a:lstStyle/>
          <a:p>
            <a:pPr algn="just">
              <a:buClr>
                <a:srgbClr val="004C14"/>
              </a:buClr>
              <a:buSzPct val="120000"/>
            </a:pPr>
            <a:r>
              <a:rPr lang="es-ES" b="1" dirty="0">
                <a:solidFill>
                  <a:srgbClr val="004C14"/>
                </a:solidFill>
                <a:latin typeface="ACHS Nueva Sans Medium" pitchFamily="2" charset="77"/>
                <a:cs typeface="Arial" panose="020B0604020202020204" pitchFamily="34" charset="0"/>
              </a:rPr>
              <a:t>Elección de los representantes de las personas trabajadoras: </a:t>
            </a:r>
          </a:p>
          <a:p>
            <a:pPr algn="just">
              <a:buClr>
                <a:srgbClr val="004C14"/>
              </a:buClr>
              <a:buSzPct val="120000"/>
            </a:pPr>
            <a:endParaRPr lang="es-ES" sz="1600" dirty="0">
              <a:solidFill>
                <a:prstClr val="black"/>
              </a:solidFill>
              <a:latin typeface="ACHS Nueva Sans Medium" pitchFamily="2" charset="77"/>
              <a:cs typeface="Arial" panose="020B0604020202020204" pitchFamily="34" charset="0"/>
            </a:endParaRPr>
          </a:p>
          <a:p>
            <a:pPr marL="285750" indent="-285750" algn="just">
              <a:buClr>
                <a:srgbClr val="004C14"/>
              </a:buClr>
              <a:buSzPct val="120000"/>
              <a:buFont typeface="Wingdings" panose="05000000000000000000" pitchFamily="2" charset="2"/>
              <a:buChar char="v"/>
            </a:pPr>
            <a:r>
              <a:rPr lang="es-ES" sz="1600" dirty="0">
                <a:solidFill>
                  <a:prstClr val="black"/>
                </a:solidFill>
                <a:latin typeface="ACHS Nueva Sans Medium" pitchFamily="2" charset="77"/>
                <a:cs typeface="Arial" panose="020B0604020202020204" pitchFamily="34" charset="0"/>
              </a:rPr>
              <a:t>La elección podrá realizarse por medios electrónicos que aseguren:</a:t>
            </a:r>
          </a:p>
          <a:p>
            <a:pPr algn="just">
              <a:buClr>
                <a:srgbClr val="004C14"/>
              </a:buClr>
              <a:buSzPct val="120000"/>
            </a:pPr>
            <a:endParaRPr lang="es-ES" sz="800" dirty="0">
              <a:solidFill>
                <a:prstClr val="black"/>
              </a:solidFill>
              <a:latin typeface="ACHS Nueva Sans Medium" pitchFamily="2" charset="77"/>
              <a:cs typeface="Arial" panose="020B0604020202020204" pitchFamily="34" charset="0"/>
            </a:endParaRPr>
          </a:p>
          <a:p>
            <a:pPr marL="449263" indent="-274638" algn="just">
              <a:buClr>
                <a:srgbClr val="004C14"/>
              </a:buClr>
              <a:buSzPct val="120000"/>
              <a:buFont typeface="Arial" panose="020B0604020202020204" pitchFamily="34" charset="0"/>
              <a:buChar char="•"/>
            </a:pPr>
            <a:r>
              <a:rPr lang="es-ES" sz="1600" dirty="0">
                <a:solidFill>
                  <a:prstClr val="black"/>
                </a:solidFill>
                <a:latin typeface="ACHS Nueva Sans Medium" pitchFamily="2" charset="77"/>
                <a:cs typeface="Arial" panose="020B0604020202020204" pitchFamily="34" charset="0"/>
              </a:rPr>
              <a:t>el carácter secreto de las votaciones, </a:t>
            </a:r>
          </a:p>
          <a:p>
            <a:pPr marL="449263" indent="-274638" algn="just">
              <a:buClr>
                <a:srgbClr val="004C14"/>
              </a:buClr>
              <a:buSzPct val="120000"/>
              <a:buFont typeface="Arial" panose="020B0604020202020204" pitchFamily="34" charset="0"/>
              <a:buChar char="•"/>
            </a:pPr>
            <a:r>
              <a:rPr lang="es-ES" sz="1600" dirty="0">
                <a:solidFill>
                  <a:prstClr val="black"/>
                </a:solidFill>
                <a:latin typeface="ACHS Nueva Sans Medium" pitchFamily="2" charset="77"/>
                <a:cs typeface="Arial" panose="020B0604020202020204" pitchFamily="34" charset="0"/>
              </a:rPr>
              <a:t>el anonimato de los electores, </a:t>
            </a:r>
          </a:p>
          <a:p>
            <a:pPr marL="449263" indent="-274638" algn="just">
              <a:buClr>
                <a:srgbClr val="004C14"/>
              </a:buClr>
              <a:buSzPct val="120000"/>
              <a:buFont typeface="Arial" panose="020B0604020202020204" pitchFamily="34" charset="0"/>
              <a:buChar char="•"/>
            </a:pPr>
            <a:r>
              <a:rPr lang="es-ES" sz="1600" dirty="0">
                <a:solidFill>
                  <a:prstClr val="black"/>
                </a:solidFill>
                <a:latin typeface="ACHS Nueva Sans Medium" pitchFamily="2" charset="77"/>
                <a:cs typeface="Arial" panose="020B0604020202020204" pitchFamily="34" charset="0"/>
              </a:rPr>
              <a:t>la seguridad, </a:t>
            </a:r>
          </a:p>
          <a:p>
            <a:pPr marL="449263" indent="-274638" algn="just">
              <a:buClr>
                <a:srgbClr val="004C14"/>
              </a:buClr>
              <a:buSzPct val="120000"/>
              <a:buFont typeface="Arial" panose="020B0604020202020204" pitchFamily="34" charset="0"/>
              <a:buChar char="•"/>
            </a:pPr>
            <a:r>
              <a:rPr lang="es-ES" sz="1600" dirty="0">
                <a:solidFill>
                  <a:prstClr val="black"/>
                </a:solidFill>
                <a:latin typeface="ACHS Nueva Sans Medium" pitchFamily="2" charset="77"/>
                <a:cs typeface="Arial" panose="020B0604020202020204" pitchFamily="34" charset="0"/>
              </a:rPr>
              <a:t>transparencia e integridad del proceso eleccionario y </a:t>
            </a:r>
          </a:p>
          <a:p>
            <a:pPr marL="449263" indent="-274638" algn="just">
              <a:buClr>
                <a:srgbClr val="004C14"/>
              </a:buClr>
              <a:buSzPct val="120000"/>
              <a:buFont typeface="Arial" panose="020B0604020202020204" pitchFamily="34" charset="0"/>
              <a:buChar char="•"/>
            </a:pPr>
            <a:r>
              <a:rPr lang="es-ES" sz="1600" dirty="0">
                <a:solidFill>
                  <a:prstClr val="black"/>
                </a:solidFill>
                <a:latin typeface="ACHS Nueva Sans Medium" pitchFamily="2" charset="77"/>
                <a:cs typeface="Arial" panose="020B0604020202020204" pitchFamily="34" charset="0"/>
              </a:rPr>
              <a:t>su auditabilidad. </a:t>
            </a:r>
          </a:p>
          <a:p>
            <a:pPr algn="just">
              <a:buClr>
                <a:srgbClr val="004C14"/>
              </a:buClr>
              <a:buSzPct val="120000"/>
            </a:pPr>
            <a:r>
              <a:rPr lang="es-ES" sz="1600" dirty="0">
                <a:solidFill>
                  <a:prstClr val="black"/>
                </a:solidFill>
                <a:latin typeface="ACHS Nueva Sans Medium" pitchFamily="2" charset="77"/>
                <a:cs typeface="Arial" panose="020B0604020202020204" pitchFamily="34" charset="0"/>
              </a:rPr>
              <a:t> </a:t>
            </a:r>
          </a:p>
          <a:p>
            <a:pPr algn="just">
              <a:buClr>
                <a:srgbClr val="004C14"/>
              </a:buClr>
              <a:buSzPct val="120000"/>
            </a:pPr>
            <a:r>
              <a:rPr lang="es-ES" sz="1600" dirty="0">
                <a:solidFill>
                  <a:prstClr val="black"/>
                </a:solidFill>
                <a:latin typeface="ACHS Nueva Sans Medium" pitchFamily="2" charset="77"/>
                <a:cs typeface="Arial" panose="020B0604020202020204" pitchFamily="34" charset="0"/>
              </a:rPr>
              <a:t> </a:t>
            </a:r>
          </a:p>
          <a:p>
            <a:pPr marL="285750" indent="-285750" algn="just">
              <a:buClr>
                <a:srgbClr val="004C14"/>
              </a:buClr>
              <a:buSzPct val="120000"/>
              <a:buFont typeface="Wingdings" panose="05000000000000000000" pitchFamily="2" charset="2"/>
              <a:buChar char="v"/>
            </a:pPr>
            <a:r>
              <a:rPr lang="es-ES" sz="1600" dirty="0">
                <a:solidFill>
                  <a:prstClr val="black"/>
                </a:solidFill>
                <a:latin typeface="ACHS Nueva Sans Medium" pitchFamily="2" charset="77"/>
                <a:cs typeface="Arial" panose="020B0604020202020204" pitchFamily="34" charset="0"/>
              </a:rPr>
              <a:t>Cuando una entidad empleadora, faena, sucursal o agencia se encuentren requiera constituir CPHS  y en ellas no estuviere constituido el Comité, </a:t>
            </a:r>
          </a:p>
          <a:p>
            <a:pPr algn="just">
              <a:buClr>
                <a:srgbClr val="004C14"/>
              </a:buClr>
              <a:buSzPct val="120000"/>
            </a:pPr>
            <a:endParaRPr lang="es-ES" sz="800" dirty="0">
              <a:solidFill>
                <a:prstClr val="black"/>
              </a:solidFill>
              <a:latin typeface="ACHS Nueva Sans Medium" pitchFamily="2" charset="77"/>
              <a:cs typeface="Arial" panose="020B0604020202020204" pitchFamily="34" charset="0"/>
            </a:endParaRPr>
          </a:p>
          <a:p>
            <a:pPr algn="just">
              <a:buClr>
                <a:srgbClr val="004C14"/>
              </a:buClr>
              <a:buSzPct val="120000"/>
            </a:pPr>
            <a:r>
              <a:rPr lang="es-ES" sz="1600" dirty="0">
                <a:solidFill>
                  <a:prstClr val="black"/>
                </a:solidFill>
                <a:latin typeface="ACHS Nueva Sans Medium" pitchFamily="2" charset="77"/>
                <a:cs typeface="Arial" panose="020B0604020202020204" pitchFamily="34" charset="0"/>
              </a:rPr>
              <a:t> - Presidente de la respectiva organización sindical, si la hubiere o,</a:t>
            </a:r>
          </a:p>
          <a:p>
            <a:pPr algn="just">
              <a:buClr>
                <a:srgbClr val="004C14"/>
              </a:buClr>
              <a:buSzPct val="120000"/>
            </a:pPr>
            <a:r>
              <a:rPr lang="es-ES" sz="1600" dirty="0">
                <a:solidFill>
                  <a:prstClr val="black"/>
                </a:solidFill>
                <a:latin typeface="ACHS Nueva Sans Medium" pitchFamily="2" charset="77"/>
                <a:cs typeface="Arial" panose="020B0604020202020204" pitchFamily="34" charset="0"/>
              </a:rPr>
              <a:t> - la persona trabajadora con mayor antigüedad laboral en la respectiva empresa, </a:t>
            </a:r>
          </a:p>
          <a:p>
            <a:pPr algn="just">
              <a:buClr>
                <a:srgbClr val="004C14"/>
              </a:buClr>
              <a:buSzPct val="120000"/>
            </a:pPr>
            <a:endParaRPr lang="es-ES" sz="800" dirty="0">
              <a:solidFill>
                <a:prstClr val="black"/>
              </a:solidFill>
              <a:latin typeface="ACHS Nueva Sans Medium" pitchFamily="2" charset="77"/>
              <a:cs typeface="Arial" panose="020B0604020202020204" pitchFamily="34" charset="0"/>
            </a:endParaRPr>
          </a:p>
          <a:p>
            <a:pPr algn="just">
              <a:buClr>
                <a:srgbClr val="004C14"/>
              </a:buClr>
              <a:buSzPct val="120000"/>
            </a:pPr>
            <a:r>
              <a:rPr lang="es-ES" sz="1600" dirty="0">
                <a:solidFill>
                  <a:prstClr val="black"/>
                </a:solidFill>
                <a:latin typeface="ACHS Nueva Sans Medium" pitchFamily="2" charset="77"/>
                <a:cs typeface="Arial" panose="020B0604020202020204" pitchFamily="34" charset="0"/>
              </a:rPr>
              <a:t>podrá convocar y dirigir la elección de los representantes de las personas dentro del plazo de 15 días. Vencido este plazo sin que se haya efectuado la convocatoria de la elección por las personas antes indicadas, la entidad empleadora o quien esta designe, deberá cumplir esta función.</a:t>
            </a:r>
          </a:p>
          <a:p>
            <a:pPr algn="just">
              <a:buClr>
                <a:srgbClr val="004C14"/>
              </a:buClr>
              <a:buSzPct val="120000"/>
            </a:pPr>
            <a:endParaRPr lang="es-ES" sz="1600" dirty="0">
              <a:solidFill>
                <a:prstClr val="black"/>
              </a:solidFill>
              <a:latin typeface="ACHS Nueva Sans Medium" pitchFamily="2" charset="77"/>
              <a:cs typeface="Arial" panose="020B0604020202020204" pitchFamily="34" charset="0"/>
            </a:endParaRPr>
          </a:p>
          <a:p>
            <a:pPr algn="just">
              <a:buClr>
                <a:srgbClr val="004C14"/>
              </a:buClr>
              <a:buSzPct val="120000"/>
            </a:pPr>
            <a:endParaRPr lang="es-ES" sz="1600" dirty="0">
              <a:solidFill>
                <a:prstClr val="black"/>
              </a:solidFill>
              <a:latin typeface="ACHS Nueva Sans Medium" pitchFamily="2" charset="77"/>
              <a:cs typeface="Arial" panose="020B0604020202020204" pitchFamily="34" charset="0"/>
            </a:endParaRPr>
          </a:p>
          <a:p>
            <a:pPr algn="just">
              <a:buClr>
                <a:srgbClr val="004C14"/>
              </a:buClr>
              <a:buSzPct val="120000"/>
            </a:pPr>
            <a:endParaRPr lang="es-ES" sz="1600" dirty="0">
              <a:solidFill>
                <a:prstClr val="black"/>
              </a:solidFill>
              <a:latin typeface="ACHS Nueva Sans Medium" pitchFamily="2" charset="77"/>
              <a:cs typeface="Arial" panose="020B0604020202020204" pitchFamily="34" charset="0"/>
            </a:endParaRPr>
          </a:p>
        </p:txBody>
      </p:sp>
      <p:pic>
        <p:nvPicPr>
          <p:cNvPr id="11" name="Imagen 10">
            <a:extLst>
              <a:ext uri="{FF2B5EF4-FFF2-40B4-BE49-F238E27FC236}">
                <a16:creationId xmlns:a16="http://schemas.microsoft.com/office/drawing/2014/main" id="{4A54F9A1-1BFC-4CCC-0E88-1D84C5269C0D}"/>
              </a:ext>
            </a:extLst>
          </p:cNvPr>
          <p:cNvPicPr>
            <a:picLocks noChangeAspect="1"/>
          </p:cNvPicPr>
          <p:nvPr/>
        </p:nvPicPr>
        <p:blipFill>
          <a:blip r:embed="rId5"/>
          <a:stretch>
            <a:fillRect/>
          </a:stretch>
        </p:blipFill>
        <p:spPr>
          <a:xfrm>
            <a:off x="450000" y="1752766"/>
            <a:ext cx="1872286" cy="1330619"/>
          </a:xfrm>
          <a:prstGeom prst="rect">
            <a:avLst/>
          </a:prstGeom>
        </p:spPr>
      </p:pic>
      <p:sp>
        <p:nvSpPr>
          <p:cNvPr id="5" name="Título 30">
            <a:extLst>
              <a:ext uri="{FF2B5EF4-FFF2-40B4-BE49-F238E27FC236}">
                <a16:creationId xmlns:a16="http://schemas.microsoft.com/office/drawing/2014/main" id="{EB72F257-AA27-D1F6-814C-6AF0A448AE38}"/>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
        <p:nvSpPr>
          <p:cNvPr id="9" name="CuadroTexto 8">
            <a:extLst>
              <a:ext uri="{FF2B5EF4-FFF2-40B4-BE49-F238E27FC236}">
                <a16:creationId xmlns:a16="http://schemas.microsoft.com/office/drawing/2014/main" id="{4D8B7698-F175-4A99-EB38-A84E7BFCE822}"/>
              </a:ext>
            </a:extLst>
          </p:cNvPr>
          <p:cNvSpPr txBox="1"/>
          <p:nvPr/>
        </p:nvSpPr>
        <p:spPr>
          <a:xfrm>
            <a:off x="8192063" y="6412235"/>
            <a:ext cx="4622800" cy="369332"/>
          </a:xfrm>
          <a:prstGeom prst="rect">
            <a:avLst/>
          </a:prstGeom>
          <a:noFill/>
        </p:spPr>
        <p:txBody>
          <a:bodyPr wrap="square">
            <a:spAutoFit/>
          </a:bodyPr>
          <a:lstStyle/>
          <a:p>
            <a:r>
              <a:rPr lang="es-ES" b="1" dirty="0">
                <a:solidFill>
                  <a:srgbClr val="004C14"/>
                </a:solidFill>
              </a:rPr>
              <a:t>Inspector del Trabajo</a:t>
            </a:r>
          </a:p>
        </p:txBody>
      </p:sp>
      <p:sp>
        <p:nvSpPr>
          <p:cNvPr id="10" name="Flecha: a la derecha 9">
            <a:extLst>
              <a:ext uri="{FF2B5EF4-FFF2-40B4-BE49-F238E27FC236}">
                <a16:creationId xmlns:a16="http://schemas.microsoft.com/office/drawing/2014/main" id="{923D215E-8C05-3694-8919-B38B6C53D979}"/>
              </a:ext>
            </a:extLst>
          </p:cNvPr>
          <p:cNvSpPr/>
          <p:nvPr/>
        </p:nvSpPr>
        <p:spPr>
          <a:xfrm rot="1020643">
            <a:off x="7852229" y="6448368"/>
            <a:ext cx="315477" cy="213689"/>
          </a:xfrm>
          <a:prstGeom prst="rightArrow">
            <a:avLst/>
          </a:prstGeom>
          <a:solidFill>
            <a:srgbClr val="004C1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Tree>
    <p:custDataLst>
      <p:tags r:id="rId1"/>
    </p:custDataLst>
    <p:extLst>
      <p:ext uri="{BB962C8B-B14F-4D97-AF65-F5344CB8AC3E}">
        <p14:creationId xmlns:p14="http://schemas.microsoft.com/office/powerpoint/2010/main" val="21938896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1" y="0"/>
            <a:ext cx="6836229" cy="6858000"/>
          </a:xfrm>
          <a:prstGeom prst="rect">
            <a:avLst/>
          </a:prstGeom>
          <a:solidFill>
            <a:srgbClr val="EA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2000"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sp>
        <p:nvSpPr>
          <p:cNvPr id="5" name="Título 30">
            <a:extLst>
              <a:ext uri="{FF2B5EF4-FFF2-40B4-BE49-F238E27FC236}">
                <a16:creationId xmlns:a16="http://schemas.microsoft.com/office/drawing/2014/main" id="{872CEE91-B42E-0C49-A5A8-6C158D4937A1}"/>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Ámbito de aplicación del Decreto N°44</a:t>
            </a:r>
          </a:p>
        </p:txBody>
      </p:sp>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9" name="Rectángulo 8">
            <a:extLst>
              <a:ext uri="{FF2B5EF4-FFF2-40B4-BE49-F238E27FC236}">
                <a16:creationId xmlns:a16="http://schemas.microsoft.com/office/drawing/2014/main" id="{AC16E656-3BE5-9E45-9776-585507BAC6EC}"/>
              </a:ext>
            </a:extLst>
          </p:cNvPr>
          <p:cNvSpPr/>
          <p:nvPr/>
        </p:nvSpPr>
        <p:spPr>
          <a:xfrm rot="18900000">
            <a:off x="6329962" y="1436640"/>
            <a:ext cx="811583" cy="811583"/>
          </a:xfrm>
          <a:prstGeom prst="rect">
            <a:avLst/>
          </a:prstGeom>
          <a:solidFill>
            <a:srgbClr val="EAEAD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 tIns="72000" rIns="72000" bIns="72000" numCol="1" spcCol="38100" rtlCol="0" anchor="t">
            <a:noAutofit/>
          </a:bodyPr>
          <a:lstStyle/>
          <a:p>
            <a:pPr marL="0" marR="0" indent="0" algn="l" defTabSz="825500" rtl="0" fontAlgn="auto" latinLnBrk="0" hangingPunct="0">
              <a:lnSpc>
                <a:spcPct val="100000"/>
              </a:lnSpc>
              <a:spcBef>
                <a:spcPts val="0"/>
              </a:spcBef>
              <a:spcAft>
                <a:spcPts val="0"/>
              </a:spcAft>
              <a:buClrTx/>
              <a:buSzTx/>
              <a:buFontTx/>
              <a:buNone/>
              <a:tabLst/>
            </a:pPr>
            <a:endParaRPr lang="es-CL" sz="1200" dirty="0">
              <a:solidFill>
                <a:srgbClr val="616161"/>
              </a:solidFill>
              <a:ea typeface="Helvetica Neue Medium"/>
              <a:cs typeface="Helvetica Neue Medium"/>
              <a:sym typeface="Helvetica Neue Medium"/>
            </a:endParaRPr>
          </a:p>
        </p:txBody>
      </p:sp>
      <p:sp>
        <p:nvSpPr>
          <p:cNvPr id="2" name="Marcador de texto 3">
            <a:extLst>
              <a:ext uri="{FF2B5EF4-FFF2-40B4-BE49-F238E27FC236}">
                <a16:creationId xmlns:a16="http://schemas.microsoft.com/office/drawing/2014/main" id="{F61E0321-9ECA-702B-683A-75A751AE6C8B}"/>
              </a:ext>
            </a:extLst>
          </p:cNvPr>
          <p:cNvSpPr txBox="1">
            <a:spLocks/>
          </p:cNvSpPr>
          <p:nvPr/>
        </p:nvSpPr>
        <p:spPr>
          <a:xfrm>
            <a:off x="223956" y="1061369"/>
            <a:ext cx="6205873" cy="360175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s-ES" sz="1400" kern="1200">
                <a:solidFill>
                  <a:srgbClr val="000000"/>
                </a:solidFill>
                <a:latin typeface="Arial" panose="020B0604020202020204" pitchFamily="34" charset="0"/>
                <a:ea typeface="+mn-ea"/>
                <a:cs typeface="Arial" panose="020B0604020202020204" pitchFamily="34" charset="0"/>
              </a:defRPr>
            </a:lvl1pPr>
            <a:lvl2pPr marL="466725" indent="-285750" algn="l" defTabSz="914400" rtl="0" eaLnBrk="1" latinLnBrk="0" hangingPunct="1">
              <a:lnSpc>
                <a:spcPct val="90000"/>
              </a:lnSpc>
              <a:spcBef>
                <a:spcPts val="500"/>
              </a:spcBef>
              <a:buFont typeface="Arial" panose="020B0604020202020204" pitchFamily="34" charset="0"/>
              <a:buChar char="‒"/>
              <a:defRPr lang="es-ES" sz="1400" kern="1200">
                <a:solidFill>
                  <a:srgbClr val="000000"/>
                </a:solidFill>
                <a:latin typeface="Arial" panose="020B0604020202020204" pitchFamily="34" charset="0"/>
                <a:ea typeface="+mn-ea"/>
                <a:cs typeface="Arial" panose="020B0604020202020204" pitchFamily="34" charset="0"/>
              </a:defRPr>
            </a:lvl2pPr>
            <a:lvl3pPr marL="642938" indent="-285750" algn="l" defTabSz="914400" rtl="0" eaLnBrk="1" latinLnBrk="0" hangingPunct="1">
              <a:lnSpc>
                <a:spcPct val="90000"/>
              </a:lnSpc>
              <a:spcBef>
                <a:spcPts val="500"/>
              </a:spcBef>
              <a:buFont typeface="Wingdings" panose="05000000000000000000" pitchFamily="2" charset="2"/>
              <a:buChar char="§"/>
              <a:defRPr lang="es-ES" sz="1400" kern="1200">
                <a:solidFill>
                  <a:srgbClr val="000000"/>
                </a:solidFill>
                <a:latin typeface="Arial" panose="020B0604020202020204" pitchFamily="34" charset="0"/>
                <a:ea typeface="+mn-ea"/>
                <a:cs typeface="Arial" panose="020B0604020202020204" pitchFamily="34" charset="0"/>
              </a:defRPr>
            </a:lvl3pPr>
            <a:lvl4pPr marL="823913" indent="-285750" algn="l" defTabSz="914400" rtl="0" eaLnBrk="1" latinLnBrk="0" hangingPunct="1">
              <a:lnSpc>
                <a:spcPct val="90000"/>
              </a:lnSpc>
              <a:spcBef>
                <a:spcPts val="500"/>
              </a:spcBef>
              <a:buFont typeface="Courier New" panose="02070309020205020404" pitchFamily="49" charset="0"/>
              <a:buChar char="o"/>
              <a:defRPr lang="es-ES" sz="1400" kern="1200">
                <a:solidFill>
                  <a:srgbClr val="000000"/>
                </a:solidFill>
                <a:latin typeface="Arial" panose="020B0604020202020204" pitchFamily="34" charset="0"/>
                <a:ea typeface="+mn-ea"/>
                <a:cs typeface="Arial" panose="020B0604020202020204" pitchFamily="34" charset="0"/>
              </a:defRPr>
            </a:lvl4pPr>
            <a:lvl5pPr marL="1004888" indent="-285750" algn="l" defTabSz="914400" rtl="0" eaLnBrk="1" latinLnBrk="0" hangingPunct="1">
              <a:lnSpc>
                <a:spcPct val="90000"/>
              </a:lnSpc>
              <a:spcBef>
                <a:spcPts val="500"/>
              </a:spcBef>
              <a:buFont typeface="Wingdings" panose="05000000000000000000" pitchFamily="2" charset="2"/>
              <a:buChar char="q"/>
              <a:defRPr lang="es-CL" sz="1400" kern="1200">
                <a:solidFill>
                  <a:srgbClr val="00000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000" dirty="0">
                <a:solidFill>
                  <a:schemeClr val="tx1"/>
                </a:solidFill>
                <a:latin typeface="ACHS Nueva Sans Medium" pitchFamily="2" charset="77"/>
              </a:rPr>
              <a:t>El nuevo reglamento contiene un ámbito de aplicación transversal respecto a la gestión preventiva de los riesgos laborales en los lugares de trabajo.</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s-CL" sz="900" dirty="0">
              <a:solidFill>
                <a:schemeClr val="tx1"/>
              </a:solidFill>
              <a:latin typeface="ACHS Nueva Sans Medium" pitchFamily="2" charset="77"/>
            </a:endParaRPr>
          </a:p>
          <a:p>
            <a:pPr marL="228600" marR="0" lvl="0" indent="-228600" algn="just" defTabSz="914400" rtl="0" eaLnBrk="1" fontAlgn="auto" latinLnBrk="0" hangingPunct="1">
              <a:lnSpc>
                <a:spcPct val="90000"/>
              </a:lnSpc>
              <a:spcBef>
                <a:spcPts val="1000"/>
              </a:spcBef>
              <a:spcAft>
                <a:spcPts val="0"/>
              </a:spcAft>
              <a:buClrTx/>
              <a:buSzTx/>
              <a:buFont typeface="Wingdings" panose="05000000000000000000" pitchFamily="2" charset="2"/>
              <a:buChar char="ü"/>
              <a:tabLst/>
              <a:defRPr/>
            </a:pPr>
            <a:r>
              <a:rPr kumimoji="0" lang="es-MX" sz="2000" b="1" i="0" u="none" strike="noStrike" kern="1200" cap="none" spc="0" normalizeH="0" baseline="0" noProof="0" dirty="0">
                <a:ln>
                  <a:noFill/>
                </a:ln>
                <a:solidFill>
                  <a:prstClr val="black"/>
                </a:solidFill>
                <a:effectLst/>
                <a:uLnTx/>
                <a:uFillTx/>
                <a:latin typeface="ACHS Nueva Sans Medium" pitchFamily="2" charset="77"/>
                <a:ea typeface="+mn-ea"/>
                <a:cs typeface="+mn-cs"/>
              </a:rPr>
              <a:t>Deroga los Decretos Supremos N° 40 y N° 54 </a:t>
            </a:r>
            <a:r>
              <a:rPr kumimoji="0" lang="es-MX" sz="2000" b="0" i="0" u="none" strike="noStrike" kern="1200" cap="none" spc="0" normalizeH="0" baseline="0" noProof="0" dirty="0">
                <a:ln>
                  <a:noFill/>
                </a:ln>
                <a:solidFill>
                  <a:prstClr val="black"/>
                </a:solidFill>
                <a:effectLst/>
                <a:uLnTx/>
                <a:uFillTx/>
                <a:latin typeface="ACHS Nueva Sans Medium" pitchFamily="2" charset="77"/>
                <a:ea typeface="+mn-ea"/>
                <a:cs typeface="+mn-cs"/>
              </a:rPr>
              <a:t>ambos de 1969 del Ministerio del Trabajo y Previsión Social, sobre prevención de riesgos profesionales y para la constitución y funcionamiento de los comités paritarios de higiene y seguridad, respectivamente.</a:t>
            </a:r>
            <a:endParaRPr kumimoji="0" lang="es-CL" sz="2000" b="0" i="0" u="none" strike="noStrike" kern="1200" cap="none" spc="0" normalizeH="0" baseline="0" noProof="0" dirty="0">
              <a:ln>
                <a:noFill/>
              </a:ln>
              <a:solidFill>
                <a:prstClr val="black"/>
              </a:solidFill>
              <a:effectLst/>
              <a:uLnTx/>
              <a:uFillTx/>
              <a:latin typeface="ACHS Nueva Sans Medium" pitchFamily="2" charset="77"/>
              <a:ea typeface="+mn-ea"/>
              <a:cs typeface="+mn-cs"/>
            </a:endParaRPr>
          </a:p>
          <a:p>
            <a:pPr marL="228600" marR="0" lvl="0" indent="-228600" algn="just" defTabSz="914400" rtl="0" eaLnBrk="1" fontAlgn="auto" latinLnBrk="0" hangingPunct="1">
              <a:lnSpc>
                <a:spcPct val="90000"/>
              </a:lnSpc>
              <a:spcBef>
                <a:spcPts val="1000"/>
              </a:spcBef>
              <a:spcAft>
                <a:spcPts val="0"/>
              </a:spcAft>
              <a:buClrTx/>
              <a:buSzTx/>
              <a:buFont typeface="Wingdings" panose="05000000000000000000" pitchFamily="2" charset="2"/>
              <a:buChar char="ü"/>
              <a:tabLst/>
              <a:defRPr/>
            </a:pPr>
            <a:endParaRPr lang="es-MX" sz="2000" dirty="0">
              <a:solidFill>
                <a:schemeClr val="tx1"/>
              </a:solidFill>
              <a:latin typeface="ACHS Nueva Sans Medium" pitchFamily="2" charset="77"/>
            </a:endParaRPr>
          </a:p>
          <a:p>
            <a:pPr marL="228600" marR="0" lvl="0" indent="-228600" algn="just" defTabSz="914400" rtl="0" eaLnBrk="1" fontAlgn="auto" latinLnBrk="0" hangingPunct="1">
              <a:lnSpc>
                <a:spcPct val="90000"/>
              </a:lnSpc>
              <a:spcBef>
                <a:spcPts val="1000"/>
              </a:spcBef>
              <a:spcAft>
                <a:spcPts val="0"/>
              </a:spcAft>
              <a:buClrTx/>
              <a:buSzTx/>
              <a:buFont typeface="Wingdings" panose="05000000000000000000" pitchFamily="2" charset="2"/>
              <a:buChar char="ü"/>
              <a:tabLst/>
              <a:defRPr/>
            </a:pPr>
            <a:r>
              <a:rPr lang="es-MX" sz="2000" dirty="0">
                <a:solidFill>
                  <a:schemeClr val="tx1"/>
                </a:solidFill>
                <a:latin typeface="ACHS Nueva Sans Medium" pitchFamily="2" charset="77"/>
              </a:rPr>
              <a:t>Contiene obligaciones que debe cumplir la </a:t>
            </a:r>
            <a:r>
              <a:rPr lang="es-MX" sz="2000" b="1" dirty="0">
                <a:solidFill>
                  <a:schemeClr val="tx1"/>
                </a:solidFill>
                <a:latin typeface="ACHS Nueva Sans Medium" pitchFamily="2" charset="77"/>
              </a:rPr>
              <a:t>entidad empleadora</a:t>
            </a:r>
            <a:r>
              <a:rPr lang="es-MX" sz="2000" dirty="0">
                <a:solidFill>
                  <a:schemeClr val="tx1"/>
                </a:solidFill>
                <a:latin typeface="ACHS Nueva Sans Medium" pitchFamily="2" charset="77"/>
              </a:rPr>
              <a:t> para la gestión preventiva de los riesgos laborales para garantizar un entorno seguro y saludable a través de medidas de prevención y protección a la vida y salud de los trabajadores conforme a las directrices del Código del Trabajo y la Ley 16.744. </a:t>
            </a:r>
          </a:p>
          <a:p>
            <a:pPr marL="228600" marR="0" lvl="0" indent="-228600" algn="just" defTabSz="914400" rtl="0" eaLnBrk="1" fontAlgn="auto" latinLnBrk="0" hangingPunct="1">
              <a:lnSpc>
                <a:spcPct val="90000"/>
              </a:lnSpc>
              <a:spcBef>
                <a:spcPts val="1000"/>
              </a:spcBef>
              <a:spcAft>
                <a:spcPts val="0"/>
              </a:spcAft>
              <a:buClrTx/>
              <a:buSzTx/>
              <a:buFont typeface="Wingdings" panose="05000000000000000000" pitchFamily="2" charset="2"/>
              <a:buChar char="ü"/>
              <a:tabLst/>
              <a:defRPr/>
            </a:pPr>
            <a:endParaRPr lang="es-MX" sz="2000" dirty="0">
              <a:solidFill>
                <a:schemeClr val="tx1"/>
              </a:solidFill>
              <a:latin typeface="ACHS Nueva Sans Medium" pitchFamily="2" charset="77"/>
            </a:endParaRPr>
          </a:p>
          <a:p>
            <a:pPr marL="0" marR="0" lvl="0" indent="0" algn="just" defTabSz="914400" rtl="0" eaLnBrk="1" fontAlgn="auto" latinLnBrk="0" hangingPunct="1">
              <a:lnSpc>
                <a:spcPct val="90000"/>
              </a:lnSpc>
              <a:spcBef>
                <a:spcPts val="1000"/>
              </a:spcBef>
              <a:spcAft>
                <a:spcPts val="0"/>
              </a:spcAft>
              <a:buClrTx/>
              <a:buSzTx/>
              <a:buNone/>
              <a:tabLst/>
              <a:defRPr/>
            </a:pPr>
            <a:endParaRPr kumimoji="0" lang="es-CL"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pic>
        <p:nvPicPr>
          <p:cNvPr id="8" name="Imagen 7">
            <a:extLst>
              <a:ext uri="{FF2B5EF4-FFF2-40B4-BE49-F238E27FC236}">
                <a16:creationId xmlns:a16="http://schemas.microsoft.com/office/drawing/2014/main" id="{40AA3632-E27E-D830-125B-CAFB83D1C27C}"/>
              </a:ext>
            </a:extLst>
          </p:cNvPr>
          <p:cNvPicPr>
            <a:picLocks noChangeAspect="1"/>
          </p:cNvPicPr>
          <p:nvPr/>
        </p:nvPicPr>
        <p:blipFill>
          <a:blip r:embed="rId4"/>
          <a:stretch>
            <a:fillRect/>
          </a:stretch>
        </p:blipFill>
        <p:spPr>
          <a:xfrm>
            <a:off x="7787669" y="1498010"/>
            <a:ext cx="3745971" cy="4863190"/>
          </a:xfrm>
          <a:prstGeom prst="rect">
            <a:avLst/>
          </a:prstGeom>
          <a:effectLst>
            <a:outerShdw blurRad="444500" dist="63500" dir="18900000" algn="bl" rotWithShape="0">
              <a:prstClr val="black">
                <a:alpha val="40000"/>
              </a:prstClr>
            </a:outerShdw>
          </a:effectLst>
        </p:spPr>
      </p:pic>
    </p:spTree>
    <p:custDataLst>
      <p:tags r:id="rId1"/>
    </p:custDataLst>
    <p:extLst>
      <p:ext uri="{BB962C8B-B14F-4D97-AF65-F5344CB8AC3E}">
        <p14:creationId xmlns:p14="http://schemas.microsoft.com/office/powerpoint/2010/main" val="22144713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3" name="CuadroTexto 2">
            <a:extLst>
              <a:ext uri="{FF2B5EF4-FFF2-40B4-BE49-F238E27FC236}">
                <a16:creationId xmlns:a16="http://schemas.microsoft.com/office/drawing/2014/main" id="{7B532D8C-F062-EA2C-AA83-1FF2B91F8D98}"/>
              </a:ext>
            </a:extLst>
          </p:cNvPr>
          <p:cNvSpPr txBox="1"/>
          <p:nvPr/>
        </p:nvSpPr>
        <p:spPr>
          <a:xfrm>
            <a:off x="2322286" y="1975315"/>
            <a:ext cx="8156820" cy="1877437"/>
          </a:xfrm>
          <a:prstGeom prst="rect">
            <a:avLst/>
          </a:prstGeom>
          <a:noFill/>
        </p:spPr>
        <p:txBody>
          <a:bodyPr wrap="square" rtlCol="0">
            <a:spAutoFit/>
          </a:bodyPr>
          <a:lstStyle/>
          <a:p>
            <a:pPr algn="just">
              <a:buClr>
                <a:srgbClr val="004C14"/>
              </a:buClr>
              <a:buSzPct val="120000"/>
            </a:pPr>
            <a:r>
              <a:rPr lang="es-ES" b="1" dirty="0">
                <a:solidFill>
                  <a:srgbClr val="004C14"/>
                </a:solidFill>
                <a:latin typeface="ACHS Nueva Sans Medium" pitchFamily="2" charset="77"/>
                <a:cs typeface="Arial" panose="020B0604020202020204" pitchFamily="34" charset="0"/>
              </a:rPr>
              <a:t>Elección de los representantes de las personas trabajadoras: </a:t>
            </a:r>
          </a:p>
          <a:p>
            <a:pPr algn="just">
              <a:buClr>
                <a:srgbClr val="004C14"/>
              </a:buClr>
              <a:buSzPct val="120000"/>
            </a:pPr>
            <a:endParaRPr lang="es-ES" sz="1600" dirty="0">
              <a:solidFill>
                <a:prstClr val="black"/>
              </a:solidFill>
              <a:latin typeface="ACHS Nueva Sans Medium" pitchFamily="2" charset="77"/>
              <a:cs typeface="Arial" panose="020B0604020202020204" pitchFamily="34" charset="0"/>
            </a:endParaRPr>
          </a:p>
          <a:p>
            <a:pPr algn="just">
              <a:buClr>
                <a:srgbClr val="004C14"/>
              </a:buClr>
              <a:buSzPct val="120000"/>
            </a:pPr>
            <a:r>
              <a:rPr lang="es-ES" sz="1600" dirty="0">
                <a:solidFill>
                  <a:prstClr val="black"/>
                </a:solidFill>
                <a:latin typeface="ACHS Nueva Sans Medium" pitchFamily="2" charset="77"/>
                <a:cs typeface="Arial" panose="020B0604020202020204" pitchFamily="34" charset="0"/>
              </a:rPr>
              <a:t>Las personas trabajadoras que presten servicios a través de la modalidad de trabajo a distancia o teletrabajo podrán participar en la elección del CPHS en aquella faena, sucursal o agencia en que por la proximidad geográfica y facilidades de traslado entre el lugar donde se presta el servicio y aquel en que efectivamente funciona el Comité.</a:t>
            </a:r>
          </a:p>
          <a:p>
            <a:pPr algn="just">
              <a:buClr>
                <a:srgbClr val="004C14"/>
              </a:buClr>
              <a:buSzPct val="120000"/>
            </a:pPr>
            <a:endParaRPr lang="es-ES" b="1" dirty="0">
              <a:solidFill>
                <a:srgbClr val="004C14"/>
              </a:solidFill>
              <a:latin typeface="ACHS Nueva Sans Medium" pitchFamily="2" charset="77"/>
              <a:cs typeface="Arial" panose="020B0604020202020204" pitchFamily="34" charset="0"/>
            </a:endParaRPr>
          </a:p>
        </p:txBody>
      </p:sp>
      <p:pic>
        <p:nvPicPr>
          <p:cNvPr id="11" name="Imagen 10">
            <a:extLst>
              <a:ext uri="{FF2B5EF4-FFF2-40B4-BE49-F238E27FC236}">
                <a16:creationId xmlns:a16="http://schemas.microsoft.com/office/drawing/2014/main" id="{4A54F9A1-1BFC-4CCC-0E88-1D84C5269C0D}"/>
              </a:ext>
            </a:extLst>
          </p:cNvPr>
          <p:cNvPicPr>
            <a:picLocks noChangeAspect="1"/>
          </p:cNvPicPr>
          <p:nvPr/>
        </p:nvPicPr>
        <p:blipFill>
          <a:blip r:embed="rId5"/>
          <a:stretch>
            <a:fillRect/>
          </a:stretch>
        </p:blipFill>
        <p:spPr>
          <a:xfrm>
            <a:off x="450000" y="1752766"/>
            <a:ext cx="1872286" cy="1330619"/>
          </a:xfrm>
          <a:prstGeom prst="rect">
            <a:avLst/>
          </a:prstGeom>
        </p:spPr>
      </p:pic>
      <p:sp>
        <p:nvSpPr>
          <p:cNvPr id="5" name="Título 30">
            <a:extLst>
              <a:ext uri="{FF2B5EF4-FFF2-40B4-BE49-F238E27FC236}">
                <a16:creationId xmlns:a16="http://schemas.microsoft.com/office/drawing/2014/main" id="{EB72F257-AA27-D1F6-814C-6AF0A448AE38}"/>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3253788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1051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3" name="CuadroTexto 2">
            <a:extLst>
              <a:ext uri="{FF2B5EF4-FFF2-40B4-BE49-F238E27FC236}">
                <a16:creationId xmlns:a16="http://schemas.microsoft.com/office/drawing/2014/main" id="{7B532D8C-F062-EA2C-AA83-1FF2B91F8D98}"/>
              </a:ext>
            </a:extLst>
          </p:cNvPr>
          <p:cNvSpPr txBox="1"/>
          <p:nvPr/>
        </p:nvSpPr>
        <p:spPr>
          <a:xfrm>
            <a:off x="2322286" y="1975315"/>
            <a:ext cx="9298434" cy="4801314"/>
          </a:xfrm>
          <a:prstGeom prst="rect">
            <a:avLst/>
          </a:prstGeom>
          <a:noFill/>
        </p:spPr>
        <p:txBody>
          <a:bodyPr wrap="square" rtlCol="0">
            <a:spAutoFit/>
          </a:bodyPr>
          <a:lstStyle/>
          <a:p>
            <a:pPr algn="just">
              <a:buClr>
                <a:srgbClr val="004C14"/>
              </a:buClr>
              <a:buSzPct val="120000"/>
            </a:pPr>
            <a:r>
              <a:rPr lang="es-ES" b="1" dirty="0">
                <a:solidFill>
                  <a:srgbClr val="004C14"/>
                </a:solidFill>
                <a:latin typeface="ACHS Nueva Sans Medium" pitchFamily="2" charset="77"/>
                <a:cs typeface="Arial" panose="020B0604020202020204" pitchFamily="34" charset="0"/>
              </a:rPr>
              <a:t>Normas sobre la votación y de sus resultados. </a:t>
            </a:r>
          </a:p>
          <a:p>
            <a:pPr algn="just">
              <a:buClr>
                <a:srgbClr val="004C14"/>
              </a:buClr>
              <a:buSzPct val="120000"/>
            </a:pPr>
            <a:endParaRPr lang="es-ES" sz="1600" dirty="0">
              <a:solidFill>
                <a:prstClr val="black"/>
              </a:solidFill>
              <a:latin typeface="ACHS Nueva Sans Medium" pitchFamily="2" charset="77"/>
              <a:cs typeface="Arial" panose="020B0604020202020204" pitchFamily="34" charset="0"/>
            </a:endParaRPr>
          </a:p>
          <a:p>
            <a:pPr marL="285750" indent="-285750" algn="just">
              <a:buClr>
                <a:srgbClr val="004C14"/>
              </a:buClr>
              <a:buSzPct val="120000"/>
              <a:buFontTx/>
              <a:buChar char="-"/>
            </a:pPr>
            <a:r>
              <a:rPr lang="es-ES" sz="1600" dirty="0">
                <a:solidFill>
                  <a:prstClr val="black"/>
                </a:solidFill>
                <a:latin typeface="ACHS Nueva Sans Medium" pitchFamily="2" charset="77"/>
                <a:cs typeface="Arial" panose="020B0604020202020204" pitchFamily="34" charset="0"/>
              </a:rPr>
              <a:t>Requisitos  de los candidatos</a:t>
            </a:r>
          </a:p>
          <a:p>
            <a:pPr marL="285750" indent="-285750" algn="just">
              <a:buClr>
                <a:srgbClr val="004C14"/>
              </a:buClr>
              <a:buSzPct val="120000"/>
              <a:buFontTx/>
              <a:buChar char="-"/>
            </a:pPr>
            <a:endParaRPr lang="es-ES" sz="1600" dirty="0">
              <a:solidFill>
                <a:prstClr val="black"/>
              </a:solidFill>
              <a:latin typeface="ACHS Nueva Sans Medium" pitchFamily="2" charset="77"/>
              <a:cs typeface="Arial" panose="020B0604020202020204" pitchFamily="34" charset="0"/>
            </a:endParaRPr>
          </a:p>
          <a:p>
            <a:pPr marL="285750" indent="-285750" algn="just">
              <a:buClr>
                <a:srgbClr val="004C14"/>
              </a:buClr>
              <a:buSzPct val="120000"/>
              <a:buFontTx/>
              <a:buChar char="-"/>
            </a:pPr>
            <a:r>
              <a:rPr lang="es-ES" sz="1600" dirty="0">
                <a:solidFill>
                  <a:prstClr val="black"/>
                </a:solidFill>
                <a:latin typeface="ACHS Nueva Sans Medium" pitchFamily="2" charset="77"/>
                <a:cs typeface="Arial" panose="020B0604020202020204" pitchFamily="34" charset="0"/>
              </a:rPr>
              <a:t>Curso Orientación en prevención de riesgos (OPR), plazo de 6 meses para realizarlo, contando desde la fecha de la elección. </a:t>
            </a:r>
          </a:p>
          <a:p>
            <a:pPr marL="285750" indent="-285750" algn="just">
              <a:buClr>
                <a:srgbClr val="004C14"/>
              </a:buClr>
              <a:buSzPct val="120000"/>
              <a:buFontTx/>
              <a:buChar char="-"/>
            </a:pPr>
            <a:endParaRPr lang="es-ES" sz="1600" dirty="0">
              <a:solidFill>
                <a:prstClr val="black"/>
              </a:solidFill>
              <a:latin typeface="ACHS Nueva Sans Medium" pitchFamily="2" charset="77"/>
              <a:cs typeface="Arial" panose="020B0604020202020204" pitchFamily="34" charset="0"/>
            </a:endParaRPr>
          </a:p>
          <a:p>
            <a:pPr marL="285750" indent="-285750" algn="just">
              <a:buClr>
                <a:srgbClr val="004C14"/>
              </a:buClr>
              <a:buSzPct val="120000"/>
              <a:buFontTx/>
              <a:buChar char="-"/>
            </a:pPr>
            <a:r>
              <a:rPr lang="es-ES" sz="1600" dirty="0">
                <a:solidFill>
                  <a:prstClr val="black"/>
                </a:solidFill>
                <a:latin typeface="ACHS Nueva Sans Medium" pitchFamily="2" charset="77"/>
                <a:cs typeface="Arial" panose="020B0604020202020204" pitchFamily="34" charset="0"/>
              </a:rPr>
              <a:t>La entidad empleadora deberá otorgar las facilidades necesarias para que al menos uno de los representantes de las personas trabajadoras que resultaren electas, así como uno de sus representantes ante el CPHS,  deben asistir durante su mandato a un curso de formación para integrantes de los CPHS, impartido por el organismo administrador de la ley N° 16.744 que corresponda, el que deberá tener una duración de 20 horas con los siguientes contenidos:</a:t>
            </a:r>
          </a:p>
          <a:p>
            <a:pPr marL="285750" indent="-285750" algn="just">
              <a:buClr>
                <a:srgbClr val="004C14"/>
              </a:buClr>
              <a:buSzPct val="120000"/>
              <a:buFontTx/>
              <a:buChar char="-"/>
            </a:pPr>
            <a:endParaRPr lang="es-ES" sz="1600" dirty="0">
              <a:solidFill>
                <a:prstClr val="black"/>
              </a:solidFill>
              <a:latin typeface="ACHS Nueva Sans Medium" pitchFamily="2" charset="77"/>
              <a:cs typeface="Arial" panose="020B0604020202020204" pitchFamily="34" charset="0"/>
            </a:endParaRPr>
          </a:p>
          <a:p>
            <a:pPr lvl="2" algn="just">
              <a:buClr>
                <a:srgbClr val="004C14"/>
              </a:buClr>
              <a:buSzPct val="120000"/>
            </a:pPr>
            <a:r>
              <a:rPr lang="es-ES" sz="1600" dirty="0">
                <a:solidFill>
                  <a:prstClr val="black"/>
                </a:solidFill>
                <a:latin typeface="ACHS Nueva Sans Medium" pitchFamily="2" charset="77"/>
                <a:cs typeface="Arial" panose="020B0604020202020204" pitchFamily="34" charset="0"/>
              </a:rPr>
              <a:t>a) Roles, funciones y normativa de los Comités Paritarios de Higiene y Seguridad;</a:t>
            </a:r>
          </a:p>
          <a:p>
            <a:pPr lvl="2" algn="just">
              <a:buClr>
                <a:srgbClr val="004C14"/>
              </a:buClr>
              <a:buSzPct val="120000"/>
            </a:pPr>
            <a:r>
              <a:rPr lang="es-ES" sz="1600" dirty="0">
                <a:solidFill>
                  <a:prstClr val="black"/>
                </a:solidFill>
                <a:latin typeface="ACHS Nueva Sans Medium" pitchFamily="2" charset="77"/>
                <a:cs typeface="Arial" panose="020B0604020202020204" pitchFamily="34" charset="0"/>
              </a:rPr>
              <a:t>b) Identificación de peligros y evaluación de riesgos;</a:t>
            </a:r>
          </a:p>
          <a:p>
            <a:pPr lvl="2" algn="just">
              <a:buClr>
                <a:srgbClr val="004C14"/>
              </a:buClr>
              <a:buSzPct val="120000"/>
            </a:pPr>
            <a:r>
              <a:rPr lang="es-ES" sz="1600" dirty="0">
                <a:solidFill>
                  <a:prstClr val="black"/>
                </a:solidFill>
                <a:latin typeface="ACHS Nueva Sans Medium" pitchFamily="2" charset="77"/>
                <a:cs typeface="Arial" panose="020B0604020202020204" pitchFamily="34" charset="0"/>
              </a:rPr>
              <a:t>c) Investigación de las causas de los accidentes del trabajo y de las enfermedades profesionales; y,</a:t>
            </a:r>
          </a:p>
          <a:p>
            <a:pPr lvl="2" algn="just">
              <a:buClr>
                <a:srgbClr val="004C14"/>
              </a:buClr>
              <a:buSzPct val="120000"/>
            </a:pPr>
            <a:r>
              <a:rPr lang="es-ES" sz="1600" dirty="0">
                <a:solidFill>
                  <a:prstClr val="black"/>
                </a:solidFill>
                <a:latin typeface="ACHS Nueva Sans Medium" pitchFamily="2" charset="77"/>
                <a:cs typeface="Arial" panose="020B0604020202020204" pitchFamily="34" charset="0"/>
              </a:rPr>
              <a:t>d) Elaboración y control de la ejecución del programa de trabajo.</a:t>
            </a:r>
          </a:p>
          <a:p>
            <a:pPr marL="742950" lvl="1" indent="-285750" algn="just">
              <a:buClr>
                <a:srgbClr val="004C14"/>
              </a:buClr>
              <a:buSzPct val="120000"/>
              <a:buFontTx/>
              <a:buChar char="-"/>
            </a:pPr>
            <a:endParaRPr lang="es-ES" sz="1600" dirty="0">
              <a:solidFill>
                <a:prstClr val="black"/>
              </a:solidFill>
              <a:latin typeface="ACHS Nueva Sans Medium" pitchFamily="2" charset="77"/>
              <a:cs typeface="Arial" panose="020B0604020202020204" pitchFamily="34" charset="0"/>
            </a:endParaRPr>
          </a:p>
          <a:p>
            <a:pPr algn="just">
              <a:buClr>
                <a:srgbClr val="004C14"/>
              </a:buClr>
              <a:buSzPct val="120000"/>
            </a:pPr>
            <a:endParaRPr lang="es-ES" sz="1600" dirty="0">
              <a:solidFill>
                <a:prstClr val="black"/>
              </a:solidFill>
              <a:latin typeface="ACHS Nueva Sans Medium" pitchFamily="2" charset="77"/>
              <a:cs typeface="Arial" panose="020B0604020202020204" pitchFamily="34" charset="0"/>
            </a:endParaRPr>
          </a:p>
        </p:txBody>
      </p:sp>
      <p:pic>
        <p:nvPicPr>
          <p:cNvPr id="11" name="Imagen 10">
            <a:extLst>
              <a:ext uri="{FF2B5EF4-FFF2-40B4-BE49-F238E27FC236}">
                <a16:creationId xmlns:a16="http://schemas.microsoft.com/office/drawing/2014/main" id="{4A54F9A1-1BFC-4CCC-0E88-1D84C5269C0D}"/>
              </a:ext>
            </a:extLst>
          </p:cNvPr>
          <p:cNvPicPr>
            <a:picLocks noChangeAspect="1"/>
          </p:cNvPicPr>
          <p:nvPr/>
        </p:nvPicPr>
        <p:blipFill>
          <a:blip r:embed="rId5"/>
          <a:stretch>
            <a:fillRect/>
          </a:stretch>
        </p:blipFill>
        <p:spPr>
          <a:xfrm>
            <a:off x="450000" y="1752766"/>
            <a:ext cx="1872286" cy="1330619"/>
          </a:xfrm>
          <a:prstGeom prst="rect">
            <a:avLst/>
          </a:prstGeom>
        </p:spPr>
      </p:pic>
      <p:sp>
        <p:nvSpPr>
          <p:cNvPr id="5" name="Título 30">
            <a:extLst>
              <a:ext uri="{FF2B5EF4-FFF2-40B4-BE49-F238E27FC236}">
                <a16:creationId xmlns:a16="http://schemas.microsoft.com/office/drawing/2014/main" id="{BFDFC2BD-1030-376D-CA99-72490F8A4FB8}"/>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2923997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3" name="CuadroTexto 2">
            <a:extLst>
              <a:ext uri="{FF2B5EF4-FFF2-40B4-BE49-F238E27FC236}">
                <a16:creationId xmlns:a16="http://schemas.microsoft.com/office/drawing/2014/main" id="{7B532D8C-F062-EA2C-AA83-1FF2B91F8D98}"/>
              </a:ext>
            </a:extLst>
          </p:cNvPr>
          <p:cNvSpPr txBox="1"/>
          <p:nvPr/>
        </p:nvSpPr>
        <p:spPr>
          <a:xfrm>
            <a:off x="2322286" y="1975315"/>
            <a:ext cx="8960480" cy="2369880"/>
          </a:xfrm>
          <a:prstGeom prst="rect">
            <a:avLst/>
          </a:prstGeom>
          <a:noFill/>
        </p:spPr>
        <p:txBody>
          <a:bodyPr wrap="square" rtlCol="0">
            <a:spAutoFit/>
          </a:bodyPr>
          <a:lstStyle/>
          <a:p>
            <a:pPr algn="just">
              <a:buClr>
                <a:srgbClr val="004C14"/>
              </a:buClr>
              <a:buSzPct val="120000"/>
            </a:pPr>
            <a:r>
              <a:rPr lang="es-ES" b="1" dirty="0">
                <a:solidFill>
                  <a:srgbClr val="004C14"/>
                </a:solidFill>
                <a:latin typeface="ACHS Nueva Sans Medium" pitchFamily="2" charset="77"/>
                <a:cs typeface="Arial" panose="020B0604020202020204" pitchFamily="34" charset="0"/>
              </a:rPr>
              <a:t>Normas sobre la votación y de sus resultados. </a:t>
            </a:r>
          </a:p>
          <a:p>
            <a:pPr algn="just">
              <a:buClr>
                <a:srgbClr val="004C14"/>
              </a:buClr>
              <a:buSzPct val="120000"/>
            </a:pPr>
            <a:endParaRPr lang="es-ES" b="1" dirty="0">
              <a:solidFill>
                <a:srgbClr val="004C14"/>
              </a:solidFill>
              <a:latin typeface="ACHS Nueva Sans Medium" pitchFamily="2" charset="77"/>
              <a:cs typeface="Arial" panose="020B0604020202020204" pitchFamily="34" charset="0"/>
            </a:endParaRPr>
          </a:p>
          <a:p>
            <a:pPr marR="0" lvl="0" algn="just" defTabSz="914400" rtl="0" eaLnBrk="1" fontAlgn="auto" latinLnBrk="0" hangingPunct="1">
              <a:lnSpc>
                <a:spcPct val="100000"/>
              </a:lnSpc>
              <a:spcBef>
                <a:spcPts val="0"/>
              </a:spcBef>
              <a:spcAft>
                <a:spcPts val="0"/>
              </a:spcAft>
              <a:buClr>
                <a:srgbClr val="004C14"/>
              </a:buClr>
              <a:buSzPct val="120000"/>
              <a:tabLst/>
              <a:defRPr/>
            </a:pPr>
            <a:r>
              <a:rPr kumimoji="0" lang="es-ES" sz="1600" b="0" i="0" u="none" strike="noStrike" kern="1200" cap="none" spc="0" normalizeH="0" baseline="0" noProof="0" dirty="0">
                <a:ln>
                  <a:noFill/>
                </a:ln>
                <a:solidFill>
                  <a:prstClr val="black"/>
                </a:solidFill>
                <a:effectLst/>
                <a:uLnTx/>
                <a:uFillTx/>
                <a:latin typeface="ACHS Nueva Sans Medium" pitchFamily="2" charset="77"/>
                <a:ea typeface="+mn-ea"/>
                <a:cs typeface="Arial" panose="020B0604020202020204" pitchFamily="34" charset="0"/>
              </a:rPr>
              <a:t>Cuando en la elección de las personas trabajadoras no resultaren electas como titulares, al menos, un trabajador y una trabajadora, será considerada como integrante titular el trabajador o la trabajadora que, según sea el caso, haya obtenido la cuarta, quinta, sexta o siguiente mayor votación. Fuera de la situación antes indicada, se considerarán como miembros suplentes aquellas personas que sigan en orden decreciente de votos. En caso de empate, se dirimirá por sorteo, llevado a cabo por quien preside la votación.</a:t>
            </a:r>
            <a:endParaRPr lang="es-ES" b="1" dirty="0">
              <a:solidFill>
                <a:srgbClr val="004C14"/>
              </a:solidFill>
              <a:latin typeface="ACHS Nueva Sans Medium" pitchFamily="2" charset="77"/>
              <a:cs typeface="Arial" panose="020B0604020202020204" pitchFamily="34" charset="0"/>
            </a:endParaRPr>
          </a:p>
          <a:p>
            <a:pPr algn="just">
              <a:buClr>
                <a:srgbClr val="004C14"/>
              </a:buClr>
              <a:buSzPct val="120000"/>
            </a:pPr>
            <a:r>
              <a:rPr lang="es-ES" sz="1600" dirty="0">
                <a:solidFill>
                  <a:prstClr val="black"/>
                </a:solidFill>
                <a:latin typeface="ACHS Nueva Sans Medium" pitchFamily="2" charset="77"/>
                <a:cs typeface="Arial" panose="020B0604020202020204" pitchFamily="34" charset="0"/>
              </a:rPr>
              <a:t> </a:t>
            </a:r>
          </a:p>
        </p:txBody>
      </p:sp>
      <p:pic>
        <p:nvPicPr>
          <p:cNvPr id="11" name="Imagen 10">
            <a:extLst>
              <a:ext uri="{FF2B5EF4-FFF2-40B4-BE49-F238E27FC236}">
                <a16:creationId xmlns:a16="http://schemas.microsoft.com/office/drawing/2014/main" id="{4A54F9A1-1BFC-4CCC-0E88-1D84C5269C0D}"/>
              </a:ext>
            </a:extLst>
          </p:cNvPr>
          <p:cNvPicPr>
            <a:picLocks noChangeAspect="1"/>
          </p:cNvPicPr>
          <p:nvPr/>
        </p:nvPicPr>
        <p:blipFill>
          <a:blip r:embed="rId5"/>
          <a:stretch>
            <a:fillRect/>
          </a:stretch>
        </p:blipFill>
        <p:spPr>
          <a:xfrm>
            <a:off x="450000" y="1752766"/>
            <a:ext cx="1872286" cy="1330619"/>
          </a:xfrm>
          <a:prstGeom prst="rect">
            <a:avLst/>
          </a:prstGeom>
        </p:spPr>
      </p:pic>
      <p:sp>
        <p:nvSpPr>
          <p:cNvPr id="5" name="Título 30">
            <a:extLst>
              <a:ext uri="{FF2B5EF4-FFF2-40B4-BE49-F238E27FC236}">
                <a16:creationId xmlns:a16="http://schemas.microsoft.com/office/drawing/2014/main" id="{BFDFC2BD-1030-376D-CA99-72490F8A4FB8}"/>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pic>
        <p:nvPicPr>
          <p:cNvPr id="9" name="Imagen 8">
            <a:extLst>
              <a:ext uri="{FF2B5EF4-FFF2-40B4-BE49-F238E27FC236}">
                <a16:creationId xmlns:a16="http://schemas.microsoft.com/office/drawing/2014/main" id="{B8A1B3B0-C52B-F0A4-F0F6-80309BA28F92}"/>
              </a:ext>
            </a:extLst>
          </p:cNvPr>
          <p:cNvPicPr>
            <a:picLocks noChangeAspect="1"/>
          </p:cNvPicPr>
          <p:nvPr/>
        </p:nvPicPr>
        <p:blipFill>
          <a:blip r:embed="rId6"/>
          <a:stretch>
            <a:fillRect/>
          </a:stretch>
        </p:blipFill>
        <p:spPr>
          <a:xfrm>
            <a:off x="4292648" y="4531531"/>
            <a:ext cx="3248369" cy="986706"/>
          </a:xfrm>
          <a:prstGeom prst="rect">
            <a:avLst/>
          </a:prstGeom>
        </p:spPr>
      </p:pic>
      <p:pic>
        <p:nvPicPr>
          <p:cNvPr id="10" name="Imagen 9">
            <a:extLst>
              <a:ext uri="{FF2B5EF4-FFF2-40B4-BE49-F238E27FC236}">
                <a16:creationId xmlns:a16="http://schemas.microsoft.com/office/drawing/2014/main" id="{B2D5D4A1-4A07-25B0-1EB3-DD0B4963D899}"/>
              </a:ext>
            </a:extLst>
          </p:cNvPr>
          <p:cNvPicPr>
            <a:picLocks noChangeAspect="1"/>
          </p:cNvPicPr>
          <p:nvPr/>
        </p:nvPicPr>
        <p:blipFill>
          <a:blip r:embed="rId7"/>
          <a:stretch>
            <a:fillRect/>
          </a:stretch>
        </p:blipFill>
        <p:spPr>
          <a:xfrm>
            <a:off x="7901445" y="4491146"/>
            <a:ext cx="3381321" cy="1027091"/>
          </a:xfrm>
          <a:prstGeom prst="rect">
            <a:avLst/>
          </a:prstGeom>
        </p:spPr>
      </p:pic>
      <p:pic>
        <p:nvPicPr>
          <p:cNvPr id="13" name="Imagen 12">
            <a:extLst>
              <a:ext uri="{FF2B5EF4-FFF2-40B4-BE49-F238E27FC236}">
                <a16:creationId xmlns:a16="http://schemas.microsoft.com/office/drawing/2014/main" id="{9D9CCE73-ADE6-BBF8-FFDF-17E68EDA2919}"/>
              </a:ext>
            </a:extLst>
          </p:cNvPr>
          <p:cNvPicPr>
            <a:picLocks noChangeAspect="1"/>
          </p:cNvPicPr>
          <p:nvPr/>
        </p:nvPicPr>
        <p:blipFill>
          <a:blip r:embed="rId8"/>
          <a:stretch>
            <a:fillRect/>
          </a:stretch>
        </p:blipFill>
        <p:spPr>
          <a:xfrm>
            <a:off x="837745" y="4567744"/>
            <a:ext cx="3094475" cy="939960"/>
          </a:xfrm>
          <a:prstGeom prst="rect">
            <a:avLst/>
          </a:prstGeom>
        </p:spPr>
      </p:pic>
    </p:spTree>
    <p:custDataLst>
      <p:tags r:id="rId1"/>
    </p:custDataLst>
    <p:extLst>
      <p:ext uri="{BB962C8B-B14F-4D97-AF65-F5344CB8AC3E}">
        <p14:creationId xmlns:p14="http://schemas.microsoft.com/office/powerpoint/2010/main" val="31925548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3" name="CuadroTexto 2">
            <a:extLst>
              <a:ext uri="{FF2B5EF4-FFF2-40B4-BE49-F238E27FC236}">
                <a16:creationId xmlns:a16="http://schemas.microsoft.com/office/drawing/2014/main" id="{7B532D8C-F062-EA2C-AA83-1FF2B91F8D98}"/>
              </a:ext>
            </a:extLst>
          </p:cNvPr>
          <p:cNvSpPr txBox="1"/>
          <p:nvPr/>
        </p:nvSpPr>
        <p:spPr>
          <a:xfrm>
            <a:off x="2322286" y="1975315"/>
            <a:ext cx="8156820" cy="3108543"/>
          </a:xfrm>
          <a:prstGeom prst="rect">
            <a:avLst/>
          </a:prstGeom>
          <a:noFill/>
        </p:spPr>
        <p:txBody>
          <a:bodyPr wrap="square" rtlCol="0">
            <a:spAutoFit/>
          </a:bodyPr>
          <a:lstStyle/>
          <a:p>
            <a:pPr algn="just">
              <a:buClr>
                <a:srgbClr val="004C14"/>
              </a:buClr>
              <a:buSzPct val="120000"/>
            </a:pPr>
            <a:r>
              <a:rPr lang="es-ES" b="1" dirty="0">
                <a:solidFill>
                  <a:srgbClr val="004C14"/>
                </a:solidFill>
                <a:latin typeface="ACHS Nueva Sans Medium" pitchFamily="2" charset="77"/>
                <a:cs typeface="Arial" panose="020B0604020202020204" pitchFamily="34" charset="0"/>
              </a:rPr>
              <a:t>Acta de elección. </a:t>
            </a:r>
          </a:p>
          <a:p>
            <a:pPr algn="just">
              <a:buClr>
                <a:srgbClr val="004C14"/>
              </a:buClr>
              <a:buSzPct val="120000"/>
            </a:pPr>
            <a:endParaRPr lang="es-ES" b="1" dirty="0">
              <a:solidFill>
                <a:srgbClr val="004C14"/>
              </a:solidFill>
              <a:latin typeface="ACHS Nueva Sans Medium" pitchFamily="2" charset="77"/>
              <a:cs typeface="Arial" panose="020B0604020202020204" pitchFamily="34" charset="0"/>
            </a:endParaRPr>
          </a:p>
          <a:p>
            <a:pPr algn="just">
              <a:buClr>
                <a:srgbClr val="004C14"/>
              </a:buClr>
              <a:buSzPct val="120000"/>
            </a:pPr>
            <a:r>
              <a:rPr lang="es-ES" sz="1600" dirty="0">
                <a:solidFill>
                  <a:prstClr val="black"/>
                </a:solidFill>
                <a:latin typeface="ACHS Nueva Sans Medium" pitchFamily="2" charset="77"/>
                <a:cs typeface="Arial" panose="020B0604020202020204" pitchFamily="34" charset="0"/>
              </a:rPr>
              <a:t>Debe contener mecanismos presenciales o por medios electrónicos idóneos; indicación del total de votantes; del total de representantes por elegir; de los nombres, en orden decreciente, de las personas que obtuvieron votos; y de la nómina de los elegidos.</a:t>
            </a:r>
          </a:p>
          <a:p>
            <a:pPr algn="just">
              <a:buClr>
                <a:srgbClr val="004C14"/>
              </a:buClr>
              <a:buSzPct val="120000"/>
            </a:pPr>
            <a:endParaRPr lang="es-ES" sz="1600" dirty="0">
              <a:solidFill>
                <a:prstClr val="black"/>
              </a:solidFill>
              <a:latin typeface="ACHS Nueva Sans Medium" pitchFamily="2" charset="77"/>
              <a:cs typeface="Arial" panose="020B0604020202020204" pitchFamily="34" charset="0"/>
            </a:endParaRPr>
          </a:p>
          <a:p>
            <a:pPr algn="just">
              <a:buClr>
                <a:srgbClr val="004C14"/>
              </a:buClr>
              <a:buSzPct val="120000"/>
            </a:pPr>
            <a:r>
              <a:rPr lang="es-ES" sz="1600" dirty="0">
                <a:solidFill>
                  <a:prstClr val="black"/>
                </a:solidFill>
                <a:latin typeface="ACHS Nueva Sans Medium" pitchFamily="2" charset="77"/>
                <a:cs typeface="Arial" panose="020B0604020202020204" pitchFamily="34" charset="0"/>
              </a:rPr>
              <a:t>El acta será suscrita por quien haya presidido la elección y por las personas que deseen hacerlo. Una copia de ella deberá remitirse a la entidad empleadora y otra se archivará en el registro del Comité Paritario de Higiene y Seguridad correspondiente.</a:t>
            </a:r>
          </a:p>
          <a:p>
            <a:pPr algn="just">
              <a:buClr>
                <a:srgbClr val="004C14"/>
              </a:buClr>
              <a:buSzPct val="120000"/>
            </a:pPr>
            <a:endParaRPr lang="es-ES" sz="1600" dirty="0">
              <a:solidFill>
                <a:prstClr val="black"/>
              </a:solidFill>
              <a:latin typeface="ACHS Nueva Sans Medium" pitchFamily="2" charset="77"/>
              <a:cs typeface="Arial" panose="020B0604020202020204" pitchFamily="34" charset="0"/>
            </a:endParaRPr>
          </a:p>
          <a:p>
            <a:pPr algn="just">
              <a:buClr>
                <a:srgbClr val="004C14"/>
              </a:buClr>
              <a:buSzPct val="120000"/>
            </a:pPr>
            <a:r>
              <a:rPr lang="es-ES" sz="1600" dirty="0">
                <a:solidFill>
                  <a:prstClr val="black"/>
                </a:solidFill>
                <a:latin typeface="ACHS Nueva Sans Medium" pitchFamily="2" charset="77"/>
                <a:cs typeface="Arial" panose="020B0604020202020204" pitchFamily="34" charset="0"/>
              </a:rPr>
              <a:t>Designación de la persona trabajadora aforada. La designación deberá ser comunicada por escrito a la entidad empleadora a más tardar el día laboral siguiente.</a:t>
            </a:r>
          </a:p>
        </p:txBody>
      </p:sp>
      <p:pic>
        <p:nvPicPr>
          <p:cNvPr id="11" name="Imagen 10">
            <a:extLst>
              <a:ext uri="{FF2B5EF4-FFF2-40B4-BE49-F238E27FC236}">
                <a16:creationId xmlns:a16="http://schemas.microsoft.com/office/drawing/2014/main" id="{4A54F9A1-1BFC-4CCC-0E88-1D84C5269C0D}"/>
              </a:ext>
            </a:extLst>
          </p:cNvPr>
          <p:cNvPicPr>
            <a:picLocks noChangeAspect="1"/>
          </p:cNvPicPr>
          <p:nvPr/>
        </p:nvPicPr>
        <p:blipFill>
          <a:blip r:embed="rId5"/>
          <a:stretch>
            <a:fillRect/>
          </a:stretch>
        </p:blipFill>
        <p:spPr>
          <a:xfrm>
            <a:off x="450000" y="1752766"/>
            <a:ext cx="1872286" cy="1330619"/>
          </a:xfrm>
          <a:prstGeom prst="rect">
            <a:avLst/>
          </a:prstGeom>
        </p:spPr>
      </p:pic>
      <p:sp>
        <p:nvSpPr>
          <p:cNvPr id="5" name="Título 30">
            <a:extLst>
              <a:ext uri="{FF2B5EF4-FFF2-40B4-BE49-F238E27FC236}">
                <a16:creationId xmlns:a16="http://schemas.microsoft.com/office/drawing/2014/main" id="{BFDFC2BD-1030-376D-CA99-72490F8A4FB8}"/>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35417502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graphicFrame>
        <p:nvGraphicFramePr>
          <p:cNvPr id="10" name="Diagrama 9">
            <a:extLst>
              <a:ext uri="{FF2B5EF4-FFF2-40B4-BE49-F238E27FC236}">
                <a16:creationId xmlns:a16="http://schemas.microsoft.com/office/drawing/2014/main" id="{6703CBAC-6FE4-F9A8-5EDA-0986C2662A8D}"/>
              </a:ext>
            </a:extLst>
          </p:cNvPr>
          <p:cNvGraphicFramePr/>
          <p:nvPr>
            <p:extLst>
              <p:ext uri="{D42A27DB-BD31-4B8C-83A1-F6EECF244321}">
                <p14:modId xmlns:p14="http://schemas.microsoft.com/office/powerpoint/2010/main" val="353158008"/>
              </p:ext>
            </p:extLst>
          </p:nvPr>
        </p:nvGraphicFramePr>
        <p:xfrm>
          <a:off x="429942" y="288634"/>
          <a:ext cx="13198972" cy="62407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3" name="CuadroTexto 2">
            <a:extLst>
              <a:ext uri="{FF2B5EF4-FFF2-40B4-BE49-F238E27FC236}">
                <a16:creationId xmlns:a16="http://schemas.microsoft.com/office/drawing/2014/main" id="{7B532D8C-F062-EA2C-AA83-1FF2B91F8D98}"/>
              </a:ext>
            </a:extLst>
          </p:cNvPr>
          <p:cNvSpPr txBox="1"/>
          <p:nvPr/>
        </p:nvSpPr>
        <p:spPr>
          <a:xfrm>
            <a:off x="4067504" y="4675030"/>
            <a:ext cx="5860268" cy="1569660"/>
          </a:xfrm>
          <a:prstGeom prst="rect">
            <a:avLst/>
          </a:prstGeom>
          <a:noFill/>
        </p:spPr>
        <p:txBody>
          <a:bodyPr wrap="square" rtlCol="0">
            <a:spAutoFit/>
          </a:bodyPr>
          <a:lstStyle/>
          <a:p>
            <a:pPr marL="285750" indent="-285750" algn="just">
              <a:buClr>
                <a:srgbClr val="004C14"/>
              </a:buClr>
              <a:buSzPct val="120000"/>
              <a:buFont typeface="Wingdings" panose="05000000000000000000" pitchFamily="2" charset="2"/>
              <a:buChar char="ü"/>
            </a:pPr>
            <a:r>
              <a:rPr lang="es-ES" sz="1600" dirty="0">
                <a:solidFill>
                  <a:prstClr val="black"/>
                </a:solidFill>
                <a:latin typeface="ACHS Nueva Sans Medium" pitchFamily="2" charset="77"/>
                <a:cs typeface="Arial" panose="020B0604020202020204" pitchFamily="34" charset="0"/>
              </a:rPr>
              <a:t>En la primera reunión del Comité se designarán las personas que ocuparán los cargos a que se refiere este reglamento, decisión que se comunicará por escrito a la entidad empleadora en el más breve plazo. De todo lo obrado en esta reunión de constitución, deberá levantarse un acta.</a:t>
            </a:r>
          </a:p>
          <a:p>
            <a:pPr algn="just">
              <a:buClr>
                <a:srgbClr val="004C14"/>
              </a:buClr>
              <a:buSzPct val="120000"/>
            </a:pPr>
            <a:r>
              <a:rPr lang="es-ES" sz="1600" b="1" dirty="0">
                <a:solidFill>
                  <a:srgbClr val="004C14"/>
                </a:solidFill>
                <a:latin typeface="ACHS Nueva Sans Medium" pitchFamily="2" charset="77"/>
                <a:cs typeface="Arial" panose="020B0604020202020204" pitchFamily="34" charset="0"/>
              </a:rPr>
              <a:t> </a:t>
            </a:r>
            <a:endParaRPr lang="es-ES" sz="1600" dirty="0">
              <a:solidFill>
                <a:prstClr val="black"/>
              </a:solidFill>
              <a:latin typeface="ACHS Nueva Sans Medium" pitchFamily="2" charset="77"/>
              <a:cs typeface="Arial" panose="020B0604020202020204" pitchFamily="34" charset="0"/>
            </a:endParaRPr>
          </a:p>
        </p:txBody>
      </p:sp>
      <p:sp>
        <p:nvSpPr>
          <p:cNvPr id="5" name="Flecha: doblada 4">
            <a:extLst>
              <a:ext uri="{FF2B5EF4-FFF2-40B4-BE49-F238E27FC236}">
                <a16:creationId xmlns:a16="http://schemas.microsoft.com/office/drawing/2014/main" id="{D10090AC-B2FF-62B8-6A5B-FECCB504D4B4}"/>
              </a:ext>
            </a:extLst>
          </p:cNvPr>
          <p:cNvSpPr/>
          <p:nvPr/>
        </p:nvSpPr>
        <p:spPr>
          <a:xfrm rot="10800000" flipH="1">
            <a:off x="3154702" y="4061251"/>
            <a:ext cx="636476" cy="1479579"/>
          </a:xfrm>
          <a:prstGeom prst="bentArrow">
            <a:avLst/>
          </a:prstGeom>
          <a:solidFill>
            <a:srgbClr val="004C1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solidFill>
                <a:schemeClr val="tx1"/>
              </a:solidFill>
            </a:endParaRPr>
          </a:p>
        </p:txBody>
      </p:sp>
      <p:sp>
        <p:nvSpPr>
          <p:cNvPr id="9" name="Título 30">
            <a:extLst>
              <a:ext uri="{FF2B5EF4-FFF2-40B4-BE49-F238E27FC236}">
                <a16:creationId xmlns:a16="http://schemas.microsoft.com/office/drawing/2014/main" id="{03D313EA-89CA-CC34-9013-8E276547DB2A}"/>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16992268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graphicFrame>
        <p:nvGraphicFramePr>
          <p:cNvPr id="10" name="Diagrama 9">
            <a:extLst>
              <a:ext uri="{FF2B5EF4-FFF2-40B4-BE49-F238E27FC236}">
                <a16:creationId xmlns:a16="http://schemas.microsoft.com/office/drawing/2014/main" id="{6703CBAC-6FE4-F9A8-5EDA-0986C2662A8D}"/>
              </a:ext>
            </a:extLst>
          </p:cNvPr>
          <p:cNvGraphicFramePr/>
          <p:nvPr>
            <p:extLst>
              <p:ext uri="{D42A27DB-BD31-4B8C-83A1-F6EECF244321}">
                <p14:modId xmlns:p14="http://schemas.microsoft.com/office/powerpoint/2010/main" val="651914401"/>
              </p:ext>
            </p:extLst>
          </p:nvPr>
        </p:nvGraphicFramePr>
        <p:xfrm>
          <a:off x="429942" y="288634"/>
          <a:ext cx="13198972" cy="62407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3" name="CuadroTexto 2">
            <a:extLst>
              <a:ext uri="{FF2B5EF4-FFF2-40B4-BE49-F238E27FC236}">
                <a16:creationId xmlns:a16="http://schemas.microsoft.com/office/drawing/2014/main" id="{7B532D8C-F062-EA2C-AA83-1FF2B91F8D98}"/>
              </a:ext>
            </a:extLst>
          </p:cNvPr>
          <p:cNvSpPr txBox="1"/>
          <p:nvPr/>
        </p:nvSpPr>
        <p:spPr>
          <a:xfrm>
            <a:off x="2017487" y="4562056"/>
            <a:ext cx="4876799" cy="1077218"/>
          </a:xfrm>
          <a:prstGeom prst="rect">
            <a:avLst/>
          </a:prstGeom>
          <a:noFill/>
        </p:spPr>
        <p:txBody>
          <a:bodyPr wrap="square" rtlCol="0">
            <a:spAutoFit/>
          </a:bodyPr>
          <a:lstStyle/>
          <a:p>
            <a:pPr marL="285750" indent="-285750" algn="just">
              <a:buClr>
                <a:srgbClr val="004C14"/>
              </a:buClr>
              <a:buSzPct val="120000"/>
              <a:buFont typeface="Wingdings" panose="05000000000000000000" pitchFamily="2" charset="2"/>
              <a:buChar char="ü"/>
            </a:pPr>
            <a:r>
              <a:rPr lang="es-ES" sz="1600" dirty="0">
                <a:solidFill>
                  <a:prstClr val="black"/>
                </a:solidFill>
                <a:latin typeface="ACHS Nueva Sans Medium" pitchFamily="2" charset="77"/>
                <a:cs typeface="Arial" panose="020B0604020202020204" pitchFamily="34" charset="0"/>
              </a:rPr>
              <a:t>Corresponderá a la entidad empleadora otorgar las facilidades y adoptar las medidas necesarias paraque funcione adecuadamente el o los Comités Paritarios de Higiene y Seguridad.</a:t>
            </a:r>
          </a:p>
        </p:txBody>
      </p:sp>
      <p:sp>
        <p:nvSpPr>
          <p:cNvPr id="9" name="Título 30">
            <a:extLst>
              <a:ext uri="{FF2B5EF4-FFF2-40B4-BE49-F238E27FC236}">
                <a16:creationId xmlns:a16="http://schemas.microsoft.com/office/drawing/2014/main" id="{03D313EA-89CA-CC34-9013-8E276547DB2A}"/>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
        <p:nvSpPr>
          <p:cNvPr id="2" name="Flecha: hacia abajo 1">
            <a:extLst>
              <a:ext uri="{FF2B5EF4-FFF2-40B4-BE49-F238E27FC236}">
                <a16:creationId xmlns:a16="http://schemas.microsoft.com/office/drawing/2014/main" id="{985F8D1B-FC85-F801-555A-2FD8E3AB76A8}"/>
              </a:ext>
            </a:extLst>
          </p:cNvPr>
          <p:cNvSpPr/>
          <p:nvPr/>
        </p:nvSpPr>
        <p:spPr>
          <a:xfrm>
            <a:off x="4310339" y="3051628"/>
            <a:ext cx="358950" cy="1129495"/>
          </a:xfrm>
          <a:prstGeom prst="downArrow">
            <a:avLst/>
          </a:prstGeom>
          <a:solidFill>
            <a:srgbClr val="004C1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solidFill>
                <a:schemeClr val="tx1"/>
              </a:solidFill>
            </a:endParaRPr>
          </a:p>
        </p:txBody>
      </p:sp>
    </p:spTree>
    <p:custDataLst>
      <p:tags r:id="rId1"/>
    </p:custDataLst>
    <p:extLst>
      <p:ext uri="{BB962C8B-B14F-4D97-AF65-F5344CB8AC3E}">
        <p14:creationId xmlns:p14="http://schemas.microsoft.com/office/powerpoint/2010/main" val="24928590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solidFill>
                  <a:srgbClr val="EAEADD"/>
                </a:solidFill>
              </a:rPr>
              <a:t>Facilidades             para el funcionamiento del CPHS</a:t>
            </a:r>
            <a:endParaRPr lang="es-ES"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3" name="CuadroTexto 2">
            <a:extLst>
              <a:ext uri="{FF2B5EF4-FFF2-40B4-BE49-F238E27FC236}">
                <a16:creationId xmlns:a16="http://schemas.microsoft.com/office/drawing/2014/main" id="{7B532D8C-F062-EA2C-AA83-1FF2B91F8D98}"/>
              </a:ext>
            </a:extLst>
          </p:cNvPr>
          <p:cNvSpPr txBox="1"/>
          <p:nvPr/>
        </p:nvSpPr>
        <p:spPr>
          <a:xfrm>
            <a:off x="2227944" y="1989351"/>
            <a:ext cx="9151256" cy="4770537"/>
          </a:xfrm>
          <a:prstGeom prst="rect">
            <a:avLst/>
          </a:prstGeom>
          <a:noFill/>
        </p:spPr>
        <p:txBody>
          <a:bodyPr wrap="square" rtlCol="0">
            <a:spAutoFit/>
          </a:bodyPr>
          <a:lstStyle/>
          <a:p>
            <a:pPr marL="285750" indent="-285750" algn="just">
              <a:buClr>
                <a:srgbClr val="004C14"/>
              </a:buClr>
              <a:buSzPct val="120000"/>
              <a:buFont typeface="Wingdings" panose="05000000000000000000" pitchFamily="2" charset="2"/>
              <a:buChar char="ü"/>
            </a:pPr>
            <a:r>
              <a:rPr lang="es-ES" sz="1600" dirty="0">
                <a:solidFill>
                  <a:prstClr val="black"/>
                </a:solidFill>
                <a:latin typeface="ACHS Nueva Sans Medium" pitchFamily="2" charset="77"/>
                <a:cs typeface="Arial" panose="020B0604020202020204" pitchFamily="34" charset="0"/>
              </a:rPr>
              <a:t>1. Dar las facilidades para que cualquiera de los integrantes del CPHS acompañe al experto en prevención de riesgos de la entidad empleadora o a los especialistas del respectivo organismo administrador, así como a los Inspectores del Trabajo, en las visitas y fiscalizaciones que estos efectúen a los lugares de trabajo, para constatar el cumplimiento de la normativa sobre prevención de riesgos laborales, pudiendo formularles las observaciones que estimen conveniente.</a:t>
            </a:r>
          </a:p>
          <a:p>
            <a:pPr marL="285750" indent="-285750" algn="just">
              <a:buClr>
                <a:srgbClr val="004C14"/>
              </a:buClr>
              <a:buSzPct val="120000"/>
              <a:buFont typeface="Wingdings" panose="05000000000000000000" pitchFamily="2" charset="2"/>
              <a:buChar char="ü"/>
            </a:pPr>
            <a:endParaRPr lang="es-ES" sz="1600" dirty="0">
              <a:solidFill>
                <a:prstClr val="black"/>
              </a:solidFill>
              <a:latin typeface="ACHS Nueva Sans Medium" pitchFamily="2" charset="77"/>
              <a:cs typeface="Arial" panose="020B0604020202020204" pitchFamily="34" charset="0"/>
            </a:endParaRPr>
          </a:p>
          <a:p>
            <a:pPr marL="285750" indent="-285750" algn="just">
              <a:buFont typeface="Wingdings" panose="05000000000000000000" pitchFamily="2" charset="2"/>
              <a:buChar char="ü"/>
            </a:pPr>
            <a:r>
              <a:rPr lang="es-ES" sz="1600" dirty="0">
                <a:solidFill>
                  <a:prstClr val="black"/>
                </a:solidFill>
                <a:latin typeface="ACHS Nueva Sans Medium" pitchFamily="2" charset="77"/>
                <a:cs typeface="Arial" panose="020B0604020202020204" pitchFamily="34" charset="0"/>
              </a:rPr>
              <a:t>2. Informar oportunamente al CPHS sobre los accidentes del trabajo ocurridos y de las acciones preventivas adoptadas cuando una enfermedad es calificada como de origen laboral.</a:t>
            </a:r>
          </a:p>
          <a:p>
            <a:pPr marL="285750" indent="-285750" algn="just">
              <a:buFont typeface="Wingdings" panose="05000000000000000000" pitchFamily="2" charset="2"/>
              <a:buChar char="ü"/>
            </a:pPr>
            <a:endParaRPr lang="es-ES" sz="1600" dirty="0">
              <a:solidFill>
                <a:prstClr val="black"/>
              </a:solidFill>
              <a:latin typeface="ACHS Nueva Sans Medium" pitchFamily="2" charset="77"/>
              <a:cs typeface="Arial" panose="020B0604020202020204" pitchFamily="34" charset="0"/>
            </a:endParaRPr>
          </a:p>
          <a:p>
            <a:pPr marL="285750" indent="-285750" algn="just">
              <a:buFont typeface="Wingdings" panose="05000000000000000000" pitchFamily="2" charset="2"/>
              <a:buChar char="ü"/>
            </a:pPr>
            <a:r>
              <a:rPr lang="es-ES" sz="1600" dirty="0">
                <a:solidFill>
                  <a:prstClr val="black"/>
                </a:solidFill>
                <a:latin typeface="ACHS Nueva Sans Medium" pitchFamily="2" charset="77"/>
                <a:cs typeface="Arial" panose="020B0604020202020204" pitchFamily="34" charset="0"/>
              </a:rPr>
              <a:t>3. Coordinar con el CPHS la implementación del programa preventivo de la entidad empleadora, particularmente las actividades de capacitación y de difusión de la SST.</a:t>
            </a:r>
          </a:p>
          <a:p>
            <a:pPr marL="285750" indent="-285750" algn="just">
              <a:buFont typeface="Wingdings" panose="05000000000000000000" pitchFamily="2" charset="2"/>
              <a:buChar char="ü"/>
            </a:pPr>
            <a:endParaRPr lang="es-ES" sz="1600" dirty="0">
              <a:solidFill>
                <a:prstClr val="black"/>
              </a:solidFill>
              <a:latin typeface="ACHS Nueva Sans Medium" pitchFamily="2" charset="77"/>
              <a:cs typeface="Arial" panose="020B0604020202020204" pitchFamily="34" charset="0"/>
            </a:endParaRPr>
          </a:p>
          <a:p>
            <a:pPr marL="285750" indent="-285750" algn="just">
              <a:buFont typeface="Wingdings" panose="05000000000000000000" pitchFamily="2" charset="2"/>
              <a:buChar char="ü"/>
            </a:pPr>
            <a:r>
              <a:rPr lang="es-ES" sz="1600" dirty="0">
                <a:solidFill>
                  <a:prstClr val="black"/>
                </a:solidFill>
                <a:latin typeface="ACHS Nueva Sans Medium" pitchFamily="2" charset="77"/>
                <a:cs typeface="Arial" panose="020B0604020202020204" pitchFamily="34" charset="0"/>
              </a:rPr>
              <a:t>4. Consultar al CPHS, cuando se prevean cambios en los procesos de trabajo, sobre el contenido o la organización del trabajo que puedan tener repercusiones graves para la vida o la salud de las personas trabajadoras; y,</a:t>
            </a:r>
          </a:p>
          <a:p>
            <a:pPr marL="285750" indent="-285750" algn="just">
              <a:buFont typeface="Wingdings" panose="05000000000000000000" pitchFamily="2" charset="2"/>
              <a:buChar char="ü"/>
            </a:pPr>
            <a:endParaRPr lang="es-ES" sz="1600" dirty="0">
              <a:solidFill>
                <a:prstClr val="black"/>
              </a:solidFill>
              <a:latin typeface="ACHS Nueva Sans Medium" pitchFamily="2" charset="77"/>
              <a:cs typeface="Arial" panose="020B0604020202020204" pitchFamily="34" charset="0"/>
            </a:endParaRPr>
          </a:p>
          <a:p>
            <a:pPr marL="285750" indent="-285750" algn="just">
              <a:buFont typeface="Wingdings" panose="05000000000000000000" pitchFamily="2" charset="2"/>
              <a:buChar char="ü"/>
            </a:pPr>
            <a:r>
              <a:rPr lang="es-ES" sz="1600" dirty="0">
                <a:solidFill>
                  <a:prstClr val="black"/>
                </a:solidFill>
                <a:latin typeface="ACHS Nueva Sans Medium" pitchFamily="2" charset="77"/>
                <a:cs typeface="Arial" panose="020B0604020202020204" pitchFamily="34" charset="0"/>
              </a:rPr>
              <a:t>5. Permitir el libre acceso a los lugares de trabajo de cualquiera de los integrantes del Comité para el cumplimiento de sus funciones, incluyendo la entrevista a personas trabajadoras, siempre que no se altere el normal desarrollo del proceso productivo.</a:t>
            </a:r>
          </a:p>
        </p:txBody>
      </p:sp>
      <p:sp>
        <p:nvSpPr>
          <p:cNvPr id="9" name="Título 30">
            <a:extLst>
              <a:ext uri="{FF2B5EF4-FFF2-40B4-BE49-F238E27FC236}">
                <a16:creationId xmlns:a16="http://schemas.microsoft.com/office/drawing/2014/main" id="{03D313EA-89CA-CC34-9013-8E276547DB2A}"/>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pic>
        <p:nvPicPr>
          <p:cNvPr id="11" name="Imagen 10">
            <a:extLst>
              <a:ext uri="{FF2B5EF4-FFF2-40B4-BE49-F238E27FC236}">
                <a16:creationId xmlns:a16="http://schemas.microsoft.com/office/drawing/2014/main" id="{36C92D05-D647-7143-41D3-88534874BE83}"/>
              </a:ext>
            </a:extLst>
          </p:cNvPr>
          <p:cNvPicPr>
            <a:picLocks noChangeAspect="1"/>
          </p:cNvPicPr>
          <p:nvPr/>
        </p:nvPicPr>
        <p:blipFill>
          <a:blip r:embed="rId5"/>
          <a:stretch>
            <a:fillRect/>
          </a:stretch>
        </p:blipFill>
        <p:spPr>
          <a:xfrm>
            <a:off x="275829" y="1686867"/>
            <a:ext cx="1741658" cy="1218154"/>
          </a:xfrm>
          <a:prstGeom prst="rect">
            <a:avLst/>
          </a:prstGeom>
        </p:spPr>
      </p:pic>
    </p:spTree>
    <p:custDataLst>
      <p:tags r:id="rId1"/>
    </p:custDataLst>
    <p:extLst>
      <p:ext uri="{BB962C8B-B14F-4D97-AF65-F5344CB8AC3E}">
        <p14:creationId xmlns:p14="http://schemas.microsoft.com/office/powerpoint/2010/main" val="6195807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graphicFrame>
        <p:nvGraphicFramePr>
          <p:cNvPr id="10" name="Diagrama 9">
            <a:extLst>
              <a:ext uri="{FF2B5EF4-FFF2-40B4-BE49-F238E27FC236}">
                <a16:creationId xmlns:a16="http://schemas.microsoft.com/office/drawing/2014/main" id="{6703CBAC-6FE4-F9A8-5EDA-0986C2662A8D}"/>
              </a:ext>
            </a:extLst>
          </p:cNvPr>
          <p:cNvGraphicFramePr/>
          <p:nvPr>
            <p:extLst>
              <p:ext uri="{D42A27DB-BD31-4B8C-83A1-F6EECF244321}">
                <p14:modId xmlns:p14="http://schemas.microsoft.com/office/powerpoint/2010/main" val="2266837911"/>
              </p:ext>
            </p:extLst>
          </p:nvPr>
        </p:nvGraphicFramePr>
        <p:xfrm>
          <a:off x="429942" y="288634"/>
          <a:ext cx="13198972" cy="62407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3" name="CuadroTexto 2">
            <a:extLst>
              <a:ext uri="{FF2B5EF4-FFF2-40B4-BE49-F238E27FC236}">
                <a16:creationId xmlns:a16="http://schemas.microsoft.com/office/drawing/2014/main" id="{7B532D8C-F062-EA2C-AA83-1FF2B91F8D98}"/>
              </a:ext>
            </a:extLst>
          </p:cNvPr>
          <p:cNvSpPr txBox="1"/>
          <p:nvPr/>
        </p:nvSpPr>
        <p:spPr>
          <a:xfrm>
            <a:off x="3019197" y="4525192"/>
            <a:ext cx="8699542" cy="338554"/>
          </a:xfrm>
          <a:prstGeom prst="rect">
            <a:avLst/>
          </a:prstGeom>
          <a:noFill/>
        </p:spPr>
        <p:txBody>
          <a:bodyPr wrap="square" rtlCol="0">
            <a:spAutoFit/>
          </a:bodyPr>
          <a:lstStyle/>
          <a:p>
            <a:pPr algn="just">
              <a:buClr>
                <a:srgbClr val="004C14"/>
              </a:buClr>
              <a:buSzPct val="120000"/>
            </a:pPr>
            <a:endParaRPr lang="es-ES" sz="1600" dirty="0">
              <a:solidFill>
                <a:prstClr val="black"/>
              </a:solidFill>
              <a:latin typeface="ACHS Nueva Sans Medium" pitchFamily="2" charset="77"/>
              <a:cs typeface="Arial" panose="020B0604020202020204" pitchFamily="34" charset="0"/>
            </a:endParaRPr>
          </a:p>
        </p:txBody>
      </p:sp>
      <p:sp>
        <p:nvSpPr>
          <p:cNvPr id="9" name="Título 30">
            <a:extLst>
              <a:ext uri="{FF2B5EF4-FFF2-40B4-BE49-F238E27FC236}">
                <a16:creationId xmlns:a16="http://schemas.microsoft.com/office/drawing/2014/main" id="{03D313EA-89CA-CC34-9013-8E276547DB2A}"/>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
        <p:nvSpPr>
          <p:cNvPr id="2" name="Flecha: hacia abajo 1">
            <a:extLst>
              <a:ext uri="{FF2B5EF4-FFF2-40B4-BE49-F238E27FC236}">
                <a16:creationId xmlns:a16="http://schemas.microsoft.com/office/drawing/2014/main" id="{DAAFDDA6-CA1F-24AD-391E-83E0039A8C1D}"/>
              </a:ext>
            </a:extLst>
          </p:cNvPr>
          <p:cNvSpPr/>
          <p:nvPr/>
        </p:nvSpPr>
        <p:spPr>
          <a:xfrm>
            <a:off x="6670478" y="3228944"/>
            <a:ext cx="358950" cy="1025543"/>
          </a:xfrm>
          <a:prstGeom prst="downArrow">
            <a:avLst/>
          </a:prstGeom>
          <a:solidFill>
            <a:srgbClr val="004C1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solidFill>
                <a:schemeClr val="tx1"/>
              </a:solidFill>
            </a:endParaRPr>
          </a:p>
        </p:txBody>
      </p:sp>
      <p:pic>
        <p:nvPicPr>
          <p:cNvPr id="14" name="Imagen 13">
            <a:extLst>
              <a:ext uri="{FF2B5EF4-FFF2-40B4-BE49-F238E27FC236}">
                <a16:creationId xmlns:a16="http://schemas.microsoft.com/office/drawing/2014/main" id="{57C66151-206C-2DA1-67D5-8E41C4073A49}"/>
              </a:ext>
            </a:extLst>
          </p:cNvPr>
          <p:cNvPicPr>
            <a:picLocks noChangeAspect="1"/>
          </p:cNvPicPr>
          <p:nvPr/>
        </p:nvPicPr>
        <p:blipFill>
          <a:blip r:embed="rId10"/>
          <a:stretch>
            <a:fillRect/>
          </a:stretch>
        </p:blipFill>
        <p:spPr>
          <a:xfrm>
            <a:off x="4332156" y="4712151"/>
            <a:ext cx="5209762" cy="1440776"/>
          </a:xfrm>
          <a:prstGeom prst="rect">
            <a:avLst/>
          </a:prstGeom>
        </p:spPr>
      </p:pic>
    </p:spTree>
    <p:custDataLst>
      <p:tags r:id="rId1"/>
    </p:custDataLst>
    <p:extLst>
      <p:ext uri="{BB962C8B-B14F-4D97-AF65-F5344CB8AC3E}">
        <p14:creationId xmlns:p14="http://schemas.microsoft.com/office/powerpoint/2010/main" val="28525424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graphicFrame>
        <p:nvGraphicFramePr>
          <p:cNvPr id="10" name="Diagrama 9">
            <a:extLst>
              <a:ext uri="{FF2B5EF4-FFF2-40B4-BE49-F238E27FC236}">
                <a16:creationId xmlns:a16="http://schemas.microsoft.com/office/drawing/2014/main" id="{6703CBAC-6FE4-F9A8-5EDA-0986C2662A8D}"/>
              </a:ext>
            </a:extLst>
          </p:cNvPr>
          <p:cNvGraphicFramePr/>
          <p:nvPr>
            <p:extLst>
              <p:ext uri="{D42A27DB-BD31-4B8C-83A1-F6EECF244321}">
                <p14:modId xmlns:p14="http://schemas.microsoft.com/office/powerpoint/2010/main" val="3960369055"/>
              </p:ext>
            </p:extLst>
          </p:nvPr>
        </p:nvGraphicFramePr>
        <p:xfrm>
          <a:off x="429942" y="288634"/>
          <a:ext cx="13198972" cy="62407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3" name="CuadroTexto 2">
            <a:extLst>
              <a:ext uri="{FF2B5EF4-FFF2-40B4-BE49-F238E27FC236}">
                <a16:creationId xmlns:a16="http://schemas.microsoft.com/office/drawing/2014/main" id="{7B532D8C-F062-EA2C-AA83-1FF2B91F8D98}"/>
              </a:ext>
            </a:extLst>
          </p:cNvPr>
          <p:cNvSpPr txBox="1"/>
          <p:nvPr/>
        </p:nvSpPr>
        <p:spPr>
          <a:xfrm>
            <a:off x="4178307" y="4756663"/>
            <a:ext cx="7683768" cy="1077218"/>
          </a:xfrm>
          <a:prstGeom prst="rect">
            <a:avLst/>
          </a:prstGeom>
          <a:noFill/>
        </p:spPr>
        <p:txBody>
          <a:bodyPr wrap="square" rtlCol="0">
            <a:spAutoFit/>
          </a:bodyPr>
          <a:lstStyle/>
          <a:p>
            <a:pPr marL="285750" indent="-285750" algn="just">
              <a:buClr>
                <a:srgbClr val="004C14"/>
              </a:buClr>
              <a:buSzPct val="120000"/>
              <a:buFont typeface="Wingdings" panose="05000000000000000000" pitchFamily="2" charset="2"/>
              <a:buChar char="ü"/>
            </a:pPr>
            <a:r>
              <a:rPr lang="es-ES" sz="1600" dirty="0">
                <a:solidFill>
                  <a:prstClr val="black"/>
                </a:solidFill>
                <a:latin typeface="ACHS Nueva Sans Medium" pitchFamily="2" charset="77"/>
                <a:cs typeface="Arial" panose="020B0604020202020204" pitchFamily="34" charset="0"/>
              </a:rPr>
              <a:t>Deberá efectuarse una nueva designación o elección complementaria, según corresponda, para llenar el o los cupos vacantes, cuando el número de representantes titulares y/o suplentes vigentes no permita el correcto funcionamiento del comité. </a:t>
            </a:r>
          </a:p>
          <a:p>
            <a:pPr marL="285750" indent="-285750" algn="just">
              <a:buClr>
                <a:srgbClr val="004C14"/>
              </a:buClr>
              <a:buSzPct val="120000"/>
              <a:buFont typeface="Wingdings" panose="05000000000000000000" pitchFamily="2" charset="2"/>
              <a:buChar char="ü"/>
            </a:pPr>
            <a:endParaRPr lang="es-ES" sz="1600" dirty="0">
              <a:solidFill>
                <a:prstClr val="black"/>
              </a:solidFill>
              <a:latin typeface="ACHS Nueva Sans Medium" pitchFamily="2" charset="77"/>
              <a:cs typeface="Arial" panose="020B0604020202020204" pitchFamily="34" charset="0"/>
            </a:endParaRPr>
          </a:p>
        </p:txBody>
      </p:sp>
      <p:sp>
        <p:nvSpPr>
          <p:cNvPr id="9" name="Título 30">
            <a:extLst>
              <a:ext uri="{FF2B5EF4-FFF2-40B4-BE49-F238E27FC236}">
                <a16:creationId xmlns:a16="http://schemas.microsoft.com/office/drawing/2014/main" id="{03D313EA-89CA-CC34-9013-8E276547DB2A}"/>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
        <p:nvSpPr>
          <p:cNvPr id="2" name="Flecha: hacia abajo 1">
            <a:extLst>
              <a:ext uri="{FF2B5EF4-FFF2-40B4-BE49-F238E27FC236}">
                <a16:creationId xmlns:a16="http://schemas.microsoft.com/office/drawing/2014/main" id="{D1A15A56-D47D-27F7-34BC-4C88A4A610E7}"/>
              </a:ext>
            </a:extLst>
          </p:cNvPr>
          <p:cNvSpPr/>
          <p:nvPr/>
        </p:nvSpPr>
        <p:spPr>
          <a:xfrm>
            <a:off x="7840716" y="4010745"/>
            <a:ext cx="358950" cy="512772"/>
          </a:xfrm>
          <a:prstGeom prst="downArrow">
            <a:avLst/>
          </a:prstGeom>
          <a:solidFill>
            <a:srgbClr val="004C1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solidFill>
                <a:schemeClr val="tx1"/>
              </a:solidFill>
            </a:endParaRPr>
          </a:p>
        </p:txBody>
      </p:sp>
    </p:spTree>
    <p:custDataLst>
      <p:tags r:id="rId1"/>
    </p:custDataLst>
    <p:extLst>
      <p:ext uri="{BB962C8B-B14F-4D97-AF65-F5344CB8AC3E}">
        <p14:creationId xmlns:p14="http://schemas.microsoft.com/office/powerpoint/2010/main" val="11581733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graphicFrame>
        <p:nvGraphicFramePr>
          <p:cNvPr id="10" name="Diagrama 9">
            <a:extLst>
              <a:ext uri="{FF2B5EF4-FFF2-40B4-BE49-F238E27FC236}">
                <a16:creationId xmlns:a16="http://schemas.microsoft.com/office/drawing/2014/main" id="{6703CBAC-6FE4-F9A8-5EDA-0986C2662A8D}"/>
              </a:ext>
            </a:extLst>
          </p:cNvPr>
          <p:cNvGraphicFramePr/>
          <p:nvPr>
            <p:extLst>
              <p:ext uri="{D42A27DB-BD31-4B8C-83A1-F6EECF244321}">
                <p14:modId xmlns:p14="http://schemas.microsoft.com/office/powerpoint/2010/main" val="2141071446"/>
              </p:ext>
            </p:extLst>
          </p:nvPr>
        </p:nvGraphicFramePr>
        <p:xfrm>
          <a:off x="429942" y="288634"/>
          <a:ext cx="13198972" cy="62407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3" name="CuadroTexto 2">
            <a:extLst>
              <a:ext uri="{FF2B5EF4-FFF2-40B4-BE49-F238E27FC236}">
                <a16:creationId xmlns:a16="http://schemas.microsoft.com/office/drawing/2014/main" id="{7B532D8C-F062-EA2C-AA83-1FF2B91F8D98}"/>
              </a:ext>
            </a:extLst>
          </p:cNvPr>
          <p:cNvSpPr txBox="1"/>
          <p:nvPr/>
        </p:nvSpPr>
        <p:spPr>
          <a:xfrm>
            <a:off x="2351315" y="4464381"/>
            <a:ext cx="9599653" cy="2062103"/>
          </a:xfrm>
          <a:prstGeom prst="rect">
            <a:avLst/>
          </a:prstGeom>
          <a:noFill/>
        </p:spPr>
        <p:txBody>
          <a:bodyPr wrap="square" rtlCol="0">
            <a:spAutoFit/>
          </a:bodyPr>
          <a:lstStyle/>
          <a:p>
            <a:pPr marL="285750" indent="-285750" algn="just">
              <a:buClr>
                <a:srgbClr val="004C14"/>
              </a:buClr>
              <a:buSzPct val="120000"/>
              <a:buFont typeface="Wingdings" panose="05000000000000000000" pitchFamily="2" charset="2"/>
              <a:buChar char="ü"/>
            </a:pPr>
            <a:r>
              <a:rPr lang="es-ES" sz="1600" dirty="0">
                <a:solidFill>
                  <a:prstClr val="black"/>
                </a:solidFill>
                <a:latin typeface="ACHS Nueva Sans Medium" pitchFamily="2" charset="77"/>
                <a:cs typeface="Arial" panose="020B0604020202020204" pitchFamily="34" charset="0"/>
              </a:rPr>
              <a:t>Las entidades empleadoras deberán proporcionar a los CPHS, con resguardo de la información de carácter sensible o confidencial: </a:t>
            </a:r>
          </a:p>
          <a:p>
            <a:pPr algn="just">
              <a:buClr>
                <a:srgbClr val="004C14"/>
              </a:buClr>
              <a:buSzPct val="120000"/>
            </a:pPr>
            <a:endParaRPr lang="es-ES" sz="1600" dirty="0">
              <a:solidFill>
                <a:prstClr val="black"/>
              </a:solidFill>
              <a:latin typeface="ACHS Nueva Sans Medium" pitchFamily="2" charset="77"/>
              <a:cs typeface="Arial" panose="020B0604020202020204" pitchFamily="34" charset="0"/>
            </a:endParaRPr>
          </a:p>
          <a:p>
            <a:pPr marL="742950" lvl="1" indent="-285750" algn="just">
              <a:buClr>
                <a:srgbClr val="004C14"/>
              </a:buClr>
              <a:buSzPct val="120000"/>
              <a:buFont typeface="Wingdings" panose="05000000000000000000" pitchFamily="2" charset="2"/>
              <a:buChar char="§"/>
            </a:pPr>
            <a:r>
              <a:rPr lang="es-ES" sz="1600" dirty="0">
                <a:solidFill>
                  <a:prstClr val="black"/>
                </a:solidFill>
                <a:latin typeface="ACHS Nueva Sans Medium" pitchFamily="2" charset="77"/>
                <a:cs typeface="Arial" panose="020B0604020202020204" pitchFamily="34" charset="0"/>
              </a:rPr>
              <a:t>los informes técnicos emitidos por los organismos administradores, </a:t>
            </a:r>
          </a:p>
          <a:p>
            <a:pPr marL="742950" lvl="1" indent="-285750" algn="just">
              <a:buClr>
                <a:srgbClr val="004C14"/>
              </a:buClr>
              <a:buSzPct val="120000"/>
              <a:buFont typeface="Wingdings" panose="05000000000000000000" pitchFamily="2" charset="2"/>
              <a:buChar char="§"/>
            </a:pPr>
            <a:r>
              <a:rPr lang="es-ES" sz="1600" dirty="0">
                <a:solidFill>
                  <a:prstClr val="black"/>
                </a:solidFill>
                <a:latin typeface="ACHS Nueva Sans Medium" pitchFamily="2" charset="77"/>
                <a:cs typeface="Arial" panose="020B0604020202020204" pitchFamily="34" charset="0"/>
              </a:rPr>
              <a:t>la documentación y antecedentes de identificación de peligros y de la evaluación de riesgos, </a:t>
            </a:r>
          </a:p>
          <a:p>
            <a:pPr marL="742950" lvl="1" indent="-285750" algn="just">
              <a:buClr>
                <a:srgbClr val="004C14"/>
              </a:buClr>
              <a:buSzPct val="120000"/>
              <a:buFont typeface="Wingdings" panose="05000000000000000000" pitchFamily="2" charset="2"/>
              <a:buChar char="§"/>
            </a:pPr>
            <a:r>
              <a:rPr lang="es-ES" sz="1600" dirty="0">
                <a:solidFill>
                  <a:prstClr val="black"/>
                </a:solidFill>
                <a:latin typeface="ACHS Nueva Sans Medium" pitchFamily="2" charset="77"/>
                <a:cs typeface="Arial" panose="020B0604020202020204" pitchFamily="34" charset="0"/>
              </a:rPr>
              <a:t>planes y programas preventivos, definición de medidas de control y procedimientos de trabajo seguro, y </a:t>
            </a:r>
          </a:p>
          <a:p>
            <a:pPr marL="742950" lvl="1" indent="-285750" algn="just">
              <a:buClr>
                <a:srgbClr val="004C14"/>
              </a:buClr>
              <a:buSzPct val="120000"/>
              <a:buFont typeface="Wingdings" panose="05000000000000000000" pitchFamily="2" charset="2"/>
              <a:buChar char="§"/>
            </a:pPr>
            <a:r>
              <a:rPr lang="es-ES" sz="1600" dirty="0">
                <a:solidFill>
                  <a:prstClr val="black"/>
                </a:solidFill>
                <a:latin typeface="ACHS Nueva Sans Medium" pitchFamily="2" charset="77"/>
                <a:cs typeface="Arial" panose="020B0604020202020204" pitchFamily="34" charset="0"/>
              </a:rPr>
              <a:t>en general toda documentación de prevención de riesgos laborales de la respectiva entidad empleadora, faena, sucursal o agencia.</a:t>
            </a:r>
          </a:p>
        </p:txBody>
      </p:sp>
      <p:sp>
        <p:nvSpPr>
          <p:cNvPr id="9" name="Título 30">
            <a:extLst>
              <a:ext uri="{FF2B5EF4-FFF2-40B4-BE49-F238E27FC236}">
                <a16:creationId xmlns:a16="http://schemas.microsoft.com/office/drawing/2014/main" id="{03D313EA-89CA-CC34-9013-8E276547DB2A}"/>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
        <p:nvSpPr>
          <p:cNvPr id="2" name="Flecha: hacia abajo 1">
            <a:extLst>
              <a:ext uri="{FF2B5EF4-FFF2-40B4-BE49-F238E27FC236}">
                <a16:creationId xmlns:a16="http://schemas.microsoft.com/office/drawing/2014/main" id="{AB87CC1E-468C-4CE0-C1B5-0C69DCAFF179}"/>
              </a:ext>
            </a:extLst>
          </p:cNvPr>
          <p:cNvSpPr/>
          <p:nvPr/>
        </p:nvSpPr>
        <p:spPr>
          <a:xfrm>
            <a:off x="8987344" y="3172614"/>
            <a:ext cx="358950" cy="1008510"/>
          </a:xfrm>
          <a:prstGeom prst="downArrow">
            <a:avLst/>
          </a:prstGeom>
          <a:solidFill>
            <a:srgbClr val="004C1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solidFill>
                <a:schemeClr val="tx1"/>
              </a:solidFill>
            </a:endParaRPr>
          </a:p>
        </p:txBody>
      </p:sp>
    </p:spTree>
    <p:custDataLst>
      <p:tags r:id="rId1"/>
    </p:custDataLst>
    <p:extLst>
      <p:ext uri="{BB962C8B-B14F-4D97-AF65-F5344CB8AC3E}">
        <p14:creationId xmlns:p14="http://schemas.microsoft.com/office/powerpoint/2010/main" val="1826195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1" y="0"/>
            <a:ext cx="6836229" cy="6858000"/>
          </a:xfrm>
          <a:prstGeom prst="rect">
            <a:avLst/>
          </a:prstGeom>
          <a:solidFill>
            <a:srgbClr val="EA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2000"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9" name="Rectángulo 8">
            <a:extLst>
              <a:ext uri="{FF2B5EF4-FFF2-40B4-BE49-F238E27FC236}">
                <a16:creationId xmlns:a16="http://schemas.microsoft.com/office/drawing/2014/main" id="{AC16E656-3BE5-9E45-9776-585507BAC6EC}"/>
              </a:ext>
            </a:extLst>
          </p:cNvPr>
          <p:cNvSpPr/>
          <p:nvPr/>
        </p:nvSpPr>
        <p:spPr>
          <a:xfrm rot="18900000">
            <a:off x="6329962" y="1436640"/>
            <a:ext cx="811583" cy="811583"/>
          </a:xfrm>
          <a:prstGeom prst="rect">
            <a:avLst/>
          </a:prstGeom>
          <a:solidFill>
            <a:srgbClr val="EAEAD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000" tIns="72000" rIns="72000" bIns="72000" numCol="1" spcCol="38100" rtlCol="0" anchor="t">
            <a:noAutofit/>
          </a:bodyPr>
          <a:lstStyle/>
          <a:p>
            <a:pPr marL="0" marR="0" indent="0" algn="l" defTabSz="825500" rtl="0" fontAlgn="auto" latinLnBrk="0" hangingPunct="0">
              <a:lnSpc>
                <a:spcPct val="100000"/>
              </a:lnSpc>
              <a:spcBef>
                <a:spcPts val="0"/>
              </a:spcBef>
              <a:spcAft>
                <a:spcPts val="0"/>
              </a:spcAft>
              <a:buClrTx/>
              <a:buSzTx/>
              <a:buFontTx/>
              <a:buNone/>
              <a:tabLst/>
            </a:pPr>
            <a:endParaRPr lang="es-CL" sz="1200" dirty="0">
              <a:solidFill>
                <a:srgbClr val="616161"/>
              </a:solidFill>
              <a:ea typeface="Helvetica Neue Medium"/>
              <a:cs typeface="Helvetica Neue Medium"/>
              <a:sym typeface="Helvetica Neue Medium"/>
            </a:endParaRPr>
          </a:p>
        </p:txBody>
      </p:sp>
      <p:sp>
        <p:nvSpPr>
          <p:cNvPr id="2" name="Marcador de texto 3">
            <a:extLst>
              <a:ext uri="{FF2B5EF4-FFF2-40B4-BE49-F238E27FC236}">
                <a16:creationId xmlns:a16="http://schemas.microsoft.com/office/drawing/2014/main" id="{F61E0321-9ECA-702B-683A-75A751AE6C8B}"/>
              </a:ext>
            </a:extLst>
          </p:cNvPr>
          <p:cNvSpPr txBox="1">
            <a:spLocks/>
          </p:cNvSpPr>
          <p:nvPr/>
        </p:nvSpPr>
        <p:spPr>
          <a:xfrm>
            <a:off x="223956" y="1003214"/>
            <a:ext cx="6388314" cy="360175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lang="es-ES" sz="1400" kern="1200">
                <a:solidFill>
                  <a:srgbClr val="000000"/>
                </a:solidFill>
                <a:latin typeface="Arial" panose="020B0604020202020204" pitchFamily="34" charset="0"/>
                <a:ea typeface="+mn-ea"/>
                <a:cs typeface="Arial" panose="020B0604020202020204" pitchFamily="34" charset="0"/>
              </a:defRPr>
            </a:lvl1pPr>
            <a:lvl2pPr marL="466725" indent="-285750" algn="l" defTabSz="914400" rtl="0" eaLnBrk="1" latinLnBrk="0" hangingPunct="1">
              <a:lnSpc>
                <a:spcPct val="90000"/>
              </a:lnSpc>
              <a:spcBef>
                <a:spcPts val="500"/>
              </a:spcBef>
              <a:buFont typeface="Arial" panose="020B0604020202020204" pitchFamily="34" charset="0"/>
              <a:buChar char="‒"/>
              <a:defRPr lang="es-ES" sz="1400" kern="1200">
                <a:solidFill>
                  <a:srgbClr val="000000"/>
                </a:solidFill>
                <a:latin typeface="Arial" panose="020B0604020202020204" pitchFamily="34" charset="0"/>
                <a:ea typeface="+mn-ea"/>
                <a:cs typeface="Arial" panose="020B0604020202020204" pitchFamily="34" charset="0"/>
              </a:defRPr>
            </a:lvl2pPr>
            <a:lvl3pPr marL="642938" indent="-285750" algn="l" defTabSz="914400" rtl="0" eaLnBrk="1" latinLnBrk="0" hangingPunct="1">
              <a:lnSpc>
                <a:spcPct val="90000"/>
              </a:lnSpc>
              <a:spcBef>
                <a:spcPts val="500"/>
              </a:spcBef>
              <a:buFont typeface="Wingdings" panose="05000000000000000000" pitchFamily="2" charset="2"/>
              <a:buChar char="§"/>
              <a:defRPr lang="es-ES" sz="1400" kern="1200">
                <a:solidFill>
                  <a:srgbClr val="000000"/>
                </a:solidFill>
                <a:latin typeface="Arial" panose="020B0604020202020204" pitchFamily="34" charset="0"/>
                <a:ea typeface="+mn-ea"/>
                <a:cs typeface="Arial" panose="020B0604020202020204" pitchFamily="34" charset="0"/>
              </a:defRPr>
            </a:lvl3pPr>
            <a:lvl4pPr marL="823913" indent="-285750" algn="l" defTabSz="914400" rtl="0" eaLnBrk="1" latinLnBrk="0" hangingPunct="1">
              <a:lnSpc>
                <a:spcPct val="90000"/>
              </a:lnSpc>
              <a:spcBef>
                <a:spcPts val="500"/>
              </a:spcBef>
              <a:buFont typeface="Courier New" panose="02070309020205020404" pitchFamily="49" charset="0"/>
              <a:buChar char="o"/>
              <a:defRPr lang="es-ES" sz="1400" kern="1200">
                <a:solidFill>
                  <a:srgbClr val="000000"/>
                </a:solidFill>
                <a:latin typeface="Arial" panose="020B0604020202020204" pitchFamily="34" charset="0"/>
                <a:ea typeface="+mn-ea"/>
                <a:cs typeface="Arial" panose="020B0604020202020204" pitchFamily="34" charset="0"/>
              </a:defRPr>
            </a:lvl4pPr>
            <a:lvl5pPr marL="1004888" indent="-285750" algn="l" defTabSz="914400" rtl="0" eaLnBrk="1" latinLnBrk="0" hangingPunct="1">
              <a:lnSpc>
                <a:spcPct val="90000"/>
              </a:lnSpc>
              <a:spcBef>
                <a:spcPts val="500"/>
              </a:spcBef>
              <a:buFont typeface="Wingdings" panose="05000000000000000000" pitchFamily="2" charset="2"/>
              <a:buChar char="q"/>
              <a:defRPr lang="es-CL" sz="1400" kern="1200">
                <a:solidFill>
                  <a:srgbClr val="000000"/>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s-ES" sz="2000" dirty="0">
              <a:solidFill>
                <a:schemeClr val="tx1"/>
              </a:solidFill>
              <a:latin typeface="ACHS Nueva Sans Medium" pitchFamily="2" charset="77"/>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s-ES" sz="2000" dirty="0">
              <a:solidFill>
                <a:schemeClr val="tx1"/>
              </a:solidFill>
              <a:latin typeface="ACHS Nueva Sans Medium" pitchFamily="2" charset="77"/>
            </a:endParaRPr>
          </a:p>
          <a:p>
            <a:pPr marL="228600" marR="0" lvl="0" indent="-228600" algn="just" defTabSz="914400" rtl="0" eaLnBrk="1" fontAlgn="auto" latinLnBrk="0" hangingPunct="1">
              <a:lnSpc>
                <a:spcPct val="90000"/>
              </a:lnSpc>
              <a:spcBef>
                <a:spcPts val="1000"/>
              </a:spcBef>
              <a:spcAft>
                <a:spcPts val="0"/>
              </a:spcAft>
              <a:buClrTx/>
              <a:buSzTx/>
              <a:buFont typeface="Wingdings" panose="05000000000000000000" pitchFamily="2" charset="2"/>
              <a:buChar char="ü"/>
              <a:tabLst/>
              <a:defRPr/>
            </a:pPr>
            <a:r>
              <a:rPr lang="es-MX" sz="2000" dirty="0">
                <a:solidFill>
                  <a:schemeClr val="tx1"/>
                </a:solidFill>
                <a:latin typeface="ACHS Nueva Sans Medium" pitchFamily="2" charset="77"/>
              </a:rPr>
              <a:t>Dispone regulaciones especiales para que los </a:t>
            </a:r>
            <a:r>
              <a:rPr lang="es-MX" sz="2000" b="1" dirty="0">
                <a:solidFill>
                  <a:schemeClr val="tx1"/>
                </a:solidFill>
                <a:latin typeface="ACHS Nueva Sans Medium" pitchFamily="2" charset="77"/>
              </a:rPr>
              <a:t>organismos administradores</a:t>
            </a:r>
            <a:r>
              <a:rPr lang="es-MX" sz="2000" dirty="0">
                <a:solidFill>
                  <a:schemeClr val="tx1"/>
                </a:solidFill>
                <a:latin typeface="ACHS Nueva Sans Medium" pitchFamily="2" charset="77"/>
              </a:rPr>
              <a:t> de la Ley 16.744 cumplan con su obligación de realizar actividades permanentes en prevención de riesgos y otorgar la asistencia técnica necesaria para que las entidades empleadoras puedan dar cumplimiento a sus obligaciones en estas materias. </a:t>
            </a:r>
          </a:p>
          <a:p>
            <a:pPr marL="0" marR="0" lvl="0" indent="0" algn="just" defTabSz="914400" rtl="0" eaLnBrk="1" fontAlgn="auto" latinLnBrk="0" hangingPunct="1">
              <a:lnSpc>
                <a:spcPct val="90000"/>
              </a:lnSpc>
              <a:spcBef>
                <a:spcPts val="1000"/>
              </a:spcBef>
              <a:spcAft>
                <a:spcPts val="0"/>
              </a:spcAft>
              <a:buClrTx/>
              <a:buSzTx/>
              <a:buNone/>
              <a:tabLst/>
              <a:defRPr/>
            </a:pPr>
            <a:r>
              <a:rPr lang="es-MX" sz="2000" dirty="0">
                <a:solidFill>
                  <a:schemeClr val="tx1"/>
                </a:solidFill>
                <a:latin typeface="ACHS Nueva Sans Medium" pitchFamily="2" charset="77"/>
              </a:rPr>
              <a:t>	</a:t>
            </a:r>
          </a:p>
          <a:p>
            <a:pPr marL="228600" marR="0" lvl="0" indent="-228600" algn="just" defTabSz="914400" rtl="0" eaLnBrk="1" fontAlgn="auto" latinLnBrk="0" hangingPunct="1">
              <a:lnSpc>
                <a:spcPct val="90000"/>
              </a:lnSpc>
              <a:spcBef>
                <a:spcPts val="1000"/>
              </a:spcBef>
              <a:spcAft>
                <a:spcPts val="0"/>
              </a:spcAft>
              <a:buClrTx/>
              <a:buSzTx/>
              <a:buFont typeface="Wingdings" panose="05000000000000000000" pitchFamily="2" charset="2"/>
              <a:buChar char="ü"/>
              <a:tabLst/>
              <a:defRPr/>
            </a:pPr>
            <a:r>
              <a:rPr kumimoji="0" lang="es-MX" sz="2000" b="0" i="0" u="none" strike="noStrike" kern="1200" cap="none" spc="0" normalizeH="0" baseline="0" noProof="0" dirty="0">
                <a:ln>
                  <a:noFill/>
                </a:ln>
                <a:solidFill>
                  <a:prstClr val="black"/>
                </a:solidFill>
                <a:effectLst/>
                <a:uLnTx/>
                <a:uFillTx/>
                <a:latin typeface="ACHS Nueva Sans Medium" pitchFamily="2" charset="77"/>
                <a:ea typeface="+mn-ea"/>
                <a:cs typeface="+mn-cs"/>
              </a:rPr>
              <a:t>Establece las normas para la constitución y funcionamiento de los </a:t>
            </a:r>
            <a:r>
              <a:rPr kumimoji="0" lang="es-MX" sz="2000" b="1" i="0" u="none" strike="noStrike" kern="1200" cap="none" spc="0" normalizeH="0" baseline="0" noProof="0" dirty="0">
                <a:ln>
                  <a:noFill/>
                </a:ln>
                <a:solidFill>
                  <a:prstClr val="black"/>
                </a:solidFill>
                <a:effectLst/>
                <a:uLnTx/>
                <a:uFillTx/>
                <a:latin typeface="ACHS Nueva Sans Medium" pitchFamily="2" charset="77"/>
                <a:ea typeface="+mn-ea"/>
                <a:cs typeface="+mn-cs"/>
              </a:rPr>
              <a:t>Comités Paritarios de Higiene y Seguridad</a:t>
            </a:r>
            <a:r>
              <a:rPr kumimoji="0" lang="es-MX" sz="2000" b="0" i="0" u="none" strike="noStrike" kern="1200" cap="none" spc="0" normalizeH="0" baseline="0" noProof="0" dirty="0">
                <a:ln>
                  <a:noFill/>
                </a:ln>
                <a:solidFill>
                  <a:prstClr val="black"/>
                </a:solidFill>
                <a:effectLst/>
                <a:uLnTx/>
                <a:uFillTx/>
                <a:latin typeface="ACHS Nueva Sans Medium" pitchFamily="2" charset="77"/>
                <a:ea typeface="+mn-ea"/>
                <a:cs typeface="+mn-cs"/>
              </a:rPr>
              <a:t>, de los Departamentos de Prevención de Riesgos, de los Encargados de prevención de riesgos laborales, de los Delegados de seguridad y salud en el trabajo, de los sistemas de gestión de SST, entre otras materias.</a:t>
            </a:r>
          </a:p>
        </p:txBody>
      </p:sp>
      <p:pic>
        <p:nvPicPr>
          <p:cNvPr id="11" name="Imagen 10">
            <a:extLst>
              <a:ext uri="{FF2B5EF4-FFF2-40B4-BE49-F238E27FC236}">
                <a16:creationId xmlns:a16="http://schemas.microsoft.com/office/drawing/2014/main" id="{305382C7-ADFE-C771-21B3-BC40D83F01CD}"/>
              </a:ext>
            </a:extLst>
          </p:cNvPr>
          <p:cNvPicPr>
            <a:picLocks noChangeAspect="1"/>
          </p:cNvPicPr>
          <p:nvPr/>
        </p:nvPicPr>
        <p:blipFill>
          <a:blip r:embed="rId4"/>
          <a:stretch>
            <a:fillRect/>
          </a:stretch>
        </p:blipFill>
        <p:spPr>
          <a:xfrm>
            <a:off x="7787669" y="1498010"/>
            <a:ext cx="3745971" cy="4863190"/>
          </a:xfrm>
          <a:prstGeom prst="rect">
            <a:avLst/>
          </a:prstGeom>
          <a:effectLst>
            <a:outerShdw blurRad="444500" dist="63500" dir="18900000" algn="bl" rotWithShape="0">
              <a:prstClr val="black">
                <a:alpha val="40000"/>
              </a:prstClr>
            </a:outerShdw>
          </a:effectLst>
        </p:spPr>
      </p:pic>
      <p:sp>
        <p:nvSpPr>
          <p:cNvPr id="3" name="Título 30">
            <a:extLst>
              <a:ext uri="{FF2B5EF4-FFF2-40B4-BE49-F238E27FC236}">
                <a16:creationId xmlns:a16="http://schemas.microsoft.com/office/drawing/2014/main" id="{5D099B2F-A0F5-F813-7052-AD8B6A440FF0}"/>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Ámbito de aplicación del Decreto N°44</a:t>
            </a:r>
          </a:p>
        </p:txBody>
      </p:sp>
      <p:sp>
        <p:nvSpPr>
          <p:cNvPr id="5" name="Rectángulo 4">
            <a:extLst>
              <a:ext uri="{FF2B5EF4-FFF2-40B4-BE49-F238E27FC236}">
                <a16:creationId xmlns:a16="http://schemas.microsoft.com/office/drawing/2014/main" id="{FC9E3396-017C-9EA1-B14C-7CFABC28C20F}"/>
              </a:ext>
            </a:extLst>
          </p:cNvPr>
          <p:cNvSpPr/>
          <p:nvPr/>
        </p:nvSpPr>
        <p:spPr>
          <a:xfrm>
            <a:off x="153354" y="3857849"/>
            <a:ext cx="6612272" cy="2220686"/>
          </a:xfrm>
          <a:prstGeom prst="rect">
            <a:avLst/>
          </a:prstGeom>
          <a:noFill/>
          <a:ln>
            <a:solidFill>
              <a:srgbClr val="00C42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Tree>
    <p:custDataLst>
      <p:tags r:id="rId1"/>
    </p:custDataLst>
    <p:extLst>
      <p:ext uri="{BB962C8B-B14F-4D97-AF65-F5344CB8AC3E}">
        <p14:creationId xmlns:p14="http://schemas.microsoft.com/office/powerpoint/2010/main" val="26788376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graphicFrame>
        <p:nvGraphicFramePr>
          <p:cNvPr id="10" name="Diagrama 9">
            <a:extLst>
              <a:ext uri="{FF2B5EF4-FFF2-40B4-BE49-F238E27FC236}">
                <a16:creationId xmlns:a16="http://schemas.microsoft.com/office/drawing/2014/main" id="{6703CBAC-6FE4-F9A8-5EDA-0986C2662A8D}"/>
              </a:ext>
            </a:extLst>
          </p:cNvPr>
          <p:cNvGraphicFramePr/>
          <p:nvPr>
            <p:extLst>
              <p:ext uri="{D42A27DB-BD31-4B8C-83A1-F6EECF244321}">
                <p14:modId xmlns:p14="http://schemas.microsoft.com/office/powerpoint/2010/main" val="3628630180"/>
              </p:ext>
            </p:extLst>
          </p:nvPr>
        </p:nvGraphicFramePr>
        <p:xfrm>
          <a:off x="429942" y="288634"/>
          <a:ext cx="13198972" cy="62407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9" name="Título 30">
            <a:extLst>
              <a:ext uri="{FF2B5EF4-FFF2-40B4-BE49-F238E27FC236}">
                <a16:creationId xmlns:a16="http://schemas.microsoft.com/office/drawing/2014/main" id="{03D313EA-89CA-CC34-9013-8E276547DB2A}"/>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pic>
        <p:nvPicPr>
          <p:cNvPr id="15" name="Gráfico 14" descr="Sirena contorno">
            <a:extLst>
              <a:ext uri="{FF2B5EF4-FFF2-40B4-BE49-F238E27FC236}">
                <a16:creationId xmlns:a16="http://schemas.microsoft.com/office/drawing/2014/main" id="{BAC6156E-160E-4672-BEB2-D6361FB1D95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776499" y="4920311"/>
            <a:ext cx="1114849" cy="1114849"/>
          </a:xfrm>
          <a:prstGeom prst="rect">
            <a:avLst/>
          </a:prstGeom>
        </p:spPr>
      </p:pic>
      <p:sp>
        <p:nvSpPr>
          <p:cNvPr id="17" name="Flecha: hacia abajo 16">
            <a:extLst>
              <a:ext uri="{FF2B5EF4-FFF2-40B4-BE49-F238E27FC236}">
                <a16:creationId xmlns:a16="http://schemas.microsoft.com/office/drawing/2014/main" id="{765EB75B-BD6A-48AB-EAA3-7F5EB32C0CB7}"/>
              </a:ext>
            </a:extLst>
          </p:cNvPr>
          <p:cNvSpPr/>
          <p:nvPr/>
        </p:nvSpPr>
        <p:spPr>
          <a:xfrm>
            <a:off x="10120156" y="4050268"/>
            <a:ext cx="358950" cy="666875"/>
          </a:xfrm>
          <a:prstGeom prst="downArrow">
            <a:avLst/>
          </a:prstGeom>
          <a:solidFill>
            <a:srgbClr val="004C1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solidFill>
                <a:schemeClr val="tx1"/>
              </a:solidFill>
            </a:endParaRPr>
          </a:p>
        </p:txBody>
      </p:sp>
    </p:spTree>
    <p:custDataLst>
      <p:tags r:id="rId1"/>
    </p:custDataLst>
    <p:extLst>
      <p:ext uri="{BB962C8B-B14F-4D97-AF65-F5344CB8AC3E}">
        <p14:creationId xmlns:p14="http://schemas.microsoft.com/office/powerpoint/2010/main" val="8827530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solidFill>
                  <a:srgbClr val="EAEADD"/>
                </a:solidFill>
              </a:rPr>
              <a:t>El o los Comités Paritarios de Higiene y Seguridad deberán practicar una completa y acuciosa</a:t>
            </a:r>
          </a:p>
          <a:p>
            <a:pPr algn="ctr"/>
            <a:r>
              <a:rPr lang="es-ES">
                <a:solidFill>
                  <a:srgbClr val="EAEADD"/>
                </a:solidFill>
              </a:rPr>
              <a:t>revisión de las maquinarias, equipos e instalaciones diversas; del almacenamiento, manejo y movimiento</a:t>
            </a:r>
          </a:p>
          <a:p>
            <a:pPr algn="ctr"/>
            <a:r>
              <a:rPr lang="es-ES">
                <a:solidFill>
                  <a:srgbClr val="EAEADD"/>
                </a:solidFill>
              </a:rPr>
              <a:t>de los materiales, sean materias primas en elaboración, terminadas o desechos</a:t>
            </a:r>
            <a:endParaRPr lang="es-CL"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9" name="Título 30">
            <a:extLst>
              <a:ext uri="{FF2B5EF4-FFF2-40B4-BE49-F238E27FC236}">
                <a16:creationId xmlns:a16="http://schemas.microsoft.com/office/drawing/2014/main" id="{03D313EA-89CA-CC34-9013-8E276547DB2A}"/>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pic>
        <p:nvPicPr>
          <p:cNvPr id="15" name="Gráfico 14" descr="Sirena contorno">
            <a:extLst>
              <a:ext uri="{FF2B5EF4-FFF2-40B4-BE49-F238E27FC236}">
                <a16:creationId xmlns:a16="http://schemas.microsoft.com/office/drawing/2014/main" id="{BAC6156E-160E-4672-BEB2-D6361FB1D95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7031" y="2999270"/>
            <a:ext cx="823158" cy="823158"/>
          </a:xfrm>
          <a:prstGeom prst="rect">
            <a:avLst/>
          </a:prstGeom>
        </p:spPr>
      </p:pic>
      <p:pic>
        <p:nvPicPr>
          <p:cNvPr id="3" name="Imagen 2">
            <a:extLst>
              <a:ext uri="{FF2B5EF4-FFF2-40B4-BE49-F238E27FC236}">
                <a16:creationId xmlns:a16="http://schemas.microsoft.com/office/drawing/2014/main" id="{D53064C1-189D-8C45-022F-5C61AAC8D955}"/>
              </a:ext>
            </a:extLst>
          </p:cNvPr>
          <p:cNvPicPr>
            <a:picLocks noChangeAspect="1"/>
          </p:cNvPicPr>
          <p:nvPr/>
        </p:nvPicPr>
        <p:blipFill>
          <a:blip r:embed="rId7"/>
          <a:stretch>
            <a:fillRect/>
          </a:stretch>
        </p:blipFill>
        <p:spPr>
          <a:xfrm>
            <a:off x="333886" y="1983862"/>
            <a:ext cx="1538457" cy="1260542"/>
          </a:xfrm>
          <a:prstGeom prst="rect">
            <a:avLst/>
          </a:prstGeom>
        </p:spPr>
      </p:pic>
      <p:sp>
        <p:nvSpPr>
          <p:cNvPr id="5" name="CuadroTexto 4">
            <a:extLst>
              <a:ext uri="{FF2B5EF4-FFF2-40B4-BE49-F238E27FC236}">
                <a16:creationId xmlns:a16="http://schemas.microsoft.com/office/drawing/2014/main" id="{02BC4063-ED17-7ECB-43D2-7E5C34F9BC42}"/>
              </a:ext>
            </a:extLst>
          </p:cNvPr>
          <p:cNvSpPr txBox="1"/>
          <p:nvPr/>
        </p:nvSpPr>
        <p:spPr>
          <a:xfrm>
            <a:off x="1905316" y="1868503"/>
            <a:ext cx="9599653" cy="2046714"/>
          </a:xfrm>
          <a:prstGeom prst="rect">
            <a:avLst/>
          </a:prstGeom>
          <a:noFill/>
        </p:spPr>
        <p:txBody>
          <a:bodyPr wrap="square" rtlCol="0">
            <a:spAutoFit/>
          </a:bodyPr>
          <a:lstStyle/>
          <a:p>
            <a:pPr marL="342900" indent="-342900" algn="just">
              <a:buClr>
                <a:srgbClr val="004C14"/>
              </a:buClr>
              <a:buSzPct val="120000"/>
              <a:buAutoNum type="arabicPeriod"/>
            </a:pPr>
            <a:r>
              <a:rPr lang="es-ES" sz="1600" dirty="0">
                <a:solidFill>
                  <a:prstClr val="black"/>
                </a:solidFill>
                <a:latin typeface="ACHS Nueva Sans Medium" pitchFamily="2" charset="77"/>
                <a:cs typeface="Arial" panose="020B0604020202020204" pitchFamily="34" charset="0"/>
              </a:rPr>
              <a:t>Asesorar e instruir a las personas trabajadoras para la correcta utilización de los instrumentos de protección:</a:t>
            </a:r>
          </a:p>
          <a:p>
            <a:pPr algn="just">
              <a:buClr>
                <a:srgbClr val="004C14"/>
              </a:buClr>
              <a:buSzPct val="120000"/>
            </a:pPr>
            <a:endParaRPr lang="es-ES" sz="1600" dirty="0">
              <a:solidFill>
                <a:prstClr val="black"/>
              </a:solidFill>
              <a:latin typeface="ACHS Nueva Sans Medium" pitchFamily="2" charset="77"/>
              <a:cs typeface="Arial" panose="020B0604020202020204" pitchFamily="34" charset="0"/>
            </a:endParaRPr>
          </a:p>
          <a:p>
            <a:pPr marL="742950" lvl="1" indent="-285750" algn="just">
              <a:spcBef>
                <a:spcPts val="600"/>
              </a:spcBef>
              <a:buClr>
                <a:srgbClr val="004C14"/>
              </a:buClr>
              <a:buSzPct val="120000"/>
              <a:buFont typeface="Wingdings" panose="05000000000000000000" pitchFamily="2" charset="2"/>
              <a:buChar char="§"/>
            </a:pPr>
            <a:r>
              <a:rPr lang="es-ES" sz="1600" dirty="0">
                <a:solidFill>
                  <a:prstClr val="black"/>
                </a:solidFill>
                <a:latin typeface="ACHS Nueva Sans Medium" pitchFamily="2" charset="77"/>
                <a:cs typeface="Arial" panose="020B0604020202020204" pitchFamily="34" charset="0"/>
              </a:rPr>
              <a:t>Visitas periódicas a los lugares de trabajo para revisar y efectuar análisis de los procedimientos de trabajo y utilización de los medios de protección, impartiendo instrucciones en el momento mismo;</a:t>
            </a:r>
          </a:p>
          <a:p>
            <a:pPr marL="742950" lvl="1" indent="-285750" algn="just">
              <a:spcBef>
                <a:spcPts val="600"/>
              </a:spcBef>
              <a:buClr>
                <a:srgbClr val="004C14"/>
              </a:buClr>
              <a:buSzPct val="120000"/>
              <a:buFont typeface="Wingdings" panose="05000000000000000000" pitchFamily="2" charset="2"/>
              <a:buChar char="§"/>
            </a:pPr>
            <a:r>
              <a:rPr lang="es-ES" sz="1600" dirty="0">
                <a:solidFill>
                  <a:prstClr val="black"/>
                </a:solidFill>
                <a:latin typeface="ACHS Nueva Sans Medium" pitchFamily="2" charset="77"/>
                <a:cs typeface="Arial" panose="020B0604020202020204" pitchFamily="34" charset="0"/>
              </a:rPr>
              <a:t>Utilizando los recursos, asesorías o colaboraciones que se pueda obtener de los organismos administradores;</a:t>
            </a:r>
          </a:p>
          <a:p>
            <a:pPr marL="742950" lvl="1" indent="-285750" algn="just">
              <a:spcBef>
                <a:spcPts val="600"/>
              </a:spcBef>
              <a:buClr>
                <a:srgbClr val="004C14"/>
              </a:buClr>
              <a:buSzPct val="120000"/>
              <a:buFont typeface="Wingdings" panose="05000000000000000000" pitchFamily="2" charset="2"/>
              <a:buChar char="§"/>
            </a:pPr>
            <a:r>
              <a:rPr lang="es-ES" sz="1600" dirty="0">
                <a:solidFill>
                  <a:prstClr val="black"/>
                </a:solidFill>
                <a:latin typeface="ACHS Nueva Sans Medium" pitchFamily="2" charset="77"/>
                <a:cs typeface="Arial" panose="020B0604020202020204" pitchFamily="34" charset="0"/>
              </a:rPr>
              <a:t>Organizando reuniones informativas, charlas o cualquier otro medio de divulgación.</a:t>
            </a:r>
          </a:p>
        </p:txBody>
      </p:sp>
    </p:spTree>
    <p:custDataLst>
      <p:tags r:id="rId1"/>
    </p:custDataLst>
    <p:extLst>
      <p:ext uri="{BB962C8B-B14F-4D97-AF65-F5344CB8AC3E}">
        <p14:creationId xmlns:p14="http://schemas.microsoft.com/office/powerpoint/2010/main" val="36868824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solidFill>
                  <a:srgbClr val="EAEADD"/>
                </a:solidFill>
              </a:rPr>
              <a:t>El o los Comités Paritarios de Higiene y Seguridad deberán practicar una completa y acuciosa</a:t>
            </a:r>
          </a:p>
          <a:p>
            <a:pPr algn="ctr"/>
            <a:r>
              <a:rPr lang="es-ES">
                <a:solidFill>
                  <a:srgbClr val="EAEADD"/>
                </a:solidFill>
              </a:rPr>
              <a:t>revisión de las maquinarias, equipos e instalaciones diversas; del almacenamiento, manejo y movimiento</a:t>
            </a:r>
          </a:p>
          <a:p>
            <a:pPr algn="ctr"/>
            <a:r>
              <a:rPr lang="es-ES">
                <a:solidFill>
                  <a:srgbClr val="EAEADD"/>
                </a:solidFill>
              </a:rPr>
              <a:t>de los materiales, sean materias primas en elaboración, terminadas o desechos</a:t>
            </a:r>
            <a:endParaRPr lang="es-CL"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9" name="Título 30">
            <a:extLst>
              <a:ext uri="{FF2B5EF4-FFF2-40B4-BE49-F238E27FC236}">
                <a16:creationId xmlns:a16="http://schemas.microsoft.com/office/drawing/2014/main" id="{03D313EA-89CA-CC34-9013-8E276547DB2A}"/>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pic>
        <p:nvPicPr>
          <p:cNvPr id="15" name="Gráfico 14" descr="Sirena contorno">
            <a:extLst>
              <a:ext uri="{FF2B5EF4-FFF2-40B4-BE49-F238E27FC236}">
                <a16:creationId xmlns:a16="http://schemas.microsoft.com/office/drawing/2014/main" id="{BAC6156E-160E-4672-BEB2-D6361FB1D95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7031" y="2999270"/>
            <a:ext cx="823158" cy="823158"/>
          </a:xfrm>
          <a:prstGeom prst="rect">
            <a:avLst/>
          </a:prstGeom>
        </p:spPr>
      </p:pic>
      <p:pic>
        <p:nvPicPr>
          <p:cNvPr id="3" name="Imagen 2">
            <a:extLst>
              <a:ext uri="{FF2B5EF4-FFF2-40B4-BE49-F238E27FC236}">
                <a16:creationId xmlns:a16="http://schemas.microsoft.com/office/drawing/2014/main" id="{D53064C1-189D-8C45-022F-5C61AAC8D955}"/>
              </a:ext>
            </a:extLst>
          </p:cNvPr>
          <p:cNvPicPr>
            <a:picLocks noChangeAspect="1"/>
          </p:cNvPicPr>
          <p:nvPr/>
        </p:nvPicPr>
        <p:blipFill>
          <a:blip r:embed="rId7"/>
          <a:stretch>
            <a:fillRect/>
          </a:stretch>
        </p:blipFill>
        <p:spPr>
          <a:xfrm>
            <a:off x="333886" y="1983862"/>
            <a:ext cx="1538457" cy="1260542"/>
          </a:xfrm>
          <a:prstGeom prst="rect">
            <a:avLst/>
          </a:prstGeom>
        </p:spPr>
      </p:pic>
      <p:sp>
        <p:nvSpPr>
          <p:cNvPr id="11" name="CuadroTexto 10">
            <a:extLst>
              <a:ext uri="{FF2B5EF4-FFF2-40B4-BE49-F238E27FC236}">
                <a16:creationId xmlns:a16="http://schemas.microsoft.com/office/drawing/2014/main" id="{8C98607A-42E7-BF84-E170-0FC8552F30B8}"/>
              </a:ext>
            </a:extLst>
          </p:cNvPr>
          <p:cNvSpPr txBox="1"/>
          <p:nvPr/>
        </p:nvSpPr>
        <p:spPr>
          <a:xfrm>
            <a:off x="2206229" y="2116553"/>
            <a:ext cx="9599653" cy="584775"/>
          </a:xfrm>
          <a:prstGeom prst="rect">
            <a:avLst/>
          </a:prstGeom>
          <a:noFill/>
        </p:spPr>
        <p:txBody>
          <a:bodyPr wrap="square" rtlCol="0">
            <a:spAutoFit/>
          </a:bodyPr>
          <a:lstStyle/>
          <a:p>
            <a:pPr marL="342900" indent="-342900" algn="just">
              <a:buClr>
                <a:srgbClr val="004C14"/>
              </a:buClr>
              <a:buSzPct val="120000"/>
              <a:buFont typeface="+mj-lt"/>
              <a:buAutoNum type="arabicPeriod" startAt="2"/>
            </a:pPr>
            <a:r>
              <a:rPr lang="es-ES" sz="1600" dirty="0">
                <a:solidFill>
                  <a:prstClr val="black"/>
                </a:solidFill>
                <a:latin typeface="ACHS Nueva Sans Medium" pitchFamily="2" charset="77"/>
                <a:cs typeface="Arial" panose="020B0604020202020204" pitchFamily="34" charset="0"/>
              </a:rPr>
              <a:t>Vigilar el cumplimiento tanto por parte de las entidades empleadoras como de las personas trabajadoras, de las medidas de prevención o de seguridad y salud en el trabajo:</a:t>
            </a:r>
          </a:p>
        </p:txBody>
      </p:sp>
      <p:sp>
        <p:nvSpPr>
          <p:cNvPr id="12" name="CuadroTexto 11">
            <a:extLst>
              <a:ext uri="{FF2B5EF4-FFF2-40B4-BE49-F238E27FC236}">
                <a16:creationId xmlns:a16="http://schemas.microsoft.com/office/drawing/2014/main" id="{702E8732-85BA-2FDD-EECD-01ED1C27C6D0}"/>
              </a:ext>
            </a:extLst>
          </p:cNvPr>
          <p:cNvSpPr txBox="1"/>
          <p:nvPr/>
        </p:nvSpPr>
        <p:spPr>
          <a:xfrm>
            <a:off x="2197220" y="3009923"/>
            <a:ext cx="1538457" cy="646331"/>
          </a:xfrm>
          <a:prstGeom prst="rect">
            <a:avLst/>
          </a:prstGeom>
          <a:noFill/>
        </p:spPr>
        <p:txBody>
          <a:bodyPr wrap="square" rtlCol="0">
            <a:spAutoFit/>
          </a:bodyPr>
          <a:lstStyle/>
          <a:p>
            <a:pPr algn="ctr"/>
            <a:r>
              <a:rPr lang="es-ES" b="1" dirty="0">
                <a:solidFill>
                  <a:srgbClr val="004C14"/>
                </a:solidFill>
              </a:rPr>
              <a:t>PROGRAMA DE  TRABAJO</a:t>
            </a:r>
            <a:endParaRPr lang="es-CL" b="1" dirty="0">
              <a:solidFill>
                <a:srgbClr val="004C14"/>
              </a:solidFill>
            </a:endParaRPr>
          </a:p>
        </p:txBody>
      </p:sp>
      <p:sp>
        <p:nvSpPr>
          <p:cNvPr id="13" name="CuadroTexto 12">
            <a:extLst>
              <a:ext uri="{FF2B5EF4-FFF2-40B4-BE49-F238E27FC236}">
                <a16:creationId xmlns:a16="http://schemas.microsoft.com/office/drawing/2014/main" id="{5FAF03A8-BF4C-EA90-A4A9-0EF8F8EB985E}"/>
              </a:ext>
            </a:extLst>
          </p:cNvPr>
          <p:cNvSpPr txBox="1"/>
          <p:nvPr/>
        </p:nvSpPr>
        <p:spPr>
          <a:xfrm>
            <a:off x="1932600" y="4253804"/>
            <a:ext cx="2749770" cy="1200329"/>
          </a:xfrm>
          <a:prstGeom prst="rect">
            <a:avLst/>
          </a:prstGeom>
          <a:noFill/>
        </p:spPr>
        <p:txBody>
          <a:bodyPr wrap="square" rtlCol="0">
            <a:spAutoFit/>
          </a:bodyPr>
          <a:lstStyle/>
          <a:p>
            <a:pPr marL="285750" indent="-285750">
              <a:buFontTx/>
              <a:buChar char="-"/>
            </a:pPr>
            <a:r>
              <a:rPr lang="es-ES" dirty="0"/>
              <a:t>Actividades</a:t>
            </a:r>
          </a:p>
          <a:p>
            <a:pPr marL="285750" indent="-285750">
              <a:buFontTx/>
              <a:buChar char="-"/>
            </a:pPr>
            <a:r>
              <a:rPr lang="es-ES" dirty="0"/>
              <a:t>Plazos</a:t>
            </a:r>
          </a:p>
          <a:p>
            <a:pPr marL="285750" indent="-285750">
              <a:buFontTx/>
              <a:buChar char="-"/>
            </a:pPr>
            <a:r>
              <a:rPr lang="es-ES" dirty="0"/>
              <a:t>Encargados de cumplir las medidas preventivas</a:t>
            </a:r>
            <a:endParaRPr lang="es-CL" dirty="0"/>
          </a:p>
        </p:txBody>
      </p:sp>
      <p:sp>
        <p:nvSpPr>
          <p:cNvPr id="14" name="CuadroTexto 13">
            <a:extLst>
              <a:ext uri="{FF2B5EF4-FFF2-40B4-BE49-F238E27FC236}">
                <a16:creationId xmlns:a16="http://schemas.microsoft.com/office/drawing/2014/main" id="{D0771E47-42F8-2B6C-8365-4028D07A8154}"/>
              </a:ext>
            </a:extLst>
          </p:cNvPr>
          <p:cNvSpPr txBox="1"/>
          <p:nvPr/>
        </p:nvSpPr>
        <p:spPr>
          <a:xfrm>
            <a:off x="5169687" y="2976531"/>
            <a:ext cx="7184752" cy="3754874"/>
          </a:xfrm>
          <a:prstGeom prst="rect">
            <a:avLst/>
          </a:prstGeom>
          <a:noFill/>
        </p:spPr>
        <p:txBody>
          <a:bodyPr wrap="square" rtlCol="0">
            <a:spAutoFit/>
          </a:bodyPr>
          <a:lstStyle/>
          <a:p>
            <a:pPr marL="285750" indent="-285750">
              <a:buFontTx/>
              <a:buChar char="-"/>
            </a:pPr>
            <a:r>
              <a:rPr lang="es-ES" sz="1400" dirty="0"/>
              <a:t>deberán practicar una completa revisión de las maquinarias, equipos e instalaciones diversas; del almacenamiento, manejo y movimiento de los materiales…</a:t>
            </a:r>
          </a:p>
          <a:p>
            <a:pPr marL="285750" indent="-285750">
              <a:buFontTx/>
              <a:buChar char="-"/>
            </a:pPr>
            <a:endParaRPr lang="es-ES" sz="1400" dirty="0"/>
          </a:p>
          <a:p>
            <a:pPr marL="285750" indent="-285750">
              <a:buFontTx/>
              <a:buChar char="-"/>
            </a:pPr>
            <a:r>
              <a:rPr lang="es-ES" sz="1400" dirty="0"/>
              <a:t>análisis de los antecedentes que se dispongan, de todos los accidentes ocurridos con anterioridad, durante un período tan largo como sea posible, con el objeto de relacionarlos entre sí;</a:t>
            </a:r>
          </a:p>
          <a:p>
            <a:pPr marL="285750" indent="-285750">
              <a:buFontTx/>
              <a:buChar char="-"/>
            </a:pPr>
            <a:endParaRPr lang="es-ES" sz="1400" dirty="0"/>
          </a:p>
          <a:p>
            <a:pPr marL="285750" indent="-285750">
              <a:buFontTx/>
              <a:buChar char="-"/>
            </a:pPr>
            <a:r>
              <a:rPr lang="es-ES" sz="1400" dirty="0"/>
              <a:t>Jerarquización de los incumplimientos y deficiencias en materia de seguridad y salud en el trabajo encontrados. Determinar la necesidad de asesoría técnica para aspectos o situaciones muy especiales de riesgos o que requieren estudios o verificaciones instrumentales o de laboratorio y obtener esta asesoría del organismo administrador;</a:t>
            </a:r>
          </a:p>
          <a:p>
            <a:pPr marL="285750" indent="-285750">
              <a:buFontTx/>
              <a:buChar char="-"/>
            </a:pPr>
            <a:endParaRPr lang="es-ES" sz="1400" dirty="0"/>
          </a:p>
          <a:p>
            <a:pPr marL="285750" indent="-285750">
              <a:buFontTx/>
              <a:buChar char="-"/>
            </a:pPr>
            <a:r>
              <a:rPr lang="es-ES" sz="1400" dirty="0"/>
              <a:t>Fijar una pauta de prioridades de las acciones, estudiar o definir soluciones y fijar plazos de ejecución, todo ello armonizando la trascendencia de los incumplimientos y deficiencias con la cuantía de las posibles inversiones y la capacidad económica de la entidad empleadora</a:t>
            </a:r>
          </a:p>
          <a:p>
            <a:pPr marL="285750" indent="-285750">
              <a:buFontTx/>
              <a:buChar char="-"/>
            </a:pPr>
            <a:endParaRPr lang="es-ES" sz="1400" dirty="0"/>
          </a:p>
          <a:p>
            <a:pPr marL="285750" indent="-285750">
              <a:buFontTx/>
              <a:buChar char="-"/>
            </a:pPr>
            <a:r>
              <a:rPr lang="es-ES" sz="1400" dirty="0"/>
              <a:t>Controlar el desarrollo del programa de trabajo y evaluar sus resultados.</a:t>
            </a:r>
            <a:endParaRPr lang="es-CL" sz="1400" dirty="0"/>
          </a:p>
        </p:txBody>
      </p:sp>
      <p:sp>
        <p:nvSpPr>
          <p:cNvPr id="2" name="Flecha: hacia abajo 1">
            <a:extLst>
              <a:ext uri="{FF2B5EF4-FFF2-40B4-BE49-F238E27FC236}">
                <a16:creationId xmlns:a16="http://schemas.microsoft.com/office/drawing/2014/main" id="{350C6ED6-1EE0-D401-D5AA-3412241DC18A}"/>
              </a:ext>
            </a:extLst>
          </p:cNvPr>
          <p:cNvSpPr/>
          <p:nvPr/>
        </p:nvSpPr>
        <p:spPr>
          <a:xfrm>
            <a:off x="2786973" y="3702707"/>
            <a:ext cx="358950" cy="347561"/>
          </a:xfrm>
          <a:prstGeom prst="downArrow">
            <a:avLst/>
          </a:prstGeom>
          <a:solidFill>
            <a:srgbClr val="004C1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solidFill>
                <a:schemeClr val="tx1"/>
              </a:solidFill>
            </a:endParaRPr>
          </a:p>
        </p:txBody>
      </p:sp>
      <p:sp>
        <p:nvSpPr>
          <p:cNvPr id="16" name="Cerrar llave 15">
            <a:extLst>
              <a:ext uri="{FF2B5EF4-FFF2-40B4-BE49-F238E27FC236}">
                <a16:creationId xmlns:a16="http://schemas.microsoft.com/office/drawing/2014/main" id="{E3DEBBF2-B48A-994A-27FA-A3A86FA9F46D}"/>
              </a:ext>
            </a:extLst>
          </p:cNvPr>
          <p:cNvSpPr/>
          <p:nvPr/>
        </p:nvSpPr>
        <p:spPr>
          <a:xfrm>
            <a:off x="4648298" y="2999271"/>
            <a:ext cx="358950" cy="3628046"/>
          </a:xfrm>
          <a:prstGeom prst="rightBrace">
            <a:avLst>
              <a:gd name="adj1" fmla="val 8333"/>
              <a:gd name="adj2" fmla="val 48000"/>
            </a:avLst>
          </a:pr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es-CL"/>
          </a:p>
        </p:txBody>
      </p:sp>
    </p:spTree>
    <p:custDataLst>
      <p:tags r:id="rId1"/>
    </p:custDataLst>
    <p:extLst>
      <p:ext uri="{BB962C8B-B14F-4D97-AF65-F5344CB8AC3E}">
        <p14:creationId xmlns:p14="http://schemas.microsoft.com/office/powerpoint/2010/main" val="34109459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solidFill>
                  <a:srgbClr val="EAEADD"/>
                </a:solidFill>
              </a:rPr>
              <a:t>El o los Comités Paritarios de Higiene y Seguridad deberán practicar una completa y acuciosa</a:t>
            </a:r>
          </a:p>
          <a:p>
            <a:pPr algn="ctr"/>
            <a:r>
              <a:rPr lang="es-ES">
                <a:solidFill>
                  <a:srgbClr val="EAEADD"/>
                </a:solidFill>
              </a:rPr>
              <a:t>revisión de las maquinarias, equipos e instalaciones diversas; del almacenamiento, manejo y movimiento</a:t>
            </a:r>
          </a:p>
          <a:p>
            <a:pPr algn="ctr"/>
            <a:r>
              <a:rPr lang="es-ES">
                <a:solidFill>
                  <a:srgbClr val="EAEADD"/>
                </a:solidFill>
              </a:rPr>
              <a:t>de los materiales, sean materias primas en elaboración, terminadas o desechos</a:t>
            </a:r>
            <a:endParaRPr lang="es-CL"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9" name="Título 30">
            <a:extLst>
              <a:ext uri="{FF2B5EF4-FFF2-40B4-BE49-F238E27FC236}">
                <a16:creationId xmlns:a16="http://schemas.microsoft.com/office/drawing/2014/main" id="{03D313EA-89CA-CC34-9013-8E276547DB2A}"/>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pic>
        <p:nvPicPr>
          <p:cNvPr id="15" name="Gráfico 14" descr="Sirena contorno">
            <a:extLst>
              <a:ext uri="{FF2B5EF4-FFF2-40B4-BE49-F238E27FC236}">
                <a16:creationId xmlns:a16="http://schemas.microsoft.com/office/drawing/2014/main" id="{BAC6156E-160E-4672-BEB2-D6361FB1D95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7031" y="2999270"/>
            <a:ext cx="823158" cy="823158"/>
          </a:xfrm>
          <a:prstGeom prst="rect">
            <a:avLst/>
          </a:prstGeom>
        </p:spPr>
      </p:pic>
      <p:pic>
        <p:nvPicPr>
          <p:cNvPr id="3" name="Imagen 2">
            <a:extLst>
              <a:ext uri="{FF2B5EF4-FFF2-40B4-BE49-F238E27FC236}">
                <a16:creationId xmlns:a16="http://schemas.microsoft.com/office/drawing/2014/main" id="{D53064C1-189D-8C45-022F-5C61AAC8D955}"/>
              </a:ext>
            </a:extLst>
          </p:cNvPr>
          <p:cNvPicPr>
            <a:picLocks noChangeAspect="1"/>
          </p:cNvPicPr>
          <p:nvPr/>
        </p:nvPicPr>
        <p:blipFill>
          <a:blip r:embed="rId7"/>
          <a:stretch>
            <a:fillRect/>
          </a:stretch>
        </p:blipFill>
        <p:spPr>
          <a:xfrm>
            <a:off x="333886" y="1983862"/>
            <a:ext cx="1538457" cy="1260542"/>
          </a:xfrm>
          <a:prstGeom prst="rect">
            <a:avLst/>
          </a:prstGeom>
        </p:spPr>
      </p:pic>
      <p:sp>
        <p:nvSpPr>
          <p:cNvPr id="5" name="CuadroTexto 4">
            <a:extLst>
              <a:ext uri="{FF2B5EF4-FFF2-40B4-BE49-F238E27FC236}">
                <a16:creationId xmlns:a16="http://schemas.microsoft.com/office/drawing/2014/main" id="{02BC4063-ED17-7ECB-43D2-7E5C34F9BC42}"/>
              </a:ext>
            </a:extLst>
          </p:cNvPr>
          <p:cNvSpPr txBox="1"/>
          <p:nvPr/>
        </p:nvSpPr>
        <p:spPr>
          <a:xfrm>
            <a:off x="1905316" y="1868503"/>
            <a:ext cx="9599653" cy="3046988"/>
          </a:xfrm>
          <a:prstGeom prst="rect">
            <a:avLst/>
          </a:prstGeom>
          <a:noFill/>
        </p:spPr>
        <p:txBody>
          <a:bodyPr wrap="square" rtlCol="0">
            <a:spAutoFit/>
          </a:bodyPr>
          <a:lstStyle/>
          <a:p>
            <a:pPr marL="342900" indent="-342900" algn="just">
              <a:buClr>
                <a:srgbClr val="004C14"/>
              </a:buClr>
              <a:buSzPct val="120000"/>
              <a:buFont typeface="+mj-lt"/>
              <a:buAutoNum type="arabicPeriod" startAt="3"/>
            </a:pPr>
            <a:r>
              <a:rPr lang="es-ES" sz="1600" dirty="0">
                <a:solidFill>
                  <a:prstClr val="black"/>
                </a:solidFill>
                <a:latin typeface="ACHS Nueva Sans Medium" pitchFamily="2" charset="77"/>
                <a:cs typeface="Arial" panose="020B0604020202020204" pitchFamily="34" charset="0"/>
              </a:rPr>
              <a:t>Investigar las causas de los accidentes del trabajo, enfermedades profesionales, incidentes peligrosos, y cualquiera otra afección que afecte en forma reiterada o general a los trabajadores y sea presumible que tenga su origen en la utilización de productos fitosanitarios, químicos o nocivos para la salud.</a:t>
            </a:r>
          </a:p>
          <a:p>
            <a:pPr algn="just">
              <a:buClr>
                <a:srgbClr val="004C14"/>
              </a:buClr>
              <a:buSzPct val="120000"/>
            </a:pPr>
            <a:endParaRPr lang="es-ES" sz="1600" dirty="0">
              <a:solidFill>
                <a:prstClr val="black"/>
              </a:solidFill>
              <a:latin typeface="ACHS Nueva Sans Medium" pitchFamily="2" charset="77"/>
              <a:cs typeface="Arial" panose="020B0604020202020204" pitchFamily="34" charset="0"/>
            </a:endParaRPr>
          </a:p>
          <a:p>
            <a:pPr marL="363538" algn="just">
              <a:buClr>
                <a:srgbClr val="004C14"/>
              </a:buClr>
              <a:buSzPct val="120000"/>
            </a:pPr>
            <a:r>
              <a:rPr lang="es-ES" sz="1600" dirty="0">
                <a:solidFill>
                  <a:prstClr val="black"/>
                </a:solidFill>
                <a:latin typeface="ACHS Nueva Sans Medium" pitchFamily="2" charset="77"/>
                <a:cs typeface="Arial" panose="020B0604020202020204" pitchFamily="34" charset="0"/>
              </a:rPr>
              <a:t>Los CPHS deberán emplear la metodología de investigación que les indique su organismo administrador de la ley N° 16.744, de conformidad con las instrucciones que al efecto imparta la Superintendencia de Seguridad Social.</a:t>
            </a:r>
          </a:p>
          <a:p>
            <a:pPr marL="363538" algn="just">
              <a:buClr>
                <a:srgbClr val="004C14"/>
              </a:buClr>
              <a:buSzPct val="120000"/>
            </a:pPr>
            <a:endParaRPr lang="es-ES" sz="1600" dirty="0">
              <a:solidFill>
                <a:prstClr val="black"/>
              </a:solidFill>
              <a:latin typeface="ACHS Nueva Sans Medium" pitchFamily="2" charset="77"/>
              <a:cs typeface="Arial" panose="020B0604020202020204" pitchFamily="34" charset="0"/>
            </a:endParaRPr>
          </a:p>
          <a:p>
            <a:pPr marL="363538" algn="just">
              <a:buClr>
                <a:srgbClr val="004C14"/>
              </a:buClr>
              <a:buSzPct val="120000"/>
            </a:pPr>
            <a:r>
              <a:rPr lang="es-ES" sz="1600" dirty="0">
                <a:solidFill>
                  <a:prstClr val="black"/>
                </a:solidFill>
                <a:latin typeface="ACHS Nueva Sans Medium" pitchFamily="2" charset="77"/>
                <a:cs typeface="Arial" panose="020B0604020202020204" pitchFamily="34" charset="0"/>
              </a:rPr>
              <a:t> El CPHS podrá solicitar a la entidad empleadora que le informe acerca de la Tasa de Frecuencia y Gravedad u otra adicional que estime conveniente.</a:t>
            </a:r>
          </a:p>
          <a:p>
            <a:pPr marL="363538" algn="just">
              <a:buClr>
                <a:srgbClr val="004C14"/>
              </a:buClr>
              <a:buSzPct val="120000"/>
            </a:pPr>
            <a:endParaRPr lang="es-ES" sz="1600" dirty="0">
              <a:solidFill>
                <a:prstClr val="black"/>
              </a:solidFill>
              <a:latin typeface="ACHS Nueva Sans Medium" pitchFamily="2" charset="77"/>
              <a:cs typeface="Arial" panose="020B0604020202020204" pitchFamily="34" charset="0"/>
            </a:endParaRPr>
          </a:p>
          <a:p>
            <a:pPr marL="363538" algn="just">
              <a:buClr>
                <a:srgbClr val="004C14"/>
              </a:buClr>
              <a:buSzPct val="120000"/>
            </a:pPr>
            <a:r>
              <a:rPr lang="es-ES" sz="1600" dirty="0">
                <a:solidFill>
                  <a:prstClr val="black"/>
                </a:solidFill>
                <a:latin typeface="ACHS Nueva Sans Medium" pitchFamily="2" charset="77"/>
                <a:cs typeface="Arial" panose="020B0604020202020204" pitchFamily="34" charset="0"/>
              </a:rPr>
              <a:t>A su vez, dicho Comité utilizará estos antecedentes como un medio de evaluación del resultado de su gestión.</a:t>
            </a:r>
          </a:p>
        </p:txBody>
      </p:sp>
    </p:spTree>
    <p:custDataLst>
      <p:tags r:id="rId1"/>
    </p:custDataLst>
    <p:extLst>
      <p:ext uri="{BB962C8B-B14F-4D97-AF65-F5344CB8AC3E}">
        <p14:creationId xmlns:p14="http://schemas.microsoft.com/office/powerpoint/2010/main" val="29703942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solidFill>
                  <a:srgbClr val="EAEADD"/>
                </a:solidFill>
              </a:rPr>
              <a:t>El o los Comités Paritarios de Higiene y Seguridad deberán practicar una completa y acuciosa</a:t>
            </a:r>
          </a:p>
          <a:p>
            <a:pPr algn="ctr"/>
            <a:r>
              <a:rPr lang="es-ES">
                <a:solidFill>
                  <a:srgbClr val="EAEADD"/>
                </a:solidFill>
              </a:rPr>
              <a:t>revisión de las maquinarias, equipos e instalaciones diversas; del almacenamiento, manejo y movimiento</a:t>
            </a:r>
          </a:p>
          <a:p>
            <a:pPr algn="ctr"/>
            <a:r>
              <a:rPr lang="es-ES">
                <a:solidFill>
                  <a:srgbClr val="EAEADD"/>
                </a:solidFill>
              </a:rPr>
              <a:t>de los materiales, sean materias primas en elaboración, terminadas o desechos</a:t>
            </a:r>
            <a:endParaRPr lang="es-CL"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9" name="Título 30">
            <a:extLst>
              <a:ext uri="{FF2B5EF4-FFF2-40B4-BE49-F238E27FC236}">
                <a16:creationId xmlns:a16="http://schemas.microsoft.com/office/drawing/2014/main" id="{03D313EA-89CA-CC34-9013-8E276547DB2A}"/>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pic>
        <p:nvPicPr>
          <p:cNvPr id="15" name="Gráfico 14" descr="Sirena contorno">
            <a:extLst>
              <a:ext uri="{FF2B5EF4-FFF2-40B4-BE49-F238E27FC236}">
                <a16:creationId xmlns:a16="http://schemas.microsoft.com/office/drawing/2014/main" id="{BAC6156E-160E-4672-BEB2-D6361FB1D95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7031" y="2999270"/>
            <a:ext cx="823158" cy="823158"/>
          </a:xfrm>
          <a:prstGeom prst="rect">
            <a:avLst/>
          </a:prstGeom>
        </p:spPr>
      </p:pic>
      <p:pic>
        <p:nvPicPr>
          <p:cNvPr id="3" name="Imagen 2">
            <a:extLst>
              <a:ext uri="{FF2B5EF4-FFF2-40B4-BE49-F238E27FC236}">
                <a16:creationId xmlns:a16="http://schemas.microsoft.com/office/drawing/2014/main" id="{D53064C1-189D-8C45-022F-5C61AAC8D955}"/>
              </a:ext>
            </a:extLst>
          </p:cNvPr>
          <p:cNvPicPr>
            <a:picLocks noChangeAspect="1"/>
          </p:cNvPicPr>
          <p:nvPr/>
        </p:nvPicPr>
        <p:blipFill>
          <a:blip r:embed="rId7"/>
          <a:stretch>
            <a:fillRect/>
          </a:stretch>
        </p:blipFill>
        <p:spPr>
          <a:xfrm>
            <a:off x="333886" y="1983862"/>
            <a:ext cx="1538457" cy="1260542"/>
          </a:xfrm>
          <a:prstGeom prst="rect">
            <a:avLst/>
          </a:prstGeom>
        </p:spPr>
      </p:pic>
      <p:sp>
        <p:nvSpPr>
          <p:cNvPr id="5" name="CuadroTexto 4">
            <a:extLst>
              <a:ext uri="{FF2B5EF4-FFF2-40B4-BE49-F238E27FC236}">
                <a16:creationId xmlns:a16="http://schemas.microsoft.com/office/drawing/2014/main" id="{02BC4063-ED17-7ECB-43D2-7E5C34F9BC42}"/>
              </a:ext>
            </a:extLst>
          </p:cNvPr>
          <p:cNvSpPr txBox="1"/>
          <p:nvPr/>
        </p:nvSpPr>
        <p:spPr>
          <a:xfrm>
            <a:off x="1905316" y="1868503"/>
            <a:ext cx="9599653" cy="4278094"/>
          </a:xfrm>
          <a:prstGeom prst="rect">
            <a:avLst/>
          </a:prstGeom>
          <a:noFill/>
        </p:spPr>
        <p:txBody>
          <a:bodyPr wrap="square" rtlCol="0">
            <a:spAutoFit/>
          </a:bodyPr>
          <a:lstStyle/>
          <a:p>
            <a:pPr marL="342900" indent="-342900" algn="just">
              <a:buClr>
                <a:srgbClr val="004C14"/>
              </a:buClr>
              <a:buSzPct val="120000"/>
              <a:buFont typeface="+mj-lt"/>
              <a:buAutoNum type="arabicPeriod" startAt="4"/>
            </a:pPr>
            <a:r>
              <a:rPr lang="es-ES" sz="1600" dirty="0">
                <a:solidFill>
                  <a:prstClr val="black"/>
                </a:solidFill>
                <a:latin typeface="ACHS Nueva Sans Medium" pitchFamily="2" charset="77"/>
                <a:cs typeface="Arial" panose="020B0604020202020204" pitchFamily="34" charset="0"/>
              </a:rPr>
              <a:t>Decidir si el accidente del trabajo o la enfermedad profesional cuyas causas hubiere investigado previamente, se debió a negligencia inexcusable de la persona trabajadora.</a:t>
            </a:r>
          </a:p>
          <a:p>
            <a:pPr marL="342900" indent="-342900" algn="just">
              <a:buClr>
                <a:srgbClr val="004C14"/>
              </a:buClr>
              <a:buSzPct val="120000"/>
              <a:buFont typeface="+mj-lt"/>
              <a:buAutoNum type="arabicPeriod" startAt="4"/>
            </a:pPr>
            <a:endParaRPr lang="es-ES" sz="1600" dirty="0">
              <a:solidFill>
                <a:prstClr val="black"/>
              </a:solidFill>
              <a:latin typeface="ACHS Nueva Sans Medium" pitchFamily="2" charset="77"/>
              <a:cs typeface="Arial" panose="020B0604020202020204" pitchFamily="34" charset="0"/>
            </a:endParaRPr>
          </a:p>
          <a:p>
            <a:pPr marL="342900" indent="-342900" algn="just">
              <a:buClr>
                <a:srgbClr val="004C14"/>
              </a:buClr>
              <a:buSzPct val="120000"/>
              <a:buFont typeface="+mj-lt"/>
              <a:buAutoNum type="arabicPeriod" startAt="4"/>
            </a:pPr>
            <a:r>
              <a:rPr lang="es-ES" sz="1600" dirty="0">
                <a:solidFill>
                  <a:prstClr val="black"/>
                </a:solidFill>
                <a:latin typeface="ACHS Nueva Sans Medium" pitchFamily="2" charset="77"/>
                <a:cs typeface="Arial" panose="020B0604020202020204" pitchFamily="34" charset="0"/>
              </a:rPr>
              <a:t>Indicar la adopción de todas las medidas de seguridad y salud que sirvan para la prevención de los riesgos laborales.</a:t>
            </a:r>
          </a:p>
          <a:p>
            <a:pPr marL="342900" indent="-342900" algn="just">
              <a:buClr>
                <a:srgbClr val="004C14"/>
              </a:buClr>
              <a:buSzPct val="120000"/>
              <a:buFont typeface="+mj-lt"/>
              <a:buAutoNum type="arabicPeriod" startAt="4"/>
            </a:pPr>
            <a:endParaRPr lang="es-ES" sz="1600" dirty="0">
              <a:solidFill>
                <a:prstClr val="black"/>
              </a:solidFill>
              <a:latin typeface="ACHS Nueva Sans Medium" pitchFamily="2" charset="77"/>
              <a:cs typeface="Arial" panose="020B0604020202020204" pitchFamily="34" charset="0"/>
            </a:endParaRPr>
          </a:p>
          <a:p>
            <a:pPr marL="342900" indent="-342900" algn="just">
              <a:buClr>
                <a:srgbClr val="004C14"/>
              </a:buClr>
              <a:buSzPct val="120000"/>
              <a:buFont typeface="+mj-lt"/>
              <a:buAutoNum type="arabicPeriod" startAt="4"/>
            </a:pPr>
            <a:r>
              <a:rPr lang="es-ES" sz="1600" dirty="0">
                <a:solidFill>
                  <a:prstClr val="black"/>
                </a:solidFill>
                <a:latin typeface="ACHS Nueva Sans Medium" pitchFamily="2" charset="77"/>
                <a:cs typeface="Arial" panose="020B0604020202020204" pitchFamily="34" charset="0"/>
              </a:rPr>
              <a:t>Promover la realización de cursos destinados a la capacitación profesional de las personas trabajadoras en proveedores públicos o privados autorizados para cumplir esta finalidad o en la misma entidad empleadora, faena, sucursal o agencia bajo el control y dirección de tales proveedores.</a:t>
            </a:r>
          </a:p>
          <a:p>
            <a:pPr marL="342900" indent="-342900" algn="just">
              <a:buClr>
                <a:srgbClr val="004C14"/>
              </a:buClr>
              <a:buSzPct val="120000"/>
              <a:buFont typeface="+mj-lt"/>
              <a:buAutoNum type="arabicPeriod" startAt="4"/>
            </a:pPr>
            <a:endParaRPr lang="es-ES" sz="1600" dirty="0">
              <a:solidFill>
                <a:prstClr val="black"/>
              </a:solidFill>
              <a:latin typeface="ACHS Nueva Sans Medium" pitchFamily="2" charset="77"/>
              <a:cs typeface="Arial" panose="020B0604020202020204" pitchFamily="34" charset="0"/>
            </a:endParaRPr>
          </a:p>
          <a:p>
            <a:pPr marL="342900" indent="-342900" algn="just">
              <a:buClr>
                <a:srgbClr val="004C14"/>
              </a:buClr>
              <a:buSzPct val="120000"/>
              <a:buFont typeface="+mj-lt"/>
              <a:buAutoNum type="arabicPeriod" startAt="4"/>
            </a:pPr>
            <a:r>
              <a:rPr lang="es-ES" sz="1600" dirty="0">
                <a:solidFill>
                  <a:prstClr val="black"/>
                </a:solidFill>
                <a:latin typeface="ACHS Nueva Sans Medium" pitchFamily="2" charset="77"/>
                <a:cs typeface="Arial" panose="020B0604020202020204" pitchFamily="34" charset="0"/>
              </a:rPr>
              <a:t>Cumplir las demás funciones o misiones que le encomiende el organismo administrador respectivo.</a:t>
            </a:r>
          </a:p>
          <a:p>
            <a:pPr marL="342900" indent="-342900" algn="just">
              <a:buClr>
                <a:srgbClr val="004C14"/>
              </a:buClr>
              <a:buSzPct val="120000"/>
              <a:buFont typeface="+mj-lt"/>
              <a:buAutoNum type="arabicPeriod" startAt="4"/>
            </a:pPr>
            <a:endParaRPr lang="es-ES" sz="1600" dirty="0">
              <a:solidFill>
                <a:prstClr val="black"/>
              </a:solidFill>
              <a:latin typeface="ACHS Nueva Sans Medium" pitchFamily="2" charset="77"/>
              <a:cs typeface="Arial" panose="020B0604020202020204" pitchFamily="34" charset="0"/>
            </a:endParaRPr>
          </a:p>
          <a:p>
            <a:pPr marL="342900" indent="-342900" algn="just">
              <a:buClr>
                <a:srgbClr val="004C14"/>
              </a:buClr>
              <a:buSzPct val="120000"/>
              <a:buFont typeface="+mj-lt"/>
              <a:buAutoNum type="arabicPeriod" startAt="4"/>
            </a:pPr>
            <a:r>
              <a:rPr lang="es-ES" sz="1600" dirty="0">
                <a:solidFill>
                  <a:prstClr val="black"/>
                </a:solidFill>
                <a:latin typeface="ACHS Nueva Sans Medium" pitchFamily="2" charset="77"/>
                <a:cs typeface="Arial" panose="020B0604020202020204" pitchFamily="34" charset="0"/>
              </a:rPr>
              <a:t>Informar a la entidad empleadora, cuando detectare que en el lugar de trabajo hubiese sobrevenido un riesgo grave e inminente para la vida o salud de las personas trabajadoras, a fin de que esta adopte las medidas a que haya lugar, de acuerdo con el artículo 184 bis del Código del Trabajo y, en su caso, informar adecuadamente a las personas trabajadoras del ejercicio de los derechos que dicha norma les confiere.</a:t>
            </a:r>
          </a:p>
          <a:p>
            <a:pPr marL="342900" indent="-342900" algn="just">
              <a:buClr>
                <a:srgbClr val="004C14"/>
              </a:buClr>
              <a:buSzPct val="120000"/>
              <a:buFont typeface="+mj-lt"/>
              <a:buAutoNum type="arabicPeriod" startAt="4"/>
            </a:pPr>
            <a:endParaRPr lang="es-ES" sz="1600" dirty="0">
              <a:solidFill>
                <a:prstClr val="black"/>
              </a:solidFill>
              <a:latin typeface="ACHS Nueva Sans Medium" pitchFamily="2" charset="77"/>
              <a:cs typeface="Arial" panose="020B0604020202020204" pitchFamily="34" charset="0"/>
            </a:endParaRPr>
          </a:p>
        </p:txBody>
      </p:sp>
    </p:spTree>
    <p:custDataLst>
      <p:tags r:id="rId1"/>
    </p:custDataLst>
    <p:extLst>
      <p:ext uri="{BB962C8B-B14F-4D97-AF65-F5344CB8AC3E}">
        <p14:creationId xmlns:p14="http://schemas.microsoft.com/office/powerpoint/2010/main" val="40905944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a:solidFill>
                  <a:srgbClr val="EAEADD"/>
                </a:solidFill>
              </a:rPr>
              <a:t>El o los Comités Paritarios de Higiene y Seguridad deberán practicar una completa y acuciosa</a:t>
            </a:r>
          </a:p>
          <a:p>
            <a:pPr algn="ctr"/>
            <a:r>
              <a:rPr lang="es-ES">
                <a:solidFill>
                  <a:srgbClr val="EAEADD"/>
                </a:solidFill>
              </a:rPr>
              <a:t>revisión de las maquinarias, equipos e instalaciones diversas; del almacenamiento, manejo y movimiento</a:t>
            </a:r>
          </a:p>
          <a:p>
            <a:pPr algn="ctr"/>
            <a:r>
              <a:rPr lang="es-ES">
                <a:solidFill>
                  <a:srgbClr val="EAEADD"/>
                </a:solidFill>
              </a:rPr>
              <a:t>de los materiales, sean materias primas en elaboración, terminadas o desechos</a:t>
            </a:r>
            <a:endParaRPr lang="es-CL"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9" name="Título 30">
            <a:extLst>
              <a:ext uri="{FF2B5EF4-FFF2-40B4-BE49-F238E27FC236}">
                <a16:creationId xmlns:a16="http://schemas.microsoft.com/office/drawing/2014/main" id="{03D313EA-89CA-CC34-9013-8E276547DB2A}"/>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pic>
        <p:nvPicPr>
          <p:cNvPr id="15" name="Gráfico 14" descr="Sirena contorno">
            <a:extLst>
              <a:ext uri="{FF2B5EF4-FFF2-40B4-BE49-F238E27FC236}">
                <a16:creationId xmlns:a16="http://schemas.microsoft.com/office/drawing/2014/main" id="{BAC6156E-160E-4672-BEB2-D6361FB1D95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87031" y="2999270"/>
            <a:ext cx="823158" cy="823158"/>
          </a:xfrm>
          <a:prstGeom prst="rect">
            <a:avLst/>
          </a:prstGeom>
        </p:spPr>
      </p:pic>
      <p:pic>
        <p:nvPicPr>
          <p:cNvPr id="3" name="Imagen 2">
            <a:extLst>
              <a:ext uri="{FF2B5EF4-FFF2-40B4-BE49-F238E27FC236}">
                <a16:creationId xmlns:a16="http://schemas.microsoft.com/office/drawing/2014/main" id="{D53064C1-189D-8C45-022F-5C61AAC8D955}"/>
              </a:ext>
            </a:extLst>
          </p:cNvPr>
          <p:cNvPicPr>
            <a:picLocks noChangeAspect="1"/>
          </p:cNvPicPr>
          <p:nvPr/>
        </p:nvPicPr>
        <p:blipFill>
          <a:blip r:embed="rId7"/>
          <a:stretch>
            <a:fillRect/>
          </a:stretch>
        </p:blipFill>
        <p:spPr>
          <a:xfrm>
            <a:off x="333886" y="1983862"/>
            <a:ext cx="1538457" cy="1260542"/>
          </a:xfrm>
          <a:prstGeom prst="rect">
            <a:avLst/>
          </a:prstGeom>
        </p:spPr>
      </p:pic>
      <p:sp>
        <p:nvSpPr>
          <p:cNvPr id="5" name="CuadroTexto 4">
            <a:extLst>
              <a:ext uri="{FF2B5EF4-FFF2-40B4-BE49-F238E27FC236}">
                <a16:creationId xmlns:a16="http://schemas.microsoft.com/office/drawing/2014/main" id="{02BC4063-ED17-7ECB-43D2-7E5C34F9BC42}"/>
              </a:ext>
            </a:extLst>
          </p:cNvPr>
          <p:cNvSpPr txBox="1"/>
          <p:nvPr/>
        </p:nvSpPr>
        <p:spPr>
          <a:xfrm>
            <a:off x="1905316" y="1868503"/>
            <a:ext cx="9599653" cy="4278094"/>
          </a:xfrm>
          <a:prstGeom prst="rect">
            <a:avLst/>
          </a:prstGeom>
          <a:noFill/>
        </p:spPr>
        <p:txBody>
          <a:bodyPr wrap="square" rtlCol="0">
            <a:spAutoFit/>
          </a:bodyPr>
          <a:lstStyle/>
          <a:p>
            <a:pPr marL="342900" indent="-342900" algn="just">
              <a:buClr>
                <a:srgbClr val="004C14"/>
              </a:buClr>
              <a:buSzPct val="120000"/>
              <a:buFont typeface="+mj-lt"/>
              <a:buAutoNum type="arabicPeriod" startAt="4"/>
            </a:pPr>
            <a:r>
              <a:rPr lang="es-ES" sz="1600" dirty="0">
                <a:solidFill>
                  <a:prstClr val="black"/>
                </a:solidFill>
                <a:latin typeface="ACHS Nueva Sans Medium" pitchFamily="2" charset="77"/>
                <a:cs typeface="Arial" panose="020B0604020202020204" pitchFamily="34" charset="0"/>
              </a:rPr>
              <a:t>Decidir si el accidente del trabajo o la enfermedad profesional cuyas causas hubiere investigado previamente, se debió a negligencia inexcusable de la persona trabajadora.</a:t>
            </a:r>
          </a:p>
          <a:p>
            <a:pPr marL="342900" indent="-342900" algn="just">
              <a:buClr>
                <a:srgbClr val="004C14"/>
              </a:buClr>
              <a:buSzPct val="120000"/>
              <a:buFont typeface="+mj-lt"/>
              <a:buAutoNum type="arabicPeriod" startAt="4"/>
            </a:pPr>
            <a:endParaRPr lang="es-ES" sz="1600" dirty="0">
              <a:solidFill>
                <a:prstClr val="black"/>
              </a:solidFill>
              <a:latin typeface="ACHS Nueva Sans Medium" pitchFamily="2" charset="77"/>
              <a:cs typeface="Arial" panose="020B0604020202020204" pitchFamily="34" charset="0"/>
            </a:endParaRPr>
          </a:p>
          <a:p>
            <a:pPr marL="342900" indent="-342900" algn="just">
              <a:buClr>
                <a:srgbClr val="004C14"/>
              </a:buClr>
              <a:buSzPct val="120000"/>
              <a:buFont typeface="+mj-lt"/>
              <a:buAutoNum type="arabicPeriod" startAt="4"/>
            </a:pPr>
            <a:r>
              <a:rPr lang="es-ES" sz="1600" dirty="0">
                <a:solidFill>
                  <a:prstClr val="black"/>
                </a:solidFill>
                <a:latin typeface="ACHS Nueva Sans Medium" pitchFamily="2" charset="77"/>
                <a:cs typeface="Arial" panose="020B0604020202020204" pitchFamily="34" charset="0"/>
              </a:rPr>
              <a:t>Indicar la adopción de todas las medidas de seguridad y salud que sirvan para la prevención de los riesgos laborales.</a:t>
            </a:r>
          </a:p>
          <a:p>
            <a:pPr marL="342900" indent="-342900" algn="just">
              <a:buClr>
                <a:srgbClr val="004C14"/>
              </a:buClr>
              <a:buSzPct val="120000"/>
              <a:buFont typeface="+mj-lt"/>
              <a:buAutoNum type="arabicPeriod" startAt="4"/>
            </a:pPr>
            <a:endParaRPr lang="es-ES" sz="1600" dirty="0">
              <a:solidFill>
                <a:prstClr val="black"/>
              </a:solidFill>
              <a:latin typeface="ACHS Nueva Sans Medium" pitchFamily="2" charset="77"/>
              <a:cs typeface="Arial" panose="020B0604020202020204" pitchFamily="34" charset="0"/>
            </a:endParaRPr>
          </a:p>
          <a:p>
            <a:pPr marL="342900" indent="-342900" algn="just">
              <a:buClr>
                <a:srgbClr val="004C14"/>
              </a:buClr>
              <a:buSzPct val="120000"/>
              <a:buFont typeface="+mj-lt"/>
              <a:buAutoNum type="arabicPeriod" startAt="4"/>
            </a:pPr>
            <a:r>
              <a:rPr lang="es-ES" sz="1600" dirty="0">
                <a:solidFill>
                  <a:prstClr val="black"/>
                </a:solidFill>
                <a:latin typeface="ACHS Nueva Sans Medium" pitchFamily="2" charset="77"/>
                <a:cs typeface="Arial" panose="020B0604020202020204" pitchFamily="34" charset="0"/>
              </a:rPr>
              <a:t>Promover la realización de cursos destinados a la capacitación profesional de las personas trabajadoras en proveedores públicos o privados autorizados para cumplir esta finalidad o en la misma entidad empleadora, faena, sucursal o agencia bajo el control y dirección de tales proveedores.</a:t>
            </a:r>
          </a:p>
          <a:p>
            <a:pPr marL="342900" indent="-342900" algn="just">
              <a:buClr>
                <a:srgbClr val="004C14"/>
              </a:buClr>
              <a:buSzPct val="120000"/>
              <a:buFont typeface="+mj-lt"/>
              <a:buAutoNum type="arabicPeriod" startAt="4"/>
            </a:pPr>
            <a:endParaRPr lang="es-ES" sz="1600" dirty="0">
              <a:solidFill>
                <a:prstClr val="black"/>
              </a:solidFill>
              <a:latin typeface="ACHS Nueva Sans Medium" pitchFamily="2" charset="77"/>
              <a:cs typeface="Arial" panose="020B0604020202020204" pitchFamily="34" charset="0"/>
            </a:endParaRPr>
          </a:p>
          <a:p>
            <a:pPr marL="342900" indent="-342900" algn="just">
              <a:buClr>
                <a:srgbClr val="004C14"/>
              </a:buClr>
              <a:buSzPct val="120000"/>
              <a:buFont typeface="+mj-lt"/>
              <a:buAutoNum type="arabicPeriod" startAt="4"/>
            </a:pPr>
            <a:r>
              <a:rPr lang="es-ES" sz="1600" dirty="0">
                <a:solidFill>
                  <a:prstClr val="black"/>
                </a:solidFill>
                <a:latin typeface="ACHS Nueva Sans Medium" pitchFamily="2" charset="77"/>
                <a:cs typeface="Arial" panose="020B0604020202020204" pitchFamily="34" charset="0"/>
              </a:rPr>
              <a:t>Cumplir las demás funciones o misiones que le encomiende el organismo administrador respectivo.</a:t>
            </a:r>
          </a:p>
          <a:p>
            <a:pPr marL="342900" indent="-342900" algn="just">
              <a:buClr>
                <a:srgbClr val="004C14"/>
              </a:buClr>
              <a:buSzPct val="120000"/>
              <a:buFont typeface="+mj-lt"/>
              <a:buAutoNum type="arabicPeriod" startAt="4"/>
            </a:pPr>
            <a:endParaRPr lang="es-ES" sz="1600" dirty="0">
              <a:solidFill>
                <a:prstClr val="black"/>
              </a:solidFill>
              <a:latin typeface="ACHS Nueva Sans Medium" pitchFamily="2" charset="77"/>
              <a:cs typeface="Arial" panose="020B0604020202020204" pitchFamily="34" charset="0"/>
            </a:endParaRPr>
          </a:p>
          <a:p>
            <a:pPr marL="342900" indent="-342900" algn="just">
              <a:buClr>
                <a:srgbClr val="004C14"/>
              </a:buClr>
              <a:buSzPct val="120000"/>
              <a:buFont typeface="+mj-lt"/>
              <a:buAutoNum type="arabicPeriod" startAt="4"/>
            </a:pPr>
            <a:r>
              <a:rPr lang="es-ES" sz="1600" dirty="0">
                <a:solidFill>
                  <a:prstClr val="black"/>
                </a:solidFill>
                <a:latin typeface="ACHS Nueva Sans Medium" pitchFamily="2" charset="77"/>
                <a:cs typeface="Arial" panose="020B0604020202020204" pitchFamily="34" charset="0"/>
              </a:rPr>
              <a:t>Informar a la entidad empleadora, cuando detectare que en el lugar de trabajo hubiese sobrevenido un riesgo grave e inminente para la vida o salud de las personas trabajadoras, a fin de que esta adopte las medidas a que haya lugar, de acuerdo con el artículo 184 bis del Código del Trabajo y, en su caso, informar adecuadamente a las personas trabajadoras del ejercicio de los derechos que dicha norma les confiere.</a:t>
            </a:r>
          </a:p>
          <a:p>
            <a:pPr marL="342900" indent="-342900" algn="just">
              <a:buClr>
                <a:srgbClr val="004C14"/>
              </a:buClr>
              <a:buSzPct val="120000"/>
              <a:buFont typeface="+mj-lt"/>
              <a:buAutoNum type="arabicPeriod" startAt="4"/>
            </a:pPr>
            <a:endParaRPr lang="es-ES" sz="1600" dirty="0">
              <a:solidFill>
                <a:prstClr val="black"/>
              </a:solidFill>
              <a:latin typeface="ACHS Nueva Sans Medium" pitchFamily="2" charset="77"/>
              <a:cs typeface="Arial" panose="020B0604020202020204" pitchFamily="34" charset="0"/>
            </a:endParaRPr>
          </a:p>
        </p:txBody>
      </p:sp>
      <p:sp>
        <p:nvSpPr>
          <p:cNvPr id="2" name="Rectángulo 1">
            <a:extLst>
              <a:ext uri="{FF2B5EF4-FFF2-40B4-BE49-F238E27FC236}">
                <a16:creationId xmlns:a16="http://schemas.microsoft.com/office/drawing/2014/main" id="{9966EB90-CAA6-F437-3724-08E58A9A2AC4}"/>
              </a:ext>
            </a:extLst>
          </p:cNvPr>
          <p:cNvSpPr/>
          <p:nvPr/>
        </p:nvSpPr>
        <p:spPr>
          <a:xfrm>
            <a:off x="1538408" y="4701061"/>
            <a:ext cx="10333468" cy="1356883"/>
          </a:xfrm>
          <a:prstGeom prst="rect">
            <a:avLst/>
          </a:prstGeom>
          <a:noFill/>
          <a:ln w="53975">
            <a:solidFill>
              <a:srgbClr val="00C42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1" name="CuadroTexto 10">
            <a:extLst>
              <a:ext uri="{FF2B5EF4-FFF2-40B4-BE49-F238E27FC236}">
                <a16:creationId xmlns:a16="http://schemas.microsoft.com/office/drawing/2014/main" id="{731216C5-CB74-9043-8E26-5CCEA6E93C90}"/>
              </a:ext>
            </a:extLst>
          </p:cNvPr>
          <p:cNvSpPr txBox="1"/>
          <p:nvPr/>
        </p:nvSpPr>
        <p:spPr>
          <a:xfrm>
            <a:off x="3018971" y="6205798"/>
            <a:ext cx="9061718" cy="523220"/>
          </a:xfrm>
          <a:prstGeom prst="rect">
            <a:avLst/>
          </a:prstGeom>
          <a:noFill/>
        </p:spPr>
        <p:txBody>
          <a:bodyPr wrap="square">
            <a:spAutoFit/>
          </a:bodyPr>
          <a:lstStyle/>
          <a:p>
            <a:r>
              <a:rPr lang="es-ES" sz="1400" dirty="0"/>
              <a:t>Con todo, el trabajador tendrá derecho a interrumpir sus labores y, de ser necesario, abandonar el lugar de trabajo cuando considere, por motivos razonables, que continuar con ellas implica un riesgo grave e inminente para su vida o salud.</a:t>
            </a:r>
            <a:endParaRPr lang="es-CL" sz="1400" dirty="0"/>
          </a:p>
        </p:txBody>
      </p:sp>
      <p:pic>
        <p:nvPicPr>
          <p:cNvPr id="13" name="Gráfico 12" descr="Comentario importante con relleno sólido">
            <a:extLst>
              <a:ext uri="{FF2B5EF4-FFF2-40B4-BE49-F238E27FC236}">
                <a16:creationId xmlns:a16="http://schemas.microsoft.com/office/drawing/2014/main" id="{09776FA8-DB55-A2BB-397C-887EEBFCD0B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48851" y="6274326"/>
            <a:ext cx="470120" cy="470120"/>
          </a:xfrm>
          <a:prstGeom prst="rect">
            <a:avLst/>
          </a:prstGeom>
        </p:spPr>
      </p:pic>
    </p:spTree>
    <p:custDataLst>
      <p:tags r:id="rId1"/>
    </p:custDataLst>
    <p:extLst>
      <p:ext uri="{BB962C8B-B14F-4D97-AF65-F5344CB8AC3E}">
        <p14:creationId xmlns:p14="http://schemas.microsoft.com/office/powerpoint/2010/main" val="34391851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graphicFrame>
        <p:nvGraphicFramePr>
          <p:cNvPr id="10" name="Diagrama 9">
            <a:extLst>
              <a:ext uri="{FF2B5EF4-FFF2-40B4-BE49-F238E27FC236}">
                <a16:creationId xmlns:a16="http://schemas.microsoft.com/office/drawing/2014/main" id="{6703CBAC-6FE4-F9A8-5EDA-0986C2662A8D}"/>
              </a:ext>
            </a:extLst>
          </p:cNvPr>
          <p:cNvGraphicFramePr/>
          <p:nvPr>
            <p:extLst>
              <p:ext uri="{D42A27DB-BD31-4B8C-83A1-F6EECF244321}">
                <p14:modId xmlns:p14="http://schemas.microsoft.com/office/powerpoint/2010/main" val="2829666814"/>
              </p:ext>
            </p:extLst>
          </p:nvPr>
        </p:nvGraphicFramePr>
        <p:xfrm>
          <a:off x="429942" y="288634"/>
          <a:ext cx="13198972" cy="624071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8" name="CuadroTexto 7">
            <a:extLst>
              <a:ext uri="{FF2B5EF4-FFF2-40B4-BE49-F238E27FC236}">
                <a16:creationId xmlns:a16="http://schemas.microsoft.com/office/drawing/2014/main" id="{342D5C97-CEFF-88CA-CA3E-86E97AE0D527}"/>
              </a:ext>
            </a:extLst>
          </p:cNvPr>
          <p:cNvSpPr txBox="1"/>
          <p:nvPr/>
        </p:nvSpPr>
        <p:spPr>
          <a:xfrm>
            <a:off x="333886" y="1063925"/>
            <a:ext cx="9298434" cy="400110"/>
          </a:xfrm>
          <a:prstGeom prst="rect">
            <a:avLst/>
          </a:prstGeom>
          <a:noFill/>
        </p:spPr>
        <p:txBody>
          <a:bodyPr wrap="square" rtlCol="0">
            <a:spAutoFit/>
          </a:bodyPr>
          <a:lstStyle/>
          <a:p>
            <a:pPr marR="0" lvl="0" algn="l" defTabSz="914400" rtl="0" eaLnBrk="1" fontAlgn="auto" latinLnBrk="0" hangingPunct="1">
              <a:lnSpc>
                <a:spcPct val="100000"/>
              </a:lnSpc>
              <a:spcBef>
                <a:spcPts val="600"/>
              </a:spcBef>
              <a:spcAft>
                <a:spcPts val="0"/>
              </a:spcAft>
              <a:buClr>
                <a:srgbClr val="00C42A"/>
              </a:buClr>
              <a:buSzTx/>
              <a:tabLst/>
              <a:defRPr/>
            </a:pPr>
            <a:r>
              <a:rPr kumimoji="0" lang="es-ES" altLang="es-CL" sz="2000" b="1" i="0" u="none" strike="noStrike" kern="1200" cap="none" spc="0" normalizeH="0" baseline="0" noProof="0" dirty="0">
                <a:ln>
                  <a:noFill/>
                </a:ln>
                <a:solidFill>
                  <a:schemeClr val="tx1">
                    <a:lumMod val="75000"/>
                    <a:lumOff val="25000"/>
                  </a:schemeClr>
                </a:solidFill>
                <a:effectLst/>
                <a:uLnTx/>
                <a:uFillTx/>
                <a:latin typeface="ACHS Nueva Sans Medium" pitchFamily="2" charset="77"/>
                <a:ea typeface="+mn-ea"/>
                <a:cs typeface="Arial" panose="020B0604020202020204" pitchFamily="34" charset="0"/>
              </a:rPr>
              <a:t>Abordaremos el análisis desde las siguientes etapas definidas en el Reglamento:  </a:t>
            </a:r>
          </a:p>
        </p:txBody>
      </p:sp>
      <p:sp>
        <p:nvSpPr>
          <p:cNvPr id="3" name="CuadroTexto 2">
            <a:extLst>
              <a:ext uri="{FF2B5EF4-FFF2-40B4-BE49-F238E27FC236}">
                <a16:creationId xmlns:a16="http://schemas.microsoft.com/office/drawing/2014/main" id="{7B532D8C-F062-EA2C-AA83-1FF2B91F8D98}"/>
              </a:ext>
            </a:extLst>
          </p:cNvPr>
          <p:cNvSpPr txBox="1"/>
          <p:nvPr/>
        </p:nvSpPr>
        <p:spPr>
          <a:xfrm>
            <a:off x="2977350" y="4708514"/>
            <a:ext cx="7546427" cy="1323439"/>
          </a:xfrm>
          <a:prstGeom prst="rect">
            <a:avLst/>
          </a:prstGeom>
          <a:noFill/>
        </p:spPr>
        <p:txBody>
          <a:bodyPr wrap="square" rtlCol="0">
            <a:spAutoFit/>
          </a:bodyPr>
          <a:lstStyle/>
          <a:p>
            <a:pPr marL="285750" indent="-285750" algn="just">
              <a:buClr>
                <a:srgbClr val="004C14"/>
              </a:buClr>
              <a:buSzPct val="120000"/>
              <a:buFont typeface="Wingdings" panose="05000000000000000000" pitchFamily="2" charset="2"/>
              <a:buChar char="ü"/>
            </a:pPr>
            <a:r>
              <a:rPr lang="es-ES" sz="1600" dirty="0">
                <a:solidFill>
                  <a:prstClr val="black"/>
                </a:solidFill>
                <a:latin typeface="ACHS Nueva Sans Medium" pitchFamily="2" charset="77"/>
                <a:cs typeface="Arial" panose="020B0604020202020204" pitchFamily="34" charset="0"/>
              </a:rPr>
              <a:t>Los CPHS permanecerán en funciones mientras dure la faena, sucursal o agencia o entidad empleadora respectiva.</a:t>
            </a:r>
          </a:p>
          <a:p>
            <a:pPr marL="285750" indent="-285750" algn="just">
              <a:buClr>
                <a:srgbClr val="004C14"/>
              </a:buClr>
              <a:buSzPct val="120000"/>
              <a:buFont typeface="Wingdings" panose="05000000000000000000" pitchFamily="2" charset="2"/>
              <a:buChar char="ü"/>
            </a:pPr>
            <a:endParaRPr lang="es-ES" sz="1600" dirty="0">
              <a:solidFill>
                <a:prstClr val="black"/>
              </a:solidFill>
              <a:latin typeface="ACHS Nueva Sans Medium" pitchFamily="2" charset="77"/>
              <a:cs typeface="Arial" panose="020B0604020202020204" pitchFamily="34" charset="0"/>
            </a:endParaRPr>
          </a:p>
          <a:p>
            <a:pPr marL="285750" indent="-285750" algn="just">
              <a:buClr>
                <a:srgbClr val="004C14"/>
              </a:buClr>
              <a:buSzPct val="120000"/>
              <a:buFont typeface="Wingdings" panose="05000000000000000000" pitchFamily="2" charset="2"/>
              <a:buChar char="ü"/>
            </a:pPr>
            <a:r>
              <a:rPr lang="es-ES" sz="1600" dirty="0">
                <a:solidFill>
                  <a:prstClr val="black"/>
                </a:solidFill>
                <a:latin typeface="ACHS Nueva Sans Medium" pitchFamily="2" charset="77"/>
                <a:cs typeface="Arial" panose="020B0604020202020204" pitchFamily="34" charset="0"/>
              </a:rPr>
              <a:t>En caso de dudas acerca de la terminación de faena, sucursal o agencia o entidad empleadora decidirá el Inspector del Trabajo.</a:t>
            </a:r>
          </a:p>
        </p:txBody>
      </p:sp>
      <p:sp>
        <p:nvSpPr>
          <p:cNvPr id="9" name="Título 30">
            <a:extLst>
              <a:ext uri="{FF2B5EF4-FFF2-40B4-BE49-F238E27FC236}">
                <a16:creationId xmlns:a16="http://schemas.microsoft.com/office/drawing/2014/main" id="{03D313EA-89CA-CC34-9013-8E276547DB2A}"/>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
        <p:nvSpPr>
          <p:cNvPr id="2" name="Flecha: doblada 1">
            <a:extLst>
              <a:ext uri="{FF2B5EF4-FFF2-40B4-BE49-F238E27FC236}">
                <a16:creationId xmlns:a16="http://schemas.microsoft.com/office/drawing/2014/main" id="{76D15BB6-13C9-4FA9-1FC5-924A8A4FEB39}"/>
              </a:ext>
            </a:extLst>
          </p:cNvPr>
          <p:cNvSpPr/>
          <p:nvPr/>
        </p:nvSpPr>
        <p:spPr>
          <a:xfrm rot="10800000">
            <a:off x="10778252" y="3182170"/>
            <a:ext cx="641337" cy="2195741"/>
          </a:xfrm>
          <a:prstGeom prst="bentArrow">
            <a:avLst/>
          </a:prstGeom>
          <a:solidFill>
            <a:srgbClr val="004C1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solidFill>
                <a:schemeClr val="tx1"/>
              </a:solidFill>
            </a:endParaRPr>
          </a:p>
        </p:txBody>
      </p:sp>
    </p:spTree>
    <p:custDataLst>
      <p:tags r:id="rId1"/>
    </p:custDataLst>
    <p:extLst>
      <p:ext uri="{BB962C8B-B14F-4D97-AF65-F5344CB8AC3E}">
        <p14:creationId xmlns:p14="http://schemas.microsoft.com/office/powerpoint/2010/main" val="9160639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Objeto 23"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de think-cell" r:id="rId3" imgW="395" imgH="396" progId="TCLayout.ActiveDocument.1">
                  <p:embed/>
                </p:oleObj>
              </mc:Choice>
              <mc:Fallback>
                <p:oleObj name="Diapositiva de think-cell" r:id="rId3" imgW="395" imgH="396" progId="TCLayout.ActiveDocument.1">
                  <p:embed/>
                  <p:pic>
                    <p:nvPicPr>
                      <p:cNvPr id="24" name="Objeto 23"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3" name="Título 12"/>
          <p:cNvSpPr>
            <a:spLocks noGrp="1"/>
          </p:cNvSpPr>
          <p:nvPr>
            <p:ph type="title"/>
          </p:nvPr>
        </p:nvSpPr>
        <p:spPr>
          <a:xfrm>
            <a:off x="468000" y="592636"/>
            <a:ext cx="4066635" cy="600438"/>
          </a:xfrm>
        </p:spPr>
        <p:txBody>
          <a:bodyPr vert="horz"/>
          <a:lstStyle/>
          <a:p>
            <a:r>
              <a:rPr lang="es-CL" sz="4000" dirty="0">
                <a:latin typeface="ACHS Nueva Serif" pitchFamily="2" charset="0"/>
              </a:rPr>
              <a:t>CONTENIDOS</a:t>
            </a:r>
          </a:p>
        </p:txBody>
      </p:sp>
      <p:sp>
        <p:nvSpPr>
          <p:cNvPr id="20" name="Marcador de texto 19"/>
          <p:cNvSpPr>
            <a:spLocks noGrp="1"/>
          </p:cNvSpPr>
          <p:nvPr>
            <p:ph type="body" sz="quarter" idx="53"/>
          </p:nvPr>
        </p:nvSpPr>
        <p:spPr>
          <a:xfrm>
            <a:off x="5591798" y="1643126"/>
            <a:ext cx="1199956" cy="879231"/>
          </a:xfrm>
        </p:spPr>
        <p:txBody>
          <a:bodyPr lIns="0" tIns="0" rIns="0" bIns="0">
            <a:noAutofit/>
          </a:bodyPr>
          <a:lstStyle/>
          <a:p>
            <a:r>
              <a:rPr lang="es-CL" sz="7000" b="1" dirty="0">
                <a:solidFill>
                  <a:schemeClr val="bg2">
                    <a:lumMod val="75000"/>
                    <a:lumOff val="25000"/>
                  </a:schemeClr>
                </a:solidFill>
                <a:latin typeface="ACHS Nueva Serif" pitchFamily="2" charset="0"/>
              </a:rPr>
              <a:t>01</a:t>
            </a:r>
          </a:p>
        </p:txBody>
      </p:sp>
      <p:sp>
        <p:nvSpPr>
          <p:cNvPr id="21" name="Marcador de texto 20"/>
          <p:cNvSpPr>
            <a:spLocks noGrp="1"/>
          </p:cNvSpPr>
          <p:nvPr>
            <p:ph type="body" sz="quarter" idx="54"/>
          </p:nvPr>
        </p:nvSpPr>
        <p:spPr>
          <a:xfrm>
            <a:off x="5591798" y="2860124"/>
            <a:ext cx="1199956" cy="879231"/>
          </a:xfrm>
        </p:spPr>
        <p:txBody>
          <a:bodyPr lIns="0" tIns="0" rIns="0" bIns="0">
            <a:noAutofit/>
          </a:bodyPr>
          <a:lstStyle/>
          <a:p>
            <a:r>
              <a:rPr lang="es-CL" sz="7000" b="1" dirty="0">
                <a:solidFill>
                  <a:schemeClr val="bg2">
                    <a:lumMod val="75000"/>
                    <a:lumOff val="25000"/>
                  </a:schemeClr>
                </a:solidFill>
                <a:latin typeface="ACHS Nueva Serif" pitchFamily="2" charset="0"/>
              </a:rPr>
              <a:t>02</a:t>
            </a:r>
          </a:p>
        </p:txBody>
      </p:sp>
      <p:sp>
        <p:nvSpPr>
          <p:cNvPr id="18" name="Marcador de texto 17"/>
          <p:cNvSpPr>
            <a:spLocks noGrp="1"/>
          </p:cNvSpPr>
          <p:nvPr>
            <p:ph type="body" sz="quarter" idx="20"/>
          </p:nvPr>
        </p:nvSpPr>
        <p:spPr>
          <a:xfrm>
            <a:off x="6770905" y="1743713"/>
            <a:ext cx="4680000" cy="452818"/>
          </a:xfrm>
        </p:spPr>
        <p:txBody>
          <a:bodyPr wrap="none">
            <a:normAutofit/>
          </a:bodyPr>
          <a:lstStyle/>
          <a:p>
            <a:r>
              <a:rPr lang="es-CL" sz="2800" b="1" dirty="0">
                <a:solidFill>
                  <a:schemeClr val="bg2">
                    <a:lumMod val="75000"/>
                    <a:lumOff val="25000"/>
                  </a:schemeClr>
                </a:solidFill>
                <a:latin typeface="ACHS Nueva Serif" pitchFamily="2" charset="0"/>
              </a:rPr>
              <a:t>Contexto</a:t>
            </a:r>
          </a:p>
        </p:txBody>
      </p:sp>
      <p:sp>
        <p:nvSpPr>
          <p:cNvPr id="2" name="CuadroTexto 1">
            <a:extLst>
              <a:ext uri="{FF2B5EF4-FFF2-40B4-BE49-F238E27FC236}">
                <a16:creationId xmlns:a16="http://schemas.microsoft.com/office/drawing/2014/main" id="{B3DA9A45-A3D2-A526-9762-405668ABEF8E}"/>
              </a:ext>
            </a:extLst>
          </p:cNvPr>
          <p:cNvSpPr txBox="1"/>
          <p:nvPr/>
        </p:nvSpPr>
        <p:spPr>
          <a:xfrm>
            <a:off x="6770905" y="2142166"/>
            <a:ext cx="4680000" cy="28800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srgbClr val="004C14">
                    <a:lumMod val="75000"/>
                    <a:lumOff val="25000"/>
                  </a:srgbClr>
                </a:solidFill>
                <a:effectLst/>
                <a:uLnTx/>
                <a:uFillTx/>
                <a:latin typeface="ACHS Nueva Sans" pitchFamily="2" charset="0"/>
                <a:ea typeface="+mn-ea"/>
                <a:cs typeface="+mn-cs"/>
              </a:rPr>
              <a:t>Ámbito de aplicación DTO. N°44</a:t>
            </a:r>
            <a:endParaRPr kumimoji="0" lang="es-CL" sz="2000" b="0" i="0" u="none" strike="noStrike" kern="1200" cap="none" spc="0" normalizeH="0" baseline="0" noProof="0" dirty="0">
              <a:ln>
                <a:noFill/>
              </a:ln>
              <a:solidFill>
                <a:srgbClr val="004C14">
                  <a:lumMod val="75000"/>
                  <a:lumOff val="25000"/>
                </a:srgbClr>
              </a:solidFill>
              <a:effectLst/>
              <a:uLnTx/>
              <a:uFillTx/>
              <a:latin typeface="ACHS Nueva Sans" pitchFamily="2" charset="0"/>
              <a:ea typeface="+mn-ea"/>
              <a:cs typeface="+mn-cs"/>
            </a:endParaRPr>
          </a:p>
        </p:txBody>
      </p:sp>
      <p:sp>
        <p:nvSpPr>
          <p:cNvPr id="3" name="Marcador de texto 20">
            <a:extLst>
              <a:ext uri="{FF2B5EF4-FFF2-40B4-BE49-F238E27FC236}">
                <a16:creationId xmlns:a16="http://schemas.microsoft.com/office/drawing/2014/main" id="{40B8F1E6-BEE8-F4AD-C704-9CC416B2BBAD}"/>
              </a:ext>
            </a:extLst>
          </p:cNvPr>
          <p:cNvSpPr txBox="1">
            <a:spLocks/>
          </p:cNvSpPr>
          <p:nvPr/>
        </p:nvSpPr>
        <p:spPr>
          <a:xfrm>
            <a:off x="5591798" y="4137808"/>
            <a:ext cx="1199956" cy="87923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Wingdings" panose="05000000000000000000" pitchFamily="2" charset="2"/>
              <a:buNone/>
              <a:defRPr sz="1600" b="0" kern="1200">
                <a:solidFill>
                  <a:schemeClr val="bg1"/>
                </a:solidFill>
                <a:latin typeface="Arial" panose="020B0604020202020204" pitchFamily="34" charset="0"/>
                <a:ea typeface="+mn-ea"/>
                <a:cs typeface="Arial" panose="020B0604020202020204" pitchFamily="34" charset="0"/>
              </a:defRPr>
            </a:lvl1pPr>
            <a:lvl2pPr marL="304800" indent="0" algn="l" defTabSz="914400" rtl="0" eaLnBrk="1" latinLnBrk="0" hangingPunct="1">
              <a:lnSpc>
                <a:spcPct val="90000"/>
              </a:lnSpc>
              <a:spcBef>
                <a:spcPts val="500"/>
              </a:spcBef>
              <a:buClr>
                <a:schemeClr val="accent1"/>
              </a:buClr>
              <a:buFont typeface="Arial" panose="020B0604020202020204" pitchFamily="34" charset="0"/>
              <a:buNone/>
              <a:defRPr sz="1400" b="0" kern="1200">
                <a:solidFill>
                  <a:schemeClr val="accent3">
                    <a:lumMod val="75000"/>
                    <a:lumOff val="25000"/>
                  </a:schemeClr>
                </a:solidFill>
                <a:latin typeface="+mn-lt"/>
                <a:ea typeface="+mn-ea"/>
                <a:cs typeface="+mn-cs"/>
              </a:defRPr>
            </a:lvl2pPr>
            <a:lvl3pPr marL="609600" indent="0" algn="l" defTabSz="914400" rtl="0" eaLnBrk="1" latinLnBrk="0" hangingPunct="1">
              <a:lnSpc>
                <a:spcPct val="90000"/>
              </a:lnSpc>
              <a:spcBef>
                <a:spcPts val="500"/>
              </a:spcBef>
              <a:buClr>
                <a:schemeClr val="accent1"/>
              </a:buClr>
              <a:buFont typeface="Arial" panose="020B0604020202020204" pitchFamily="34" charset="0"/>
              <a:buNone/>
              <a:defRPr sz="1400" b="0" kern="1200">
                <a:solidFill>
                  <a:schemeClr val="accent3">
                    <a:lumMod val="75000"/>
                    <a:lumOff val="25000"/>
                  </a:schemeClr>
                </a:solidFill>
                <a:latin typeface="+mn-lt"/>
                <a:ea typeface="+mn-ea"/>
                <a:cs typeface="+mn-cs"/>
              </a:defRPr>
            </a:lvl3pPr>
            <a:lvl4pPr marL="914400" indent="0" algn="l" defTabSz="914400" rtl="0" eaLnBrk="1" latinLnBrk="0" hangingPunct="1">
              <a:lnSpc>
                <a:spcPct val="90000"/>
              </a:lnSpc>
              <a:spcBef>
                <a:spcPts val="500"/>
              </a:spcBef>
              <a:buClr>
                <a:schemeClr val="accent1"/>
              </a:buClr>
              <a:buFont typeface="Arial" panose="020B0604020202020204" pitchFamily="34" charset="0"/>
              <a:buNone/>
              <a:defRPr sz="1400" b="0" kern="1200">
                <a:solidFill>
                  <a:schemeClr val="accent3">
                    <a:lumMod val="75000"/>
                    <a:lumOff val="25000"/>
                  </a:schemeClr>
                </a:solidFill>
                <a:latin typeface="+mn-lt"/>
                <a:ea typeface="+mn-ea"/>
                <a:cs typeface="+mn-cs"/>
              </a:defRPr>
            </a:lvl4pPr>
            <a:lvl5pPr marL="1219200" indent="0" algn="l" defTabSz="914400" rtl="0" eaLnBrk="1" latinLnBrk="0" hangingPunct="1">
              <a:lnSpc>
                <a:spcPct val="90000"/>
              </a:lnSpc>
              <a:spcBef>
                <a:spcPts val="500"/>
              </a:spcBef>
              <a:buClr>
                <a:schemeClr val="accent1"/>
              </a:buClr>
              <a:buFont typeface="Arial" panose="020B0604020202020204" pitchFamily="34" charset="0"/>
              <a:buNone/>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13C045"/>
              </a:buClr>
              <a:buSzTx/>
              <a:buFont typeface="Wingdings" panose="05000000000000000000" pitchFamily="2" charset="2"/>
              <a:buNone/>
              <a:tabLst/>
              <a:defRPr/>
            </a:pPr>
            <a:r>
              <a:rPr kumimoji="0" lang="es-CL" sz="7000" b="1" i="0" u="none" strike="noStrike" kern="1200" cap="none" spc="0" normalizeH="0" baseline="0" noProof="0" dirty="0">
                <a:ln>
                  <a:noFill/>
                </a:ln>
                <a:solidFill>
                  <a:srgbClr val="7EFF45"/>
                </a:solidFill>
                <a:effectLst/>
                <a:uLnTx/>
                <a:uFillTx/>
                <a:latin typeface="ACHS Nueva Serif" pitchFamily="2" charset="0"/>
                <a:ea typeface="+mn-ea"/>
                <a:cs typeface="Arial" panose="020B0604020202020204" pitchFamily="34" charset="0"/>
              </a:rPr>
              <a:t>03</a:t>
            </a:r>
          </a:p>
        </p:txBody>
      </p:sp>
      <p:sp>
        <p:nvSpPr>
          <p:cNvPr id="9" name="Marcador de texto 17">
            <a:extLst>
              <a:ext uri="{FF2B5EF4-FFF2-40B4-BE49-F238E27FC236}">
                <a16:creationId xmlns:a16="http://schemas.microsoft.com/office/drawing/2014/main" id="{533CC4AE-53E7-23EC-0073-6A9A0D319D80}"/>
              </a:ext>
            </a:extLst>
          </p:cNvPr>
          <p:cNvSpPr txBox="1">
            <a:spLocks/>
          </p:cNvSpPr>
          <p:nvPr/>
        </p:nvSpPr>
        <p:spPr>
          <a:xfrm>
            <a:off x="6770905" y="2976182"/>
            <a:ext cx="4680000" cy="452818"/>
          </a:xfrm>
          <a:prstGeom prst="rect">
            <a:avLst/>
          </a:prstGeom>
        </p:spPr>
        <p:txBody>
          <a:bodyPr vert="horz" wrap="none" lIns="0" tIns="0" rIns="0" bIns="0" rtlCol="0">
            <a:normAutofit/>
          </a:bodyPr>
          <a:lstStyle>
            <a:lvl1pPr marL="0" indent="0" algn="l" defTabSz="914400" rtl="0" eaLnBrk="1" latinLnBrk="0" hangingPunct="1">
              <a:lnSpc>
                <a:spcPct val="90000"/>
              </a:lnSpc>
              <a:spcBef>
                <a:spcPts val="1000"/>
              </a:spcBef>
              <a:buClr>
                <a:schemeClr val="accent1"/>
              </a:buClr>
              <a:buFont typeface="Wingdings" panose="05000000000000000000" pitchFamily="2" charset="2"/>
              <a:buNone/>
              <a:defRPr sz="7000" b="1" kern="1200">
                <a:solidFill>
                  <a:schemeClr val="accent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13C045"/>
              </a:buClr>
              <a:buSzTx/>
              <a:buFont typeface="Wingdings" panose="05000000000000000000" pitchFamily="2" charset="2"/>
              <a:buNone/>
              <a:tabLst/>
              <a:defRPr/>
            </a:pPr>
            <a:r>
              <a:rPr kumimoji="0" lang="es-CL" sz="2800" b="1" i="0" u="none" strike="noStrike" kern="1200" cap="none" spc="0" normalizeH="0" baseline="0" noProof="0" dirty="0">
                <a:ln>
                  <a:noFill/>
                </a:ln>
                <a:solidFill>
                  <a:schemeClr val="bg2">
                    <a:lumMod val="75000"/>
                    <a:lumOff val="25000"/>
                  </a:schemeClr>
                </a:solidFill>
                <a:effectLst/>
                <a:uLnTx/>
                <a:uFillTx/>
                <a:latin typeface="ACHS Nueva Serif" pitchFamily="2" charset="0"/>
                <a:ea typeface="+mn-ea"/>
                <a:cs typeface="Arial" panose="020B0604020202020204" pitchFamily="34" charset="0"/>
              </a:rPr>
              <a:t>Contenido del Reglamento </a:t>
            </a:r>
          </a:p>
        </p:txBody>
      </p:sp>
      <p:sp>
        <p:nvSpPr>
          <p:cNvPr id="10" name="CuadroTexto 9">
            <a:extLst>
              <a:ext uri="{FF2B5EF4-FFF2-40B4-BE49-F238E27FC236}">
                <a16:creationId xmlns:a16="http://schemas.microsoft.com/office/drawing/2014/main" id="{44E9A790-DDA9-AFE4-4923-95DF9A0657E9}"/>
              </a:ext>
            </a:extLst>
          </p:cNvPr>
          <p:cNvSpPr txBox="1"/>
          <p:nvPr/>
        </p:nvSpPr>
        <p:spPr>
          <a:xfrm>
            <a:off x="6770905" y="3374635"/>
            <a:ext cx="4680000" cy="28800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L" sz="2000" b="1" i="0" u="none" strike="noStrike" kern="1200" cap="none" spc="0" normalizeH="0" baseline="0" noProof="0" dirty="0">
                <a:ln>
                  <a:noFill/>
                </a:ln>
                <a:solidFill>
                  <a:schemeClr val="bg2">
                    <a:lumMod val="75000"/>
                    <a:lumOff val="25000"/>
                  </a:schemeClr>
                </a:solidFill>
                <a:effectLst/>
                <a:uLnTx/>
                <a:uFillTx/>
                <a:latin typeface="ACHS Nueva Sans" pitchFamily="2" charset="0"/>
                <a:ea typeface="+mn-ea"/>
                <a:cs typeface="+mn-cs"/>
              </a:rPr>
              <a:t>Comité Paritario Higiene y Seguridad</a:t>
            </a:r>
          </a:p>
        </p:txBody>
      </p:sp>
      <p:sp>
        <p:nvSpPr>
          <p:cNvPr id="15" name="Marcador de texto 17">
            <a:extLst>
              <a:ext uri="{FF2B5EF4-FFF2-40B4-BE49-F238E27FC236}">
                <a16:creationId xmlns:a16="http://schemas.microsoft.com/office/drawing/2014/main" id="{9F8FA876-3D32-1F23-F9DF-B44E832EB34E}"/>
              </a:ext>
            </a:extLst>
          </p:cNvPr>
          <p:cNvSpPr txBox="1">
            <a:spLocks/>
          </p:cNvSpPr>
          <p:nvPr/>
        </p:nvSpPr>
        <p:spPr>
          <a:xfrm>
            <a:off x="6812603" y="4313678"/>
            <a:ext cx="4680000" cy="452818"/>
          </a:xfrm>
          <a:prstGeom prst="rect">
            <a:avLst/>
          </a:prstGeom>
        </p:spPr>
        <p:txBody>
          <a:bodyPr vert="horz" wrap="none" lIns="0" tIns="0" rIns="0" bIns="0" rtlCol="0">
            <a:normAutofit/>
          </a:bodyPr>
          <a:lstStyle>
            <a:lvl1pPr marL="0" indent="0" algn="l" defTabSz="914400" rtl="0" eaLnBrk="1" latinLnBrk="0" hangingPunct="1">
              <a:lnSpc>
                <a:spcPct val="90000"/>
              </a:lnSpc>
              <a:spcBef>
                <a:spcPts val="1000"/>
              </a:spcBef>
              <a:buClr>
                <a:schemeClr val="accent1"/>
              </a:buClr>
              <a:buFont typeface="Wingdings" panose="05000000000000000000" pitchFamily="2" charset="2"/>
              <a:buNone/>
              <a:defRPr sz="7000" b="1" kern="1200">
                <a:solidFill>
                  <a:schemeClr val="accent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13C045"/>
              </a:buClr>
              <a:buSzTx/>
              <a:buFont typeface="Wingdings" panose="05000000000000000000" pitchFamily="2" charset="2"/>
              <a:buNone/>
              <a:tabLst/>
              <a:defRPr/>
            </a:pPr>
            <a:r>
              <a:rPr kumimoji="0" lang="es-CL" sz="2800" b="1" i="0" u="none" strike="noStrike" kern="1200" cap="none" spc="0" normalizeH="0" baseline="0" noProof="0" dirty="0">
                <a:ln>
                  <a:noFill/>
                </a:ln>
                <a:solidFill>
                  <a:srgbClr val="004C14"/>
                </a:solidFill>
                <a:effectLst/>
                <a:uLnTx/>
                <a:uFillTx/>
                <a:latin typeface="ACHS Nueva Serif" pitchFamily="2" charset="0"/>
                <a:ea typeface="+mn-ea"/>
                <a:cs typeface="Arial" panose="020B0604020202020204" pitchFamily="34" charset="0"/>
              </a:rPr>
              <a:t>Herramientas de apoyo</a:t>
            </a:r>
          </a:p>
        </p:txBody>
      </p:sp>
      <p:sp>
        <p:nvSpPr>
          <p:cNvPr id="16" name="CuadroTexto 15">
            <a:extLst>
              <a:ext uri="{FF2B5EF4-FFF2-40B4-BE49-F238E27FC236}">
                <a16:creationId xmlns:a16="http://schemas.microsoft.com/office/drawing/2014/main" id="{CE2CC065-64B3-BC03-018B-07DC03748B66}"/>
              </a:ext>
            </a:extLst>
          </p:cNvPr>
          <p:cNvSpPr txBox="1"/>
          <p:nvPr/>
        </p:nvSpPr>
        <p:spPr>
          <a:xfrm>
            <a:off x="6812603" y="4729039"/>
            <a:ext cx="4680000" cy="28800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prstClr val="white"/>
                </a:solidFill>
                <a:effectLst/>
                <a:uLnTx/>
                <a:uFillTx/>
                <a:latin typeface="ACHS Nueva Sans" pitchFamily="2" charset="0"/>
                <a:ea typeface="+mn-ea"/>
                <a:cs typeface="+mn-cs"/>
              </a:rPr>
              <a:t>Registros, proceso certificación CPHS</a:t>
            </a:r>
            <a:endParaRPr kumimoji="0" lang="es-CL" sz="2000" b="0" i="0" u="none" strike="noStrike" kern="1200" cap="none" spc="0" normalizeH="0" baseline="0" noProof="0" dirty="0">
              <a:ln>
                <a:noFill/>
              </a:ln>
              <a:solidFill>
                <a:prstClr val="white"/>
              </a:solidFill>
              <a:effectLst/>
              <a:uLnTx/>
              <a:uFillTx/>
              <a:latin typeface="ACHS Nueva Sans" pitchFamily="2" charset="0"/>
              <a:ea typeface="+mn-ea"/>
              <a:cs typeface="+mn-cs"/>
            </a:endParaRPr>
          </a:p>
        </p:txBody>
      </p:sp>
    </p:spTree>
    <p:extLst>
      <p:ext uri="{BB962C8B-B14F-4D97-AF65-F5344CB8AC3E}">
        <p14:creationId xmlns:p14="http://schemas.microsoft.com/office/powerpoint/2010/main" val="455801060"/>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41505"/>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2" name="Título 30">
            <a:extLst>
              <a:ext uri="{FF2B5EF4-FFF2-40B4-BE49-F238E27FC236}">
                <a16:creationId xmlns:a16="http://schemas.microsoft.com/office/drawing/2014/main" id="{CBB62E28-9AD0-319F-09FB-289FA7D824F0}"/>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Página </a:t>
            </a:r>
            <a:r>
              <a:rPr lang="es-MX" sz="2400" b="1" kern="0">
                <a:solidFill>
                  <a:srgbClr val="00C42A"/>
                </a:solidFill>
                <a:latin typeface="ACHS Nueva Serif Light" pitchFamily="2" charset="77"/>
                <a:cs typeface="Arial"/>
              </a:rPr>
              <a:t>web CPHS</a:t>
            </a:r>
            <a:endParaRPr lang="es-MX" sz="2400" b="1" kern="0" dirty="0">
              <a:solidFill>
                <a:srgbClr val="00C42A"/>
              </a:solidFill>
              <a:latin typeface="ACHS Nueva Serif Light" pitchFamily="2" charset="77"/>
              <a:cs typeface="Arial"/>
            </a:endParaRPr>
          </a:p>
        </p:txBody>
      </p:sp>
      <p:pic>
        <p:nvPicPr>
          <p:cNvPr id="11" name="Imagen 10">
            <a:extLst>
              <a:ext uri="{FF2B5EF4-FFF2-40B4-BE49-F238E27FC236}">
                <a16:creationId xmlns:a16="http://schemas.microsoft.com/office/drawing/2014/main" id="{521DF5CC-DA61-9397-8B79-FF0BE508C5CA}"/>
              </a:ext>
            </a:extLst>
          </p:cNvPr>
          <p:cNvPicPr>
            <a:picLocks noChangeAspect="1"/>
          </p:cNvPicPr>
          <p:nvPr/>
        </p:nvPicPr>
        <p:blipFill rotWithShape="1">
          <a:blip r:embed="rId5"/>
          <a:srcRect t="61626" b="2407"/>
          <a:stretch/>
        </p:blipFill>
        <p:spPr>
          <a:xfrm>
            <a:off x="683971" y="3988988"/>
            <a:ext cx="8933755" cy="2827507"/>
          </a:xfrm>
          <a:prstGeom prst="rect">
            <a:avLst/>
          </a:prstGeom>
        </p:spPr>
      </p:pic>
      <p:pic>
        <p:nvPicPr>
          <p:cNvPr id="12" name="Imagen 11">
            <a:extLst>
              <a:ext uri="{FF2B5EF4-FFF2-40B4-BE49-F238E27FC236}">
                <a16:creationId xmlns:a16="http://schemas.microsoft.com/office/drawing/2014/main" id="{F54C2DC3-9074-4621-7732-2E7E62804BEE}"/>
              </a:ext>
            </a:extLst>
          </p:cNvPr>
          <p:cNvPicPr>
            <a:picLocks noChangeAspect="1"/>
          </p:cNvPicPr>
          <p:nvPr/>
        </p:nvPicPr>
        <p:blipFill rotWithShape="1">
          <a:blip r:embed="rId5"/>
          <a:srcRect b="77312"/>
          <a:stretch/>
        </p:blipFill>
        <p:spPr>
          <a:xfrm>
            <a:off x="683971" y="2056265"/>
            <a:ext cx="8933754" cy="1783610"/>
          </a:xfrm>
          <a:prstGeom prst="rect">
            <a:avLst/>
          </a:prstGeom>
        </p:spPr>
      </p:pic>
      <p:grpSp>
        <p:nvGrpSpPr>
          <p:cNvPr id="10" name="Grupo 9">
            <a:extLst>
              <a:ext uri="{FF2B5EF4-FFF2-40B4-BE49-F238E27FC236}">
                <a16:creationId xmlns:a16="http://schemas.microsoft.com/office/drawing/2014/main" id="{911E82E0-7E33-7932-61BF-CBD69DEEAD80}"/>
              </a:ext>
            </a:extLst>
          </p:cNvPr>
          <p:cNvGrpSpPr/>
          <p:nvPr/>
        </p:nvGrpSpPr>
        <p:grpSpPr>
          <a:xfrm>
            <a:off x="4381213" y="1252393"/>
            <a:ext cx="7106346" cy="584775"/>
            <a:chOff x="2100721" y="1058907"/>
            <a:chExt cx="7106346" cy="584775"/>
          </a:xfrm>
        </p:grpSpPr>
        <p:sp>
          <p:nvSpPr>
            <p:cNvPr id="5" name="CuadroTexto 4">
              <a:extLst>
                <a:ext uri="{FF2B5EF4-FFF2-40B4-BE49-F238E27FC236}">
                  <a16:creationId xmlns:a16="http://schemas.microsoft.com/office/drawing/2014/main" id="{AD728BA8-0743-499C-3BFD-E4E22516191E}"/>
                </a:ext>
              </a:extLst>
            </p:cNvPr>
            <p:cNvSpPr txBox="1"/>
            <p:nvPr/>
          </p:nvSpPr>
          <p:spPr>
            <a:xfrm>
              <a:off x="2100721" y="1058907"/>
              <a:ext cx="7106346" cy="584775"/>
            </a:xfrm>
            <a:prstGeom prst="rect">
              <a:avLst/>
            </a:prstGeom>
            <a:noFill/>
          </p:spPr>
          <p:txBody>
            <a:bodyPr wrap="square">
              <a:spAutoFit/>
            </a:bodyPr>
            <a:lstStyle/>
            <a:p>
              <a:r>
                <a:rPr lang="es-CL" sz="3200" b="1" dirty="0">
                  <a:solidFill>
                    <a:srgbClr val="00C42A"/>
                  </a:solidFill>
                </a:rPr>
                <a:t>https://www.achs.cl/comitesparitarios</a:t>
              </a:r>
            </a:p>
          </p:txBody>
        </p:sp>
        <p:sp>
          <p:nvSpPr>
            <p:cNvPr id="9" name="Rectángulo: esquinas redondeadas 8">
              <a:extLst>
                <a:ext uri="{FF2B5EF4-FFF2-40B4-BE49-F238E27FC236}">
                  <a16:creationId xmlns:a16="http://schemas.microsoft.com/office/drawing/2014/main" id="{57DE81FA-345F-DAAF-D76F-46D9B5581D61}"/>
                </a:ext>
              </a:extLst>
            </p:cNvPr>
            <p:cNvSpPr/>
            <p:nvPr/>
          </p:nvSpPr>
          <p:spPr>
            <a:xfrm>
              <a:off x="2100721" y="1058907"/>
              <a:ext cx="6843582" cy="584775"/>
            </a:xfrm>
            <a:prstGeom prst="roundRect">
              <a:avLst/>
            </a:prstGeom>
            <a:noFill/>
            <a:ln>
              <a:solidFill>
                <a:schemeClr val="bg2">
                  <a:lumMod val="25000"/>
                </a:schemeClr>
              </a:solidFill>
            </a:ln>
            <a:effectLst>
              <a:outerShdw blurRad="50800" dist="38100" dir="18900000" algn="b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grpSp>
      <p:pic>
        <p:nvPicPr>
          <p:cNvPr id="14" name="Gráfico 13" descr="Dirección con relleno sólido">
            <a:extLst>
              <a:ext uri="{FF2B5EF4-FFF2-40B4-BE49-F238E27FC236}">
                <a16:creationId xmlns:a16="http://schemas.microsoft.com/office/drawing/2014/main" id="{1AABE361-DD39-9157-D688-675FD4DFF88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5038548">
            <a:off x="3473781" y="673681"/>
            <a:ext cx="868342" cy="868342"/>
          </a:xfrm>
          <a:prstGeom prst="rect">
            <a:avLst/>
          </a:prstGeom>
          <a:effectLst>
            <a:innerShdw blurRad="63500" dist="50800" dir="13500000">
              <a:prstClr val="black">
                <a:alpha val="50000"/>
              </a:prstClr>
            </a:innerShdw>
          </a:effectLst>
        </p:spPr>
      </p:pic>
    </p:spTree>
    <p:custDataLst>
      <p:tags r:id="rId1"/>
    </p:custDataLst>
    <p:extLst>
      <p:ext uri="{BB962C8B-B14F-4D97-AF65-F5344CB8AC3E}">
        <p14:creationId xmlns:p14="http://schemas.microsoft.com/office/powerpoint/2010/main" val="37039450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2" name="Título 30">
            <a:extLst>
              <a:ext uri="{FF2B5EF4-FFF2-40B4-BE49-F238E27FC236}">
                <a16:creationId xmlns:a16="http://schemas.microsoft.com/office/drawing/2014/main" id="{CBB62E28-9AD0-319F-09FB-289FA7D824F0}"/>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Herramientas de apoyo</a:t>
            </a:r>
          </a:p>
        </p:txBody>
      </p:sp>
      <p:pic>
        <p:nvPicPr>
          <p:cNvPr id="3" name="Imagen 2">
            <a:extLst>
              <a:ext uri="{FF2B5EF4-FFF2-40B4-BE49-F238E27FC236}">
                <a16:creationId xmlns:a16="http://schemas.microsoft.com/office/drawing/2014/main" id="{26B88AD0-BA39-5191-9233-8BF77E72573F}"/>
              </a:ext>
            </a:extLst>
          </p:cNvPr>
          <p:cNvPicPr>
            <a:picLocks noChangeAspect="1"/>
          </p:cNvPicPr>
          <p:nvPr/>
        </p:nvPicPr>
        <p:blipFill>
          <a:blip r:embed="rId5"/>
          <a:stretch>
            <a:fillRect/>
          </a:stretch>
        </p:blipFill>
        <p:spPr>
          <a:xfrm>
            <a:off x="3938420" y="1469113"/>
            <a:ext cx="7542547" cy="4926493"/>
          </a:xfrm>
          <a:prstGeom prst="rect">
            <a:avLst/>
          </a:prstGeom>
          <a:ln>
            <a:solidFill>
              <a:srgbClr val="FFFFFF">
                <a:lumMod val="50000"/>
              </a:srgbClr>
            </a:solidFill>
          </a:ln>
        </p:spPr>
      </p:pic>
      <p:sp>
        <p:nvSpPr>
          <p:cNvPr id="5" name="1 CuadroTexto">
            <a:extLst>
              <a:ext uri="{FF2B5EF4-FFF2-40B4-BE49-F238E27FC236}">
                <a16:creationId xmlns:a16="http://schemas.microsoft.com/office/drawing/2014/main" id="{A37C4FDF-4B4E-588E-92A3-2703E7F82929}"/>
              </a:ext>
            </a:extLst>
          </p:cNvPr>
          <p:cNvSpPr txBox="1">
            <a:spLocks noChangeArrowheads="1"/>
          </p:cNvSpPr>
          <p:nvPr/>
        </p:nvSpPr>
        <p:spPr bwMode="auto">
          <a:xfrm>
            <a:off x="1059782" y="1894693"/>
            <a:ext cx="2236871" cy="1478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indent="0" eaLnBrk="1" hangingPunct="1">
              <a:lnSpc>
                <a:spcPct val="150000"/>
              </a:lnSpc>
              <a:defRPr/>
            </a:pPr>
            <a:r>
              <a:rPr lang="es-ES" altLang="es-CL" sz="3200" dirty="0">
                <a:solidFill>
                  <a:srgbClr val="000000">
                    <a:lumMod val="85000"/>
                    <a:lumOff val="15000"/>
                  </a:srgbClr>
                </a:solidFill>
                <a:latin typeface="Arial" panose="020B0604020202020204" pitchFamily="34" charset="0"/>
                <a:cs typeface="Arial" panose="020B0604020202020204" pitchFamily="34" charset="0"/>
                <a:sym typeface="Helvetica Neue"/>
              </a:rPr>
              <a:t>Nueva sección</a:t>
            </a:r>
            <a:endParaRPr lang="es-CL" altLang="es-CL" sz="3200" dirty="0">
              <a:solidFill>
                <a:srgbClr val="000000">
                  <a:lumMod val="85000"/>
                  <a:lumOff val="15000"/>
                </a:srgbClr>
              </a:solidFill>
              <a:latin typeface="Arial" panose="020B0604020202020204" pitchFamily="34" charset="0"/>
              <a:cs typeface="Arial" panose="020B0604020202020204" pitchFamily="34" charset="0"/>
              <a:sym typeface="Helvetica Neue"/>
            </a:endParaRPr>
          </a:p>
        </p:txBody>
      </p:sp>
      <p:pic>
        <p:nvPicPr>
          <p:cNvPr id="8" name="Gráfico 7" descr="Flecha: recto con relleno sólido">
            <a:extLst>
              <a:ext uri="{FF2B5EF4-FFF2-40B4-BE49-F238E27FC236}">
                <a16:creationId xmlns:a16="http://schemas.microsoft.com/office/drawing/2014/main" id="{D282653D-284F-6FD3-5255-ECB1F841654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1030631">
            <a:off x="992165" y="3093468"/>
            <a:ext cx="1677782" cy="1677782"/>
          </a:xfrm>
          <a:prstGeom prst="rect">
            <a:avLst/>
          </a:prstGeom>
        </p:spPr>
      </p:pic>
    </p:spTree>
    <p:custDataLst>
      <p:tags r:id="rId1"/>
    </p:custDataLst>
    <p:extLst>
      <p:ext uri="{BB962C8B-B14F-4D97-AF65-F5344CB8AC3E}">
        <p14:creationId xmlns:p14="http://schemas.microsoft.com/office/powerpoint/2010/main" val="23627892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pic>
        <p:nvPicPr>
          <p:cNvPr id="10" name="Imagen 9">
            <a:extLst>
              <a:ext uri="{FF2B5EF4-FFF2-40B4-BE49-F238E27FC236}">
                <a16:creationId xmlns:a16="http://schemas.microsoft.com/office/drawing/2014/main" id="{326E1356-55B4-8BF0-2758-F8578F406920}"/>
              </a:ext>
            </a:extLst>
          </p:cNvPr>
          <p:cNvPicPr>
            <a:picLocks noChangeAspect="1"/>
          </p:cNvPicPr>
          <p:nvPr/>
        </p:nvPicPr>
        <p:blipFill>
          <a:blip r:embed="rId4"/>
          <a:stretch>
            <a:fillRect/>
          </a:stretch>
        </p:blipFill>
        <p:spPr>
          <a:xfrm>
            <a:off x="690975" y="1189216"/>
            <a:ext cx="9450974" cy="5594020"/>
          </a:xfrm>
          <a:prstGeom prst="rect">
            <a:avLst/>
          </a:prstGeom>
        </p:spPr>
      </p:pic>
      <p:sp>
        <p:nvSpPr>
          <p:cNvPr id="2" name="Título 30">
            <a:extLst>
              <a:ext uri="{FF2B5EF4-FFF2-40B4-BE49-F238E27FC236}">
                <a16:creationId xmlns:a16="http://schemas.microsoft.com/office/drawing/2014/main" id="{60F59598-2407-BB4F-953E-2A5EDC0549D5}"/>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Ámbito de aplicación del Decreto N°44</a:t>
            </a:r>
          </a:p>
        </p:txBody>
      </p:sp>
    </p:spTree>
    <p:custDataLst>
      <p:tags r:id="rId1"/>
    </p:custDataLst>
    <p:extLst>
      <p:ext uri="{BB962C8B-B14F-4D97-AF65-F5344CB8AC3E}">
        <p14:creationId xmlns:p14="http://schemas.microsoft.com/office/powerpoint/2010/main" val="32650530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2" name="Título 30">
            <a:extLst>
              <a:ext uri="{FF2B5EF4-FFF2-40B4-BE49-F238E27FC236}">
                <a16:creationId xmlns:a16="http://schemas.microsoft.com/office/drawing/2014/main" id="{CBB62E28-9AD0-319F-09FB-289FA7D824F0}"/>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Herramientas de apoyo</a:t>
            </a:r>
          </a:p>
        </p:txBody>
      </p:sp>
      <p:sp>
        <p:nvSpPr>
          <p:cNvPr id="9" name="Rectángulo 8">
            <a:extLst>
              <a:ext uri="{FF2B5EF4-FFF2-40B4-BE49-F238E27FC236}">
                <a16:creationId xmlns:a16="http://schemas.microsoft.com/office/drawing/2014/main" id="{6D2F2D9A-D1F3-07F3-D98C-E85E0F9640C4}"/>
              </a:ext>
            </a:extLst>
          </p:cNvPr>
          <p:cNvSpPr/>
          <p:nvPr/>
        </p:nvSpPr>
        <p:spPr>
          <a:xfrm>
            <a:off x="490678" y="3599672"/>
            <a:ext cx="10926418" cy="461665"/>
          </a:xfrm>
          <a:prstGeom prst="rect">
            <a:avLst/>
          </a:prstGeom>
        </p:spPr>
        <p:txBody>
          <a:bodyPr wrap="square">
            <a:spAutoFit/>
          </a:bodyPr>
          <a:lstStyle/>
          <a:p>
            <a:pPr algn="ctr">
              <a:defRPr/>
            </a:pPr>
            <a:r>
              <a:rPr lang="es-CL" sz="2400" dirty="0">
                <a:solidFill>
                  <a:srgbClr val="15BF45"/>
                </a:solidFill>
                <a:latin typeface="Arial" panose="020B0604020202020204"/>
              </a:rPr>
              <a:t>https://capacitacion.achs.cl/buscar-capacitaciones?b=comite</a:t>
            </a:r>
          </a:p>
        </p:txBody>
      </p:sp>
      <p:pic>
        <p:nvPicPr>
          <p:cNvPr id="10" name="Imagen 9">
            <a:extLst>
              <a:ext uri="{FF2B5EF4-FFF2-40B4-BE49-F238E27FC236}">
                <a16:creationId xmlns:a16="http://schemas.microsoft.com/office/drawing/2014/main" id="{844D0A89-35CA-6497-B82B-43F34E46836D}"/>
              </a:ext>
            </a:extLst>
          </p:cNvPr>
          <p:cNvPicPr>
            <a:picLocks noChangeAspect="1"/>
          </p:cNvPicPr>
          <p:nvPr/>
        </p:nvPicPr>
        <p:blipFill rotWithShape="1">
          <a:blip r:embed="rId5"/>
          <a:srcRect b="11348"/>
          <a:stretch/>
        </p:blipFill>
        <p:spPr>
          <a:xfrm>
            <a:off x="442550" y="1494328"/>
            <a:ext cx="11382439" cy="2105344"/>
          </a:xfrm>
          <a:prstGeom prst="rect">
            <a:avLst/>
          </a:prstGeom>
        </p:spPr>
      </p:pic>
      <p:grpSp>
        <p:nvGrpSpPr>
          <p:cNvPr id="11" name="Grupo 10">
            <a:extLst>
              <a:ext uri="{FF2B5EF4-FFF2-40B4-BE49-F238E27FC236}">
                <a16:creationId xmlns:a16="http://schemas.microsoft.com/office/drawing/2014/main" id="{75ABB794-31F3-8A97-7A82-76030572795F}"/>
              </a:ext>
            </a:extLst>
          </p:cNvPr>
          <p:cNvGrpSpPr/>
          <p:nvPr/>
        </p:nvGrpSpPr>
        <p:grpSpPr>
          <a:xfrm>
            <a:off x="1173222" y="4203239"/>
            <a:ext cx="9561329" cy="2506910"/>
            <a:chOff x="980100" y="2326309"/>
            <a:chExt cx="9561329" cy="2506910"/>
          </a:xfrm>
        </p:grpSpPr>
        <p:pic>
          <p:nvPicPr>
            <p:cNvPr id="12" name="Imagen 11">
              <a:extLst>
                <a:ext uri="{FF2B5EF4-FFF2-40B4-BE49-F238E27FC236}">
                  <a16:creationId xmlns:a16="http://schemas.microsoft.com/office/drawing/2014/main" id="{1158E6D7-56CC-73BA-64E5-0D3798C20808}"/>
                </a:ext>
              </a:extLst>
            </p:cNvPr>
            <p:cNvPicPr>
              <a:picLocks noChangeAspect="1"/>
            </p:cNvPicPr>
            <p:nvPr/>
          </p:nvPicPr>
          <p:blipFill rotWithShape="1">
            <a:blip r:embed="rId6"/>
            <a:srcRect t="-1206" b="37616"/>
            <a:stretch/>
          </p:blipFill>
          <p:spPr>
            <a:xfrm>
              <a:off x="980100" y="2326309"/>
              <a:ext cx="5549779" cy="2462259"/>
            </a:xfrm>
            <a:prstGeom prst="rect">
              <a:avLst/>
            </a:prstGeom>
          </p:spPr>
        </p:pic>
        <p:pic>
          <p:nvPicPr>
            <p:cNvPr id="13" name="Imagen 12">
              <a:extLst>
                <a:ext uri="{FF2B5EF4-FFF2-40B4-BE49-F238E27FC236}">
                  <a16:creationId xmlns:a16="http://schemas.microsoft.com/office/drawing/2014/main" id="{97DB27B3-4C4F-F6B2-0DAB-8195823EA3D0}"/>
                </a:ext>
              </a:extLst>
            </p:cNvPr>
            <p:cNvPicPr>
              <a:picLocks noChangeAspect="1"/>
            </p:cNvPicPr>
            <p:nvPr/>
          </p:nvPicPr>
          <p:blipFill>
            <a:blip r:embed="rId7"/>
            <a:stretch>
              <a:fillRect/>
            </a:stretch>
          </p:blipFill>
          <p:spPr>
            <a:xfrm>
              <a:off x="6633411" y="2370960"/>
              <a:ext cx="3908018" cy="2462259"/>
            </a:xfrm>
            <a:prstGeom prst="rect">
              <a:avLst/>
            </a:prstGeom>
          </p:spPr>
        </p:pic>
      </p:grpSp>
    </p:spTree>
    <p:custDataLst>
      <p:tags r:id="rId1"/>
    </p:custDataLst>
    <p:extLst>
      <p:ext uri="{BB962C8B-B14F-4D97-AF65-F5344CB8AC3E}">
        <p14:creationId xmlns:p14="http://schemas.microsoft.com/office/powerpoint/2010/main" val="21329678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1">
            <a:extLst>
              <a:ext uri="{FF2B5EF4-FFF2-40B4-BE49-F238E27FC236}">
                <a16:creationId xmlns:a16="http://schemas.microsoft.com/office/drawing/2014/main" id="{E80A1215-A39F-FA72-9E32-65D0B2392BBD}"/>
              </a:ext>
            </a:extLst>
          </p:cNvPr>
          <p:cNvSpPr txBox="1">
            <a:spLocks/>
          </p:cNvSpPr>
          <p:nvPr/>
        </p:nvSpPr>
        <p:spPr>
          <a:xfrm>
            <a:off x="5605410" y="3394831"/>
            <a:ext cx="5320002" cy="504365"/>
          </a:xfrm>
          <a:prstGeom prst="rect">
            <a:avLst/>
          </a:prstGeom>
        </p:spPr>
        <p:txBody>
          <a:bodyPr lIns="0" tIns="0" rIns="0" bIns="0"/>
          <a:lstStyle>
            <a:lvl1pPr marL="0" marR="0" indent="0" algn="l" defTabSz="1218406" eaLnBrk="1" latinLnBrk="0" hangingPunct="1">
              <a:lnSpc>
                <a:spcPct val="90000"/>
              </a:lnSpc>
              <a:spcBef>
                <a:spcPts val="2250"/>
              </a:spcBef>
              <a:spcAft>
                <a:spcPts val="0"/>
              </a:spcAft>
              <a:buClrTx/>
              <a:buSzPct val="123000"/>
              <a:buFontTx/>
              <a:buNone/>
              <a:tabLst/>
              <a:defRPr sz="1500" b="0" i="0" u="none" strike="noStrike" cap="none" spc="0" baseline="0">
                <a:solidFill>
                  <a:schemeClr val="bg2"/>
                </a:solidFill>
                <a:uFillTx/>
                <a:latin typeface="ACHS Nueva Sans Medium" pitchFamily="2" charset="77"/>
                <a:ea typeface="Arial"/>
                <a:cs typeface="Arial"/>
                <a:sym typeface="Arial"/>
              </a:defRPr>
            </a:lvl1pPr>
            <a:lvl2pPr marL="3048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2pPr>
            <a:lvl3pPr marL="6096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3pPr>
            <a:lvl4pPr marL="9144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4pPr>
            <a:lvl5pPr marL="12192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pPr marL="0" marR="0" lvl="0" indent="0" algn="l" defTabSz="1218406" rtl="0" eaLnBrk="1" fontAlgn="auto" latinLnBrk="0" hangingPunct="1">
              <a:lnSpc>
                <a:spcPct val="90000"/>
              </a:lnSpc>
              <a:spcBef>
                <a:spcPts val="2250"/>
              </a:spcBef>
              <a:spcAft>
                <a:spcPts val="0"/>
              </a:spcAft>
              <a:buClrTx/>
              <a:buSzPct val="123000"/>
              <a:buFontTx/>
              <a:buNone/>
              <a:tabLst/>
              <a:defRPr/>
            </a:pPr>
            <a:endParaRPr kumimoji="0" lang="es-CL" sz="1500" b="0" i="0" u="none" strike="noStrike" kern="0" cap="none" spc="0" normalizeH="0" baseline="0" noProof="0" dirty="0">
              <a:ln>
                <a:noFill/>
              </a:ln>
              <a:solidFill>
                <a:srgbClr val="E9EADD"/>
              </a:solidFill>
              <a:effectLst/>
              <a:uLnTx/>
              <a:uFillTx/>
              <a:latin typeface="ACHS Nueva Sans Medium" pitchFamily="2" charset="77"/>
              <a:cs typeface="Arial"/>
              <a:sym typeface="Arial"/>
            </a:endParaRPr>
          </a:p>
        </p:txBody>
      </p:sp>
      <p:sp>
        <p:nvSpPr>
          <p:cNvPr id="5" name="Marcador de texto 2">
            <a:extLst>
              <a:ext uri="{FF2B5EF4-FFF2-40B4-BE49-F238E27FC236}">
                <a16:creationId xmlns:a16="http://schemas.microsoft.com/office/drawing/2014/main" id="{3ACCB2AA-1FDB-755A-C3DA-F917D85A5A3D}"/>
              </a:ext>
            </a:extLst>
          </p:cNvPr>
          <p:cNvSpPr txBox="1">
            <a:spLocks/>
          </p:cNvSpPr>
          <p:nvPr/>
        </p:nvSpPr>
        <p:spPr>
          <a:xfrm>
            <a:off x="5614259" y="1761812"/>
            <a:ext cx="5361957" cy="1300367"/>
          </a:xfrm>
          <a:prstGeom prst="rect">
            <a:avLst/>
          </a:prstGeom>
        </p:spPr>
        <p:txBody>
          <a:bodyPr lIns="0" tIns="0" rIns="0" bIns="0"/>
          <a:lstStyle>
            <a:lvl1pPr marL="0" marR="0" indent="0" algn="l" defTabSz="1218406" eaLnBrk="1" latinLnBrk="0" hangingPunct="1">
              <a:lnSpc>
                <a:spcPct val="90000"/>
              </a:lnSpc>
              <a:spcBef>
                <a:spcPts val="0"/>
              </a:spcBef>
              <a:spcAft>
                <a:spcPts val="0"/>
              </a:spcAft>
              <a:buClrTx/>
              <a:buSzPct val="123000"/>
              <a:buFontTx/>
              <a:buNone/>
              <a:tabLst/>
              <a:defRPr sz="2600" b="0" i="0" u="none" strike="noStrike" cap="none" spc="0" baseline="0">
                <a:solidFill>
                  <a:schemeClr val="tx1"/>
                </a:solidFill>
                <a:uFillTx/>
                <a:latin typeface="ACHS Nueva Serif" pitchFamily="2" charset="77"/>
                <a:ea typeface="Arial"/>
                <a:cs typeface="Arial"/>
                <a:sym typeface="Arial"/>
              </a:defRPr>
            </a:lvl1pPr>
            <a:lvl2pPr marL="3048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2pPr>
            <a:lvl3pPr marL="6096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3pPr>
            <a:lvl4pPr marL="9144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4pPr>
            <a:lvl5pPr marL="1219200" marR="0" indent="0" algn="l" defTabSz="1218406" eaLnBrk="1" latinLnBrk="0" hangingPunct="1">
              <a:lnSpc>
                <a:spcPct val="90000"/>
              </a:lnSpc>
              <a:spcBef>
                <a:spcPts val="2250"/>
              </a:spcBef>
              <a:spcAft>
                <a:spcPts val="0"/>
              </a:spcAft>
              <a:buClrTx/>
              <a:buSzPct val="123000"/>
              <a:buFontTx/>
              <a:buNone/>
              <a:tabLst/>
              <a:defRPr sz="2400" b="0" i="0" u="none" strike="noStrike" cap="none" spc="0" baseline="0">
                <a:solidFill>
                  <a:srgbClr val="000000"/>
                </a:solidFill>
                <a:uFillTx/>
                <a:latin typeface="Arial"/>
                <a:ea typeface="Arial"/>
                <a:cs typeface="Arial"/>
                <a:sym typeface="Arial"/>
              </a:defRPr>
            </a:lvl5pPr>
            <a:lvl6pPr marL="22606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6pPr>
            <a:lvl7pPr marL="24892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7pPr>
            <a:lvl8pPr marL="27178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8pPr>
            <a:lvl9pPr marL="2946400" marR="0" indent="-812800" algn="l" defTabSz="1218406" eaLnBrk="1" latinLnBrk="0" hangingPunct="1">
              <a:lnSpc>
                <a:spcPct val="90000"/>
              </a:lnSpc>
              <a:spcBef>
                <a:spcPts val="2250"/>
              </a:spcBef>
              <a:spcAft>
                <a:spcPts val="0"/>
              </a:spcAft>
              <a:buClrTx/>
              <a:buSzPct val="123000"/>
              <a:buFontTx/>
              <a:buChar char=""/>
              <a:tabLst/>
              <a:defRPr sz="2400" b="0" i="0" u="none" strike="noStrike" cap="none" spc="0" baseline="0">
                <a:solidFill>
                  <a:srgbClr val="000000"/>
                </a:solidFill>
                <a:uFillTx/>
                <a:latin typeface="Arial"/>
                <a:ea typeface="Arial"/>
                <a:cs typeface="Arial"/>
                <a:sym typeface="Arial"/>
              </a:defRPr>
            </a:lvl9pPr>
          </a:lstStyle>
          <a:p>
            <a:pPr marL="0" marR="0" lvl="0" indent="0" algn="l" defTabSz="1218406" rtl="0" eaLnBrk="1" fontAlgn="auto" latinLnBrk="0" hangingPunct="1">
              <a:lnSpc>
                <a:spcPct val="90000"/>
              </a:lnSpc>
              <a:spcBef>
                <a:spcPts val="0"/>
              </a:spcBef>
              <a:spcAft>
                <a:spcPts val="0"/>
              </a:spcAft>
              <a:buClrTx/>
              <a:buSzPct val="123000"/>
              <a:buFontTx/>
              <a:buNone/>
              <a:tabLst/>
              <a:defRPr/>
            </a:pPr>
            <a:endParaRPr kumimoji="0" lang="es-CL" sz="2600" b="0" i="0" u="none" strike="noStrike" kern="0" cap="none" spc="0" normalizeH="0" baseline="0" noProof="0" dirty="0">
              <a:ln>
                <a:noFill/>
              </a:ln>
              <a:solidFill>
                <a:srgbClr val="FFFFFF"/>
              </a:solidFill>
              <a:effectLst/>
              <a:uLnTx/>
              <a:uFillTx/>
              <a:latin typeface="ACHS Nueva Serif" pitchFamily="2" charset="77"/>
              <a:cs typeface="Arial"/>
              <a:sym typeface="Arial"/>
            </a:endParaRPr>
          </a:p>
        </p:txBody>
      </p:sp>
      <p:sp>
        <p:nvSpPr>
          <p:cNvPr id="2" name="Text Placeholder 1">
            <a:extLst>
              <a:ext uri="{FF2B5EF4-FFF2-40B4-BE49-F238E27FC236}">
                <a16:creationId xmlns:a16="http://schemas.microsoft.com/office/drawing/2014/main" id="{66E5C70C-317E-B14A-BC05-F397A10551E2}"/>
              </a:ext>
            </a:extLst>
          </p:cNvPr>
          <p:cNvSpPr>
            <a:spLocks noGrp="1"/>
          </p:cNvSpPr>
          <p:nvPr>
            <p:ph type="body" sz="quarter" idx="17"/>
          </p:nvPr>
        </p:nvSpPr>
        <p:spPr/>
        <p:txBody>
          <a:bodyPr/>
          <a:lstStyle/>
          <a:p>
            <a:r>
              <a:rPr lang="es-ES" dirty="0"/>
              <a:t>“¿Cómo influye el DTO. N° 44 en el proceso de certificación para CPHS - Achs?</a:t>
            </a:r>
            <a:endParaRPr lang="en-BR" dirty="0"/>
          </a:p>
        </p:txBody>
      </p:sp>
    </p:spTree>
    <p:extLst>
      <p:ext uri="{BB962C8B-B14F-4D97-AF65-F5344CB8AC3E}">
        <p14:creationId xmlns:p14="http://schemas.microsoft.com/office/powerpoint/2010/main" val="2256132976"/>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12192000" cy="6858000"/>
          </a:xfrm>
          <a:prstGeom prst="rect">
            <a:avLst/>
          </a:prstGeom>
          <a:solidFill>
            <a:srgbClr val="EAEADD"/>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L" sz="1800" b="0" i="0" u="none" strike="noStrike" kern="1200" cap="none" spc="0" normalizeH="0" baseline="0" noProof="0" dirty="0">
              <a:ln>
                <a:noFill/>
              </a:ln>
              <a:solidFill>
                <a:srgbClr val="EAEADD"/>
              </a:solidFill>
              <a:effectLst/>
              <a:uLnTx/>
              <a:uFillTx/>
              <a:latin typeface="Calibri" panose="020F0502020204030204"/>
              <a:ea typeface="+mn-ea"/>
              <a:cs typeface="+mn-cs"/>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2" name="Título 30">
            <a:extLst>
              <a:ext uri="{FF2B5EF4-FFF2-40B4-BE49-F238E27FC236}">
                <a16:creationId xmlns:a16="http://schemas.microsoft.com/office/drawing/2014/main" id="{CBB62E28-9AD0-319F-09FB-289FA7D824F0}"/>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MX" sz="2400" b="1" i="0" u="none" strike="noStrike" kern="0" cap="none" spc="0" normalizeH="0" baseline="0" noProof="0" dirty="0">
                <a:ln>
                  <a:noFill/>
                </a:ln>
                <a:solidFill>
                  <a:srgbClr val="00C42A"/>
                </a:solidFill>
                <a:effectLst/>
                <a:uLnTx/>
                <a:uFillTx/>
                <a:latin typeface="ACHS Nueva Serif Light" pitchFamily="2" charset="77"/>
                <a:ea typeface="+mj-ea"/>
                <a:cs typeface="Arial"/>
              </a:rPr>
              <a:t>Herramientas de apoyo</a:t>
            </a:r>
          </a:p>
        </p:txBody>
      </p:sp>
      <p:pic>
        <p:nvPicPr>
          <p:cNvPr id="3" name="Imagen 2">
            <a:extLst>
              <a:ext uri="{FF2B5EF4-FFF2-40B4-BE49-F238E27FC236}">
                <a16:creationId xmlns:a16="http://schemas.microsoft.com/office/drawing/2014/main" id="{41438462-1C48-87A6-8C2A-3BABF2F7C700}"/>
              </a:ext>
            </a:extLst>
          </p:cNvPr>
          <p:cNvPicPr>
            <a:picLocks noChangeAspect="1"/>
          </p:cNvPicPr>
          <p:nvPr/>
        </p:nvPicPr>
        <p:blipFill>
          <a:blip r:embed="rId5"/>
          <a:stretch>
            <a:fillRect/>
          </a:stretch>
        </p:blipFill>
        <p:spPr>
          <a:xfrm>
            <a:off x="3107913" y="852266"/>
            <a:ext cx="6897932" cy="5945391"/>
          </a:xfrm>
          <a:prstGeom prst="rect">
            <a:avLst/>
          </a:prstGeom>
          <a:effectLst>
            <a:outerShdw blurRad="88900" dist="139700" algn="l" rotWithShape="0">
              <a:prstClr val="black">
                <a:alpha val="40000"/>
              </a:prstClr>
            </a:outerShdw>
          </a:effectLst>
        </p:spPr>
      </p:pic>
    </p:spTree>
    <p:custDataLst>
      <p:tags r:id="rId1"/>
    </p:custDataLst>
    <p:extLst>
      <p:ext uri="{BB962C8B-B14F-4D97-AF65-F5344CB8AC3E}">
        <p14:creationId xmlns:p14="http://schemas.microsoft.com/office/powerpoint/2010/main" val="8503380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19">
            <a:extLst>
              <a:ext uri="{FF2B5EF4-FFF2-40B4-BE49-F238E27FC236}">
                <a16:creationId xmlns:a16="http://schemas.microsoft.com/office/drawing/2014/main" id="{06DA9DF9-31F7-4056-B42E-878CC9241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Imagen 2" descr="Gesto de paz manual">
            <a:extLst>
              <a:ext uri="{FF2B5EF4-FFF2-40B4-BE49-F238E27FC236}">
                <a16:creationId xmlns:a16="http://schemas.microsoft.com/office/drawing/2014/main" id="{8896430B-C357-4301-5F83-B35724381016}"/>
              </a:ext>
            </a:extLst>
          </p:cNvPr>
          <p:cNvPicPr>
            <a:picLocks noChangeAspect="1"/>
          </p:cNvPicPr>
          <p:nvPr/>
        </p:nvPicPr>
        <p:blipFill>
          <a:blip r:embed="rId4"/>
          <a:srcRect t="13740"/>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pic>
        <p:nvPicPr>
          <p:cNvPr id="15" name="Imagen 14">
            <a:extLst>
              <a:ext uri="{FF2B5EF4-FFF2-40B4-BE49-F238E27FC236}">
                <a16:creationId xmlns:a16="http://schemas.microsoft.com/office/drawing/2014/main" id="{58E7EDEB-5AC0-5748-A556-BE5AC95CD3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spTree>
    <p:custDataLst>
      <p:tags r:id="rId1"/>
    </p:custDataLst>
    <p:extLst>
      <p:ext uri="{BB962C8B-B14F-4D97-AF65-F5344CB8AC3E}">
        <p14:creationId xmlns:p14="http://schemas.microsoft.com/office/powerpoint/2010/main" val="13221533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19">
            <a:extLst>
              <a:ext uri="{FF2B5EF4-FFF2-40B4-BE49-F238E27FC236}">
                <a16:creationId xmlns:a16="http://schemas.microsoft.com/office/drawing/2014/main" id="{06DA9DF9-31F7-4056-B42E-878CC9241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Imagen 2" descr="Gesto de paz manual">
            <a:extLst>
              <a:ext uri="{FF2B5EF4-FFF2-40B4-BE49-F238E27FC236}">
                <a16:creationId xmlns:a16="http://schemas.microsoft.com/office/drawing/2014/main" id="{8896430B-C357-4301-5F83-B35724381016}"/>
              </a:ext>
            </a:extLst>
          </p:cNvPr>
          <p:cNvPicPr>
            <a:picLocks noChangeAspect="1"/>
          </p:cNvPicPr>
          <p:nvPr/>
        </p:nvPicPr>
        <p:blipFill>
          <a:blip r:embed="rId4"/>
          <a:srcRect t="13740"/>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pic>
        <p:nvPicPr>
          <p:cNvPr id="15" name="Imagen 14">
            <a:extLst>
              <a:ext uri="{FF2B5EF4-FFF2-40B4-BE49-F238E27FC236}">
                <a16:creationId xmlns:a16="http://schemas.microsoft.com/office/drawing/2014/main" id="{58E7EDEB-5AC0-5748-A556-BE5AC95CD3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sp>
        <p:nvSpPr>
          <p:cNvPr id="2" name="CuadroTexto 1">
            <a:extLst>
              <a:ext uri="{FF2B5EF4-FFF2-40B4-BE49-F238E27FC236}">
                <a16:creationId xmlns:a16="http://schemas.microsoft.com/office/drawing/2014/main" id="{2FD973B4-8BC9-7071-0AF4-A998AA19BF6C}"/>
              </a:ext>
            </a:extLst>
          </p:cNvPr>
          <p:cNvSpPr txBox="1"/>
          <p:nvPr/>
        </p:nvSpPr>
        <p:spPr>
          <a:xfrm>
            <a:off x="635432" y="2227580"/>
            <a:ext cx="6431796" cy="1015663"/>
          </a:xfrm>
          <a:prstGeom prst="rect">
            <a:avLst/>
          </a:prstGeom>
          <a:noFill/>
        </p:spPr>
        <p:txBody>
          <a:bodyPr wrap="square" rtlCol="0">
            <a:spAutoFit/>
          </a:bodyPr>
          <a:lstStyle/>
          <a:p>
            <a:pPr marL="342900" indent="-342900">
              <a:buAutoNum type="arabicPeriod"/>
            </a:pPr>
            <a:r>
              <a:rPr lang="es-ES" sz="6000" b="1" dirty="0">
                <a:solidFill>
                  <a:srgbClr val="004C14"/>
                </a:solidFill>
              </a:rPr>
              <a:t> Leer el decreto</a:t>
            </a:r>
          </a:p>
        </p:txBody>
      </p:sp>
    </p:spTree>
    <p:custDataLst>
      <p:tags r:id="rId1"/>
    </p:custDataLst>
    <p:extLst>
      <p:ext uri="{BB962C8B-B14F-4D97-AF65-F5344CB8AC3E}">
        <p14:creationId xmlns:p14="http://schemas.microsoft.com/office/powerpoint/2010/main" val="3259830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19">
            <a:extLst>
              <a:ext uri="{FF2B5EF4-FFF2-40B4-BE49-F238E27FC236}">
                <a16:creationId xmlns:a16="http://schemas.microsoft.com/office/drawing/2014/main" id="{06DA9DF9-31F7-4056-B42E-878CC9241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Imagen 2" descr="Gesto de paz manual">
            <a:extLst>
              <a:ext uri="{FF2B5EF4-FFF2-40B4-BE49-F238E27FC236}">
                <a16:creationId xmlns:a16="http://schemas.microsoft.com/office/drawing/2014/main" id="{8896430B-C357-4301-5F83-B35724381016}"/>
              </a:ext>
            </a:extLst>
          </p:cNvPr>
          <p:cNvPicPr>
            <a:picLocks noChangeAspect="1"/>
          </p:cNvPicPr>
          <p:nvPr/>
        </p:nvPicPr>
        <p:blipFill>
          <a:blip r:embed="rId4"/>
          <a:srcRect t="13740"/>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pic>
        <p:nvPicPr>
          <p:cNvPr id="15" name="Imagen 14">
            <a:extLst>
              <a:ext uri="{FF2B5EF4-FFF2-40B4-BE49-F238E27FC236}">
                <a16:creationId xmlns:a16="http://schemas.microsoft.com/office/drawing/2014/main" id="{58E7EDEB-5AC0-5748-A556-BE5AC95CD3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sp>
        <p:nvSpPr>
          <p:cNvPr id="2" name="CuadroTexto 1">
            <a:extLst>
              <a:ext uri="{FF2B5EF4-FFF2-40B4-BE49-F238E27FC236}">
                <a16:creationId xmlns:a16="http://schemas.microsoft.com/office/drawing/2014/main" id="{2FD973B4-8BC9-7071-0AF4-A998AA19BF6C}"/>
              </a:ext>
            </a:extLst>
          </p:cNvPr>
          <p:cNvSpPr txBox="1"/>
          <p:nvPr/>
        </p:nvSpPr>
        <p:spPr>
          <a:xfrm>
            <a:off x="493925" y="1007089"/>
            <a:ext cx="5848026" cy="4708981"/>
          </a:xfrm>
          <a:prstGeom prst="rect">
            <a:avLst/>
          </a:prstGeom>
          <a:noFill/>
        </p:spPr>
        <p:txBody>
          <a:bodyPr wrap="square" rtlCol="0">
            <a:spAutoFit/>
          </a:bodyPr>
          <a:lstStyle/>
          <a:p>
            <a:pPr algn="ctr"/>
            <a:r>
              <a:rPr lang="es-ES" sz="6000" b="1" dirty="0">
                <a:solidFill>
                  <a:srgbClr val="004C14"/>
                </a:solidFill>
              </a:rPr>
              <a:t>2. Cuentan con el apoyo y asesoría de Achs para llevar a cabo su implementación.</a:t>
            </a:r>
            <a:endParaRPr lang="es-CL" sz="6000" b="1" dirty="0">
              <a:solidFill>
                <a:srgbClr val="004C14"/>
              </a:solidFill>
            </a:endParaRPr>
          </a:p>
        </p:txBody>
      </p:sp>
    </p:spTree>
    <p:custDataLst>
      <p:tags r:id="rId1"/>
    </p:custDataLst>
    <p:extLst>
      <p:ext uri="{BB962C8B-B14F-4D97-AF65-F5344CB8AC3E}">
        <p14:creationId xmlns:p14="http://schemas.microsoft.com/office/powerpoint/2010/main" val="14667843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8712245"/>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Objeto 23"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de think-cell" r:id="rId3" imgW="395" imgH="396" progId="TCLayout.ActiveDocument.1">
                  <p:embed/>
                </p:oleObj>
              </mc:Choice>
              <mc:Fallback>
                <p:oleObj name="Diapositiva de think-cell" r:id="rId3" imgW="395" imgH="396" progId="TCLayout.ActiveDocument.1">
                  <p:embed/>
                  <p:pic>
                    <p:nvPicPr>
                      <p:cNvPr id="24" name="Objeto 23" hidden="1"/>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3" name="Título 12"/>
          <p:cNvSpPr>
            <a:spLocks noGrp="1"/>
          </p:cNvSpPr>
          <p:nvPr>
            <p:ph type="title"/>
          </p:nvPr>
        </p:nvSpPr>
        <p:spPr>
          <a:xfrm>
            <a:off x="468000" y="592636"/>
            <a:ext cx="4066635" cy="600438"/>
          </a:xfrm>
        </p:spPr>
        <p:txBody>
          <a:bodyPr vert="horz"/>
          <a:lstStyle/>
          <a:p>
            <a:r>
              <a:rPr lang="es-CL" sz="4000" dirty="0">
                <a:latin typeface="ACHS Nueva Serif" pitchFamily="2" charset="0"/>
              </a:rPr>
              <a:t>CONTENIDOS</a:t>
            </a:r>
          </a:p>
        </p:txBody>
      </p:sp>
      <p:sp>
        <p:nvSpPr>
          <p:cNvPr id="20" name="Marcador de texto 19"/>
          <p:cNvSpPr>
            <a:spLocks noGrp="1"/>
          </p:cNvSpPr>
          <p:nvPr>
            <p:ph type="body" sz="quarter" idx="53"/>
          </p:nvPr>
        </p:nvSpPr>
        <p:spPr>
          <a:xfrm>
            <a:off x="5591798" y="1643126"/>
            <a:ext cx="1199956" cy="879231"/>
          </a:xfrm>
        </p:spPr>
        <p:txBody>
          <a:bodyPr lIns="0" tIns="0" rIns="0" bIns="0">
            <a:noAutofit/>
          </a:bodyPr>
          <a:lstStyle/>
          <a:p>
            <a:r>
              <a:rPr lang="es-CL" sz="7000" b="1" dirty="0">
                <a:solidFill>
                  <a:schemeClr val="bg2">
                    <a:lumMod val="75000"/>
                    <a:lumOff val="25000"/>
                  </a:schemeClr>
                </a:solidFill>
                <a:latin typeface="ACHS Nueva Serif" pitchFamily="2" charset="0"/>
              </a:rPr>
              <a:t>01</a:t>
            </a:r>
          </a:p>
        </p:txBody>
      </p:sp>
      <p:sp>
        <p:nvSpPr>
          <p:cNvPr id="21" name="Marcador de texto 20"/>
          <p:cNvSpPr>
            <a:spLocks noGrp="1"/>
          </p:cNvSpPr>
          <p:nvPr>
            <p:ph type="body" sz="quarter" idx="54"/>
          </p:nvPr>
        </p:nvSpPr>
        <p:spPr>
          <a:xfrm>
            <a:off x="5591798" y="2860124"/>
            <a:ext cx="1199956" cy="879231"/>
          </a:xfrm>
        </p:spPr>
        <p:txBody>
          <a:bodyPr lIns="0" tIns="0" rIns="0" bIns="0">
            <a:noAutofit/>
          </a:bodyPr>
          <a:lstStyle/>
          <a:p>
            <a:r>
              <a:rPr lang="es-CL" sz="7000" b="1" dirty="0">
                <a:solidFill>
                  <a:schemeClr val="accent2"/>
                </a:solidFill>
                <a:latin typeface="ACHS Nueva Serif" pitchFamily="2" charset="0"/>
              </a:rPr>
              <a:t>02</a:t>
            </a:r>
          </a:p>
        </p:txBody>
      </p:sp>
      <p:sp>
        <p:nvSpPr>
          <p:cNvPr id="18" name="Marcador de texto 17"/>
          <p:cNvSpPr>
            <a:spLocks noGrp="1"/>
          </p:cNvSpPr>
          <p:nvPr>
            <p:ph type="body" sz="quarter" idx="20"/>
          </p:nvPr>
        </p:nvSpPr>
        <p:spPr>
          <a:xfrm>
            <a:off x="6770905" y="1743713"/>
            <a:ext cx="4680000" cy="452818"/>
          </a:xfrm>
        </p:spPr>
        <p:txBody>
          <a:bodyPr wrap="none">
            <a:normAutofit/>
          </a:bodyPr>
          <a:lstStyle/>
          <a:p>
            <a:r>
              <a:rPr lang="es-CL" sz="2800" b="1" dirty="0">
                <a:solidFill>
                  <a:schemeClr val="bg2">
                    <a:lumMod val="75000"/>
                    <a:lumOff val="25000"/>
                  </a:schemeClr>
                </a:solidFill>
                <a:latin typeface="ACHS Nueva Serif" pitchFamily="2" charset="0"/>
              </a:rPr>
              <a:t>Contexto</a:t>
            </a:r>
          </a:p>
        </p:txBody>
      </p:sp>
      <p:sp>
        <p:nvSpPr>
          <p:cNvPr id="2" name="CuadroTexto 1">
            <a:extLst>
              <a:ext uri="{FF2B5EF4-FFF2-40B4-BE49-F238E27FC236}">
                <a16:creationId xmlns:a16="http://schemas.microsoft.com/office/drawing/2014/main" id="{B3DA9A45-A3D2-A526-9762-405668ABEF8E}"/>
              </a:ext>
            </a:extLst>
          </p:cNvPr>
          <p:cNvSpPr txBox="1"/>
          <p:nvPr/>
        </p:nvSpPr>
        <p:spPr>
          <a:xfrm>
            <a:off x="6770905" y="2142166"/>
            <a:ext cx="4680000" cy="28800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schemeClr val="bg2">
                    <a:lumMod val="75000"/>
                    <a:lumOff val="25000"/>
                  </a:schemeClr>
                </a:solidFill>
                <a:effectLst/>
                <a:uLnTx/>
                <a:uFillTx/>
                <a:latin typeface="ACHS Nueva Sans" pitchFamily="2" charset="0"/>
                <a:ea typeface="+mn-ea"/>
                <a:cs typeface="+mn-cs"/>
              </a:rPr>
              <a:t>Ámbito de aplicación DTO. N°44</a:t>
            </a:r>
            <a:endParaRPr kumimoji="0" lang="es-CL" sz="2000" b="0" i="0" u="none" strike="noStrike" kern="1200" cap="none" spc="0" normalizeH="0" baseline="0" noProof="0" dirty="0">
              <a:ln>
                <a:noFill/>
              </a:ln>
              <a:solidFill>
                <a:schemeClr val="bg2">
                  <a:lumMod val="75000"/>
                  <a:lumOff val="25000"/>
                </a:schemeClr>
              </a:solidFill>
              <a:effectLst/>
              <a:uLnTx/>
              <a:uFillTx/>
              <a:latin typeface="ACHS Nueva Sans" pitchFamily="2" charset="0"/>
              <a:ea typeface="+mn-ea"/>
              <a:cs typeface="+mn-cs"/>
            </a:endParaRPr>
          </a:p>
        </p:txBody>
      </p:sp>
      <p:sp>
        <p:nvSpPr>
          <p:cNvPr id="3" name="Marcador de texto 20">
            <a:extLst>
              <a:ext uri="{FF2B5EF4-FFF2-40B4-BE49-F238E27FC236}">
                <a16:creationId xmlns:a16="http://schemas.microsoft.com/office/drawing/2014/main" id="{40B8F1E6-BEE8-F4AD-C704-9CC416B2BBAD}"/>
              </a:ext>
            </a:extLst>
          </p:cNvPr>
          <p:cNvSpPr txBox="1">
            <a:spLocks/>
          </p:cNvSpPr>
          <p:nvPr/>
        </p:nvSpPr>
        <p:spPr>
          <a:xfrm>
            <a:off x="5591798" y="4137808"/>
            <a:ext cx="1199956" cy="87923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Clr>
                <a:schemeClr val="accent1"/>
              </a:buClr>
              <a:buFont typeface="Wingdings" panose="05000000000000000000" pitchFamily="2" charset="2"/>
              <a:buNone/>
              <a:defRPr sz="1600" b="0" kern="1200">
                <a:solidFill>
                  <a:schemeClr val="bg1"/>
                </a:solidFill>
                <a:latin typeface="Arial" panose="020B0604020202020204" pitchFamily="34" charset="0"/>
                <a:ea typeface="+mn-ea"/>
                <a:cs typeface="Arial" panose="020B0604020202020204" pitchFamily="34" charset="0"/>
              </a:defRPr>
            </a:lvl1pPr>
            <a:lvl2pPr marL="304800" indent="0" algn="l" defTabSz="914400" rtl="0" eaLnBrk="1" latinLnBrk="0" hangingPunct="1">
              <a:lnSpc>
                <a:spcPct val="90000"/>
              </a:lnSpc>
              <a:spcBef>
                <a:spcPts val="500"/>
              </a:spcBef>
              <a:buClr>
                <a:schemeClr val="accent1"/>
              </a:buClr>
              <a:buFont typeface="Arial" panose="020B0604020202020204" pitchFamily="34" charset="0"/>
              <a:buNone/>
              <a:defRPr sz="1400" b="0" kern="1200">
                <a:solidFill>
                  <a:schemeClr val="accent3">
                    <a:lumMod val="75000"/>
                    <a:lumOff val="25000"/>
                  </a:schemeClr>
                </a:solidFill>
                <a:latin typeface="+mn-lt"/>
                <a:ea typeface="+mn-ea"/>
                <a:cs typeface="+mn-cs"/>
              </a:defRPr>
            </a:lvl2pPr>
            <a:lvl3pPr marL="609600" indent="0" algn="l" defTabSz="914400" rtl="0" eaLnBrk="1" latinLnBrk="0" hangingPunct="1">
              <a:lnSpc>
                <a:spcPct val="90000"/>
              </a:lnSpc>
              <a:spcBef>
                <a:spcPts val="500"/>
              </a:spcBef>
              <a:buClr>
                <a:schemeClr val="accent1"/>
              </a:buClr>
              <a:buFont typeface="Arial" panose="020B0604020202020204" pitchFamily="34" charset="0"/>
              <a:buNone/>
              <a:defRPr sz="1400" b="0" kern="1200">
                <a:solidFill>
                  <a:schemeClr val="accent3">
                    <a:lumMod val="75000"/>
                    <a:lumOff val="25000"/>
                  </a:schemeClr>
                </a:solidFill>
                <a:latin typeface="+mn-lt"/>
                <a:ea typeface="+mn-ea"/>
                <a:cs typeface="+mn-cs"/>
              </a:defRPr>
            </a:lvl3pPr>
            <a:lvl4pPr marL="914400" indent="0" algn="l" defTabSz="914400" rtl="0" eaLnBrk="1" latinLnBrk="0" hangingPunct="1">
              <a:lnSpc>
                <a:spcPct val="90000"/>
              </a:lnSpc>
              <a:spcBef>
                <a:spcPts val="500"/>
              </a:spcBef>
              <a:buClr>
                <a:schemeClr val="accent1"/>
              </a:buClr>
              <a:buFont typeface="Arial" panose="020B0604020202020204" pitchFamily="34" charset="0"/>
              <a:buNone/>
              <a:defRPr sz="1400" b="0" kern="1200">
                <a:solidFill>
                  <a:schemeClr val="accent3">
                    <a:lumMod val="75000"/>
                    <a:lumOff val="25000"/>
                  </a:schemeClr>
                </a:solidFill>
                <a:latin typeface="+mn-lt"/>
                <a:ea typeface="+mn-ea"/>
                <a:cs typeface="+mn-cs"/>
              </a:defRPr>
            </a:lvl4pPr>
            <a:lvl5pPr marL="1219200" indent="0" algn="l" defTabSz="914400" rtl="0" eaLnBrk="1" latinLnBrk="0" hangingPunct="1">
              <a:lnSpc>
                <a:spcPct val="90000"/>
              </a:lnSpc>
              <a:spcBef>
                <a:spcPts val="500"/>
              </a:spcBef>
              <a:buClr>
                <a:schemeClr val="accent1"/>
              </a:buClr>
              <a:buFont typeface="Arial" panose="020B0604020202020204" pitchFamily="34" charset="0"/>
              <a:buNone/>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13C045"/>
              </a:buClr>
              <a:buSzTx/>
              <a:buFont typeface="Wingdings" panose="05000000000000000000" pitchFamily="2" charset="2"/>
              <a:buNone/>
              <a:tabLst/>
              <a:defRPr/>
            </a:pPr>
            <a:r>
              <a:rPr kumimoji="0" lang="es-CL" sz="7000" b="1" i="0" u="none" strike="noStrike" kern="1200" cap="none" spc="0" normalizeH="0" baseline="0" noProof="0" dirty="0">
                <a:ln>
                  <a:noFill/>
                </a:ln>
                <a:solidFill>
                  <a:srgbClr val="7EFF45"/>
                </a:solidFill>
                <a:effectLst/>
                <a:uLnTx/>
                <a:uFillTx/>
                <a:latin typeface="ACHS Nueva Serif" pitchFamily="2" charset="0"/>
                <a:ea typeface="+mn-ea"/>
                <a:cs typeface="Arial" panose="020B0604020202020204" pitchFamily="34" charset="0"/>
              </a:rPr>
              <a:t>03</a:t>
            </a:r>
          </a:p>
        </p:txBody>
      </p:sp>
      <p:sp>
        <p:nvSpPr>
          <p:cNvPr id="9" name="Marcador de texto 17">
            <a:extLst>
              <a:ext uri="{FF2B5EF4-FFF2-40B4-BE49-F238E27FC236}">
                <a16:creationId xmlns:a16="http://schemas.microsoft.com/office/drawing/2014/main" id="{533CC4AE-53E7-23EC-0073-6A9A0D319D80}"/>
              </a:ext>
            </a:extLst>
          </p:cNvPr>
          <p:cNvSpPr txBox="1">
            <a:spLocks/>
          </p:cNvSpPr>
          <p:nvPr/>
        </p:nvSpPr>
        <p:spPr>
          <a:xfrm>
            <a:off x="6770905" y="2976182"/>
            <a:ext cx="4680000" cy="452818"/>
          </a:xfrm>
          <a:prstGeom prst="rect">
            <a:avLst/>
          </a:prstGeom>
        </p:spPr>
        <p:txBody>
          <a:bodyPr vert="horz" wrap="none" lIns="0" tIns="0" rIns="0" bIns="0" rtlCol="0">
            <a:normAutofit/>
          </a:bodyPr>
          <a:lstStyle>
            <a:lvl1pPr marL="0" indent="0" algn="l" defTabSz="914400" rtl="0" eaLnBrk="1" latinLnBrk="0" hangingPunct="1">
              <a:lnSpc>
                <a:spcPct val="90000"/>
              </a:lnSpc>
              <a:spcBef>
                <a:spcPts val="1000"/>
              </a:spcBef>
              <a:buClr>
                <a:schemeClr val="accent1"/>
              </a:buClr>
              <a:buFont typeface="Wingdings" panose="05000000000000000000" pitchFamily="2" charset="2"/>
              <a:buNone/>
              <a:defRPr sz="7000" b="1" kern="1200">
                <a:solidFill>
                  <a:schemeClr val="accent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13C045"/>
              </a:buClr>
              <a:buSzTx/>
              <a:buFont typeface="Wingdings" panose="05000000000000000000" pitchFamily="2" charset="2"/>
              <a:buNone/>
              <a:tabLst/>
              <a:defRPr/>
            </a:pPr>
            <a:r>
              <a:rPr kumimoji="0" lang="es-CL" sz="2800" i="0" u="none" strike="noStrike" kern="1200" cap="none" spc="0" normalizeH="0" baseline="0" noProof="0" dirty="0">
                <a:ln>
                  <a:noFill/>
                </a:ln>
                <a:solidFill>
                  <a:srgbClr val="004C14"/>
                </a:solidFill>
                <a:effectLst/>
                <a:uLnTx/>
                <a:uFillTx/>
                <a:latin typeface="ACHS Nueva Serif" pitchFamily="2" charset="0"/>
                <a:ea typeface="+mn-ea"/>
                <a:cs typeface="Arial" panose="020B0604020202020204" pitchFamily="34" charset="0"/>
              </a:rPr>
              <a:t>Contenido del Reglamento </a:t>
            </a:r>
          </a:p>
        </p:txBody>
      </p:sp>
      <p:sp>
        <p:nvSpPr>
          <p:cNvPr id="10" name="CuadroTexto 9">
            <a:extLst>
              <a:ext uri="{FF2B5EF4-FFF2-40B4-BE49-F238E27FC236}">
                <a16:creationId xmlns:a16="http://schemas.microsoft.com/office/drawing/2014/main" id="{44E9A790-DDA9-AFE4-4923-95DF9A0657E9}"/>
              </a:ext>
            </a:extLst>
          </p:cNvPr>
          <p:cNvSpPr txBox="1"/>
          <p:nvPr/>
        </p:nvSpPr>
        <p:spPr>
          <a:xfrm>
            <a:off x="6770905" y="3374635"/>
            <a:ext cx="4680000" cy="28800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L" sz="2000" b="1" i="0" u="none" strike="noStrike" kern="1200" cap="none" spc="0" normalizeH="0" baseline="0" noProof="0" dirty="0">
                <a:ln>
                  <a:noFill/>
                </a:ln>
                <a:solidFill>
                  <a:prstClr val="white"/>
                </a:solidFill>
                <a:effectLst/>
                <a:uLnTx/>
                <a:uFillTx/>
                <a:latin typeface="ACHS Nueva Sans" pitchFamily="2" charset="0"/>
                <a:ea typeface="+mn-ea"/>
                <a:cs typeface="+mn-cs"/>
              </a:rPr>
              <a:t>Comité Paritario Higiene y Seguridad</a:t>
            </a:r>
          </a:p>
        </p:txBody>
      </p:sp>
      <p:sp>
        <p:nvSpPr>
          <p:cNvPr id="15" name="Marcador de texto 17">
            <a:extLst>
              <a:ext uri="{FF2B5EF4-FFF2-40B4-BE49-F238E27FC236}">
                <a16:creationId xmlns:a16="http://schemas.microsoft.com/office/drawing/2014/main" id="{9F8FA876-3D32-1F23-F9DF-B44E832EB34E}"/>
              </a:ext>
            </a:extLst>
          </p:cNvPr>
          <p:cNvSpPr txBox="1">
            <a:spLocks/>
          </p:cNvSpPr>
          <p:nvPr/>
        </p:nvSpPr>
        <p:spPr>
          <a:xfrm>
            <a:off x="6812603" y="4313678"/>
            <a:ext cx="4680000" cy="452818"/>
          </a:xfrm>
          <a:prstGeom prst="rect">
            <a:avLst/>
          </a:prstGeom>
        </p:spPr>
        <p:txBody>
          <a:bodyPr vert="horz" wrap="none" lIns="0" tIns="0" rIns="0" bIns="0" rtlCol="0">
            <a:normAutofit/>
          </a:bodyPr>
          <a:lstStyle>
            <a:lvl1pPr marL="0" indent="0" algn="l" defTabSz="914400" rtl="0" eaLnBrk="1" latinLnBrk="0" hangingPunct="1">
              <a:lnSpc>
                <a:spcPct val="90000"/>
              </a:lnSpc>
              <a:spcBef>
                <a:spcPts val="1000"/>
              </a:spcBef>
              <a:buClr>
                <a:schemeClr val="accent1"/>
              </a:buClr>
              <a:buFont typeface="Wingdings" panose="05000000000000000000" pitchFamily="2" charset="2"/>
              <a:buNone/>
              <a:defRPr sz="7000" b="1" kern="1200">
                <a:solidFill>
                  <a:schemeClr val="accent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b="0" kern="1200">
                <a:solidFill>
                  <a:schemeClr val="accent3">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
                <a:srgbClr val="13C045"/>
              </a:buClr>
              <a:buSzTx/>
              <a:buFont typeface="Wingdings" panose="05000000000000000000" pitchFamily="2" charset="2"/>
              <a:buNone/>
              <a:tabLst/>
              <a:defRPr/>
            </a:pPr>
            <a:r>
              <a:rPr kumimoji="0" lang="es-CL" sz="2800" b="1" i="0" u="none" strike="noStrike" kern="1200" cap="none" spc="0" normalizeH="0" baseline="0" noProof="0" dirty="0">
                <a:ln>
                  <a:noFill/>
                </a:ln>
                <a:solidFill>
                  <a:srgbClr val="004C14"/>
                </a:solidFill>
                <a:effectLst/>
                <a:uLnTx/>
                <a:uFillTx/>
                <a:latin typeface="ACHS Nueva Serif" pitchFamily="2" charset="0"/>
                <a:ea typeface="+mn-ea"/>
                <a:cs typeface="Arial" panose="020B0604020202020204" pitchFamily="34" charset="0"/>
              </a:rPr>
              <a:t>Herramientas de apoyo</a:t>
            </a:r>
          </a:p>
        </p:txBody>
      </p:sp>
      <p:sp>
        <p:nvSpPr>
          <p:cNvPr id="16" name="CuadroTexto 15">
            <a:extLst>
              <a:ext uri="{FF2B5EF4-FFF2-40B4-BE49-F238E27FC236}">
                <a16:creationId xmlns:a16="http://schemas.microsoft.com/office/drawing/2014/main" id="{CE2CC065-64B3-BC03-018B-07DC03748B66}"/>
              </a:ext>
            </a:extLst>
          </p:cNvPr>
          <p:cNvSpPr txBox="1"/>
          <p:nvPr/>
        </p:nvSpPr>
        <p:spPr>
          <a:xfrm>
            <a:off x="6812603" y="4729039"/>
            <a:ext cx="4680000" cy="28800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prstClr val="white"/>
                </a:solidFill>
                <a:effectLst/>
                <a:uLnTx/>
                <a:uFillTx/>
                <a:latin typeface="ACHS Nueva Sans" pitchFamily="2" charset="0"/>
                <a:ea typeface="+mn-ea"/>
                <a:cs typeface="+mn-cs"/>
              </a:rPr>
              <a:t>Registros, proceso certificación CPHS</a:t>
            </a:r>
            <a:endParaRPr kumimoji="0" lang="es-CL" sz="2000" b="0" i="0" u="none" strike="noStrike" kern="1200" cap="none" spc="0" normalizeH="0" baseline="0" noProof="0" dirty="0">
              <a:ln>
                <a:noFill/>
              </a:ln>
              <a:solidFill>
                <a:prstClr val="white"/>
              </a:solidFill>
              <a:effectLst/>
              <a:uLnTx/>
              <a:uFillTx/>
              <a:latin typeface="ACHS Nueva Sans" pitchFamily="2" charset="0"/>
              <a:ea typeface="+mn-ea"/>
              <a:cs typeface="+mn-cs"/>
            </a:endParaRPr>
          </a:p>
        </p:txBody>
      </p:sp>
    </p:spTree>
    <p:extLst>
      <p:ext uri="{BB962C8B-B14F-4D97-AF65-F5344CB8AC3E}">
        <p14:creationId xmlns:p14="http://schemas.microsoft.com/office/powerpoint/2010/main" val="66371035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84F4FECE-2466-FAC4-76E9-E0C494372C55}"/>
              </a:ext>
            </a:extLst>
          </p:cNvPr>
          <p:cNvSpPr>
            <a:spLocks noGrp="1"/>
          </p:cNvSpPr>
          <p:nvPr>
            <p:ph type="sldNum" sz="quarter" idx="52"/>
          </p:nvPr>
        </p:nvSpPr>
        <p:spPr/>
        <p:txBody>
          <a:bodyPr/>
          <a:lstStyle/>
          <a:p>
            <a:fld id="{B37290F3-BA30-9341-A10E-737EC97582C1}" type="slidenum">
              <a:rPr lang="es-CL" smtClean="0"/>
              <a:pPr/>
              <a:t>7</a:t>
            </a:fld>
            <a:endParaRPr lang="es-CL" dirty="0"/>
          </a:p>
        </p:txBody>
      </p:sp>
      <p:sp>
        <p:nvSpPr>
          <p:cNvPr id="3" name="Marcador de texto 2">
            <a:extLst>
              <a:ext uri="{FF2B5EF4-FFF2-40B4-BE49-F238E27FC236}">
                <a16:creationId xmlns:a16="http://schemas.microsoft.com/office/drawing/2014/main" id="{C1385D28-7ECF-EE29-E9C0-DD98B6E9A926}"/>
              </a:ext>
            </a:extLst>
          </p:cNvPr>
          <p:cNvSpPr>
            <a:spLocks noGrp="1"/>
          </p:cNvSpPr>
          <p:nvPr>
            <p:ph type="body" sz="quarter" idx="17"/>
          </p:nvPr>
        </p:nvSpPr>
        <p:spPr>
          <a:xfrm>
            <a:off x="3367650" y="392880"/>
            <a:ext cx="8367223" cy="5926473"/>
          </a:xfrm>
        </p:spPr>
        <p:txBody>
          <a:bodyPr/>
          <a:lstStyle/>
          <a:p>
            <a:pPr algn="r"/>
            <a:r>
              <a:rPr lang="es-ES" sz="4800" b="1" dirty="0"/>
              <a:t>COMITÉS PARITARIOS DE HIGIENE Y SEGURIDAD   </a:t>
            </a:r>
            <a:endParaRPr lang="es-CL" sz="4800" b="1" dirty="0"/>
          </a:p>
        </p:txBody>
      </p:sp>
      <p:pic>
        <p:nvPicPr>
          <p:cNvPr id="4" name="Imagen 3">
            <a:extLst>
              <a:ext uri="{FF2B5EF4-FFF2-40B4-BE49-F238E27FC236}">
                <a16:creationId xmlns:a16="http://schemas.microsoft.com/office/drawing/2014/main" id="{27C03A29-22EB-5CE9-AFF2-048D038EAFF0}"/>
              </a:ext>
            </a:extLst>
          </p:cNvPr>
          <p:cNvPicPr>
            <a:picLocks noChangeAspect="1"/>
          </p:cNvPicPr>
          <p:nvPr/>
        </p:nvPicPr>
        <p:blipFill>
          <a:blip r:embed="rId2"/>
          <a:stretch>
            <a:fillRect/>
          </a:stretch>
        </p:blipFill>
        <p:spPr>
          <a:xfrm>
            <a:off x="7216573" y="2562865"/>
            <a:ext cx="2841826" cy="3905637"/>
          </a:xfrm>
          <a:prstGeom prst="rect">
            <a:avLst/>
          </a:prstGeom>
          <a:effectLst>
            <a:outerShdw blurRad="444500" dist="63500" dir="18900000" algn="bl" rotWithShape="0">
              <a:prstClr val="black">
                <a:alpha val="40000"/>
              </a:prstClr>
            </a:outerShdw>
          </a:effectLst>
        </p:spPr>
      </p:pic>
      <p:pic>
        <p:nvPicPr>
          <p:cNvPr id="7" name="Imagen 6">
            <a:extLst>
              <a:ext uri="{FF2B5EF4-FFF2-40B4-BE49-F238E27FC236}">
                <a16:creationId xmlns:a16="http://schemas.microsoft.com/office/drawing/2014/main" id="{44416C65-F16E-5772-8CAF-9F92CFF79756}"/>
              </a:ext>
            </a:extLst>
          </p:cNvPr>
          <p:cNvPicPr>
            <a:picLocks noChangeAspect="1"/>
          </p:cNvPicPr>
          <p:nvPr/>
        </p:nvPicPr>
        <p:blipFill>
          <a:blip r:embed="rId3"/>
          <a:stretch>
            <a:fillRect/>
          </a:stretch>
        </p:blipFill>
        <p:spPr>
          <a:xfrm>
            <a:off x="3721086" y="2562865"/>
            <a:ext cx="2841826" cy="3905637"/>
          </a:xfrm>
          <a:prstGeom prst="rect">
            <a:avLst/>
          </a:prstGeom>
          <a:effectLst>
            <a:outerShdw blurRad="444500" dist="63500" dir="18900000" algn="bl" rotWithShape="0">
              <a:prstClr val="black">
                <a:alpha val="40000"/>
              </a:prstClr>
            </a:outerShdw>
          </a:effectLst>
        </p:spPr>
      </p:pic>
    </p:spTree>
    <p:extLst>
      <p:ext uri="{BB962C8B-B14F-4D97-AF65-F5344CB8AC3E}">
        <p14:creationId xmlns:p14="http://schemas.microsoft.com/office/powerpoint/2010/main" val="30303466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xit" presetSubtype="4" fill="hold" nodeType="clickEffect">
                                  <p:stCondLst>
                                    <p:cond delay="0"/>
                                  </p:stCondLst>
                                  <p:childTnLst>
                                    <p:anim calcmode="lin" valueType="num">
                                      <p:cBhvr additive="base">
                                        <p:cTn id="6" dur="500"/>
                                        <p:tgtEl>
                                          <p:spTgt spid="7"/>
                                        </p:tgtEl>
                                        <p:attrNameLst>
                                          <p:attrName>ppt_y</p:attrName>
                                        </p:attrNameLst>
                                      </p:cBhvr>
                                      <p:tavLst>
                                        <p:tav tm="0">
                                          <p:val>
                                            <p:strVal val="#ppt_y"/>
                                          </p:val>
                                        </p:tav>
                                        <p:tav tm="100000">
                                          <p:val>
                                            <p:strVal val="#ppt_y+#ppt_h*1.125000"/>
                                          </p:val>
                                        </p:tav>
                                      </p:tavLst>
                                    </p:anim>
                                    <p:animEffect transition="out" filter="wipe(down)">
                                      <p:cBhvr>
                                        <p:cTn id="7" dur="500"/>
                                        <p:tgtEl>
                                          <p:spTgt spid="7"/>
                                        </p:tgtEl>
                                      </p:cBhvr>
                                    </p:animEffect>
                                    <p:set>
                                      <p:cBhvr>
                                        <p:cTn id="8" dur="1" fill="hold">
                                          <p:stCondLst>
                                            <p:cond delay="499"/>
                                          </p:stCondLst>
                                        </p:cTn>
                                        <p:tgtEl>
                                          <p:spTgt spid="7"/>
                                        </p:tgtEl>
                                        <p:attrNameLst>
                                          <p:attrName>style.visibility</p:attrName>
                                        </p:attrNameLst>
                                      </p:cBhvr>
                                      <p:to>
                                        <p:strVal val="hidden"/>
                                      </p:to>
                                    </p:se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9980908" cy="6858000"/>
          </a:xfrm>
          <a:prstGeom prst="rect">
            <a:avLst/>
          </a:prstGeom>
          <a:solidFill>
            <a:srgbClr val="EA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2000"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sp>
        <p:nvSpPr>
          <p:cNvPr id="5" name="Título 30">
            <a:extLst>
              <a:ext uri="{FF2B5EF4-FFF2-40B4-BE49-F238E27FC236}">
                <a16:creationId xmlns:a16="http://schemas.microsoft.com/office/drawing/2014/main" id="{872CEE91-B42E-0C49-A5A8-6C158D4937A1}"/>
              </a:ext>
            </a:extLst>
          </p:cNvPr>
          <p:cNvSpPr txBox="1">
            <a:spLocks/>
          </p:cNvSpPr>
          <p:nvPr/>
        </p:nvSpPr>
        <p:spPr>
          <a:xfrm>
            <a:off x="333886" y="230684"/>
            <a:ext cx="4710406"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defTabSz="1218040">
              <a:lnSpc>
                <a:spcPct val="80000"/>
              </a:lnSpc>
              <a:spcBef>
                <a:spcPts val="0"/>
              </a:spcBef>
              <a:defRPr/>
            </a:pPr>
            <a:endParaRPr lang="es-CL" sz="2400" kern="0" dirty="0">
              <a:solidFill>
                <a:srgbClr val="00C42A"/>
              </a:solidFill>
              <a:latin typeface="ACHS Nueva Serif Light" pitchFamily="2" charset="77"/>
              <a:cs typeface="Arial"/>
              <a:sym typeface="Arial"/>
            </a:endParaRPr>
          </a:p>
        </p:txBody>
      </p:sp>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10" name="CuadroTexto 9">
            <a:extLst>
              <a:ext uri="{FF2B5EF4-FFF2-40B4-BE49-F238E27FC236}">
                <a16:creationId xmlns:a16="http://schemas.microsoft.com/office/drawing/2014/main" id="{83236AF4-0200-304D-B731-BD72A18FE510}"/>
              </a:ext>
            </a:extLst>
          </p:cNvPr>
          <p:cNvSpPr txBox="1"/>
          <p:nvPr/>
        </p:nvSpPr>
        <p:spPr>
          <a:xfrm>
            <a:off x="360000" y="1228397"/>
            <a:ext cx="9290959" cy="5170646"/>
          </a:xfrm>
          <a:prstGeom prst="rect">
            <a:avLst/>
          </a:prstGeom>
          <a:noFill/>
        </p:spPr>
        <p:txBody>
          <a:bodyPr wrap="square" rtlCol="0">
            <a:spAutoFit/>
          </a:bodyPr>
          <a:lstStyle/>
          <a:p>
            <a:pPr algn="just">
              <a:spcBef>
                <a:spcPct val="0"/>
              </a:spcBef>
            </a:pPr>
            <a:r>
              <a:rPr lang="es-ES" altLang="es-CL" sz="2000" dirty="0">
                <a:latin typeface="ACHS Nueva Sans Medium" pitchFamily="2" charset="77"/>
                <a:cs typeface="Arial" panose="020B0604020202020204" pitchFamily="34" charset="0"/>
              </a:rPr>
              <a:t>Actualmente los CPHS se encuentran regulados principalmente por el DTO. N° 54, el cual “APRUEBA REGLAMENTO PARA LA CONSTITUCION Y FUNCIONAMIENTO DE LOS COMITES PARITARIOS DE HIGIENE Y SEGURIDAD”.</a:t>
            </a:r>
          </a:p>
          <a:p>
            <a:pPr algn="just">
              <a:spcBef>
                <a:spcPct val="0"/>
              </a:spcBef>
            </a:pPr>
            <a:endParaRPr lang="es-ES" altLang="es-CL" sz="2000" dirty="0">
              <a:latin typeface="ACHS Nueva Sans Medium" pitchFamily="2" charset="77"/>
              <a:cs typeface="Arial" panose="020B0604020202020204" pitchFamily="34" charset="0"/>
            </a:endParaRPr>
          </a:p>
          <a:p>
            <a:pPr algn="just">
              <a:spcBef>
                <a:spcPct val="0"/>
              </a:spcBef>
            </a:pPr>
            <a:r>
              <a:rPr lang="es-ES" altLang="es-CL" sz="2000" dirty="0">
                <a:latin typeface="ACHS Nueva Sans Medium" pitchFamily="2" charset="77"/>
                <a:cs typeface="Arial" panose="020B0604020202020204" pitchFamily="34" charset="0"/>
              </a:rPr>
              <a:t>Promulgado y publicado el:  11 de Marzo 1969</a:t>
            </a:r>
          </a:p>
          <a:p>
            <a:pPr algn="just">
              <a:spcBef>
                <a:spcPct val="0"/>
              </a:spcBef>
            </a:pPr>
            <a:endParaRPr lang="es-ES" altLang="es-CL" sz="2000" dirty="0">
              <a:latin typeface="ACHS Nueva Sans Medium" pitchFamily="2" charset="77"/>
              <a:cs typeface="Arial" panose="020B0604020202020204" pitchFamily="34" charset="0"/>
            </a:endParaRPr>
          </a:p>
          <a:p>
            <a:pPr algn="just">
              <a:spcBef>
                <a:spcPct val="0"/>
              </a:spcBef>
            </a:pPr>
            <a:r>
              <a:rPr lang="es-ES" altLang="es-CL" sz="2000" dirty="0">
                <a:latin typeface="ACHS Nueva Sans Medium" pitchFamily="2" charset="77"/>
                <a:cs typeface="Arial" panose="020B0604020202020204" pitchFamily="34" charset="0"/>
              </a:rPr>
              <a:t>Este cuerpo legal define y regula:</a:t>
            </a:r>
          </a:p>
          <a:p>
            <a:pPr algn="just">
              <a:spcBef>
                <a:spcPct val="0"/>
              </a:spcBef>
            </a:pPr>
            <a:endParaRPr lang="es-ES" altLang="es-CL" sz="2000" dirty="0">
              <a:latin typeface="ACHS Nueva Sans Medium" pitchFamily="2" charset="77"/>
              <a:cs typeface="Arial" panose="020B0604020202020204" pitchFamily="34" charset="0"/>
            </a:endParaRPr>
          </a:p>
          <a:p>
            <a:pPr marL="992188" indent="-371475" algn="just">
              <a:lnSpc>
                <a:spcPct val="150000"/>
              </a:lnSpc>
              <a:spcBef>
                <a:spcPct val="0"/>
              </a:spcBef>
              <a:buClr>
                <a:srgbClr val="00C42A"/>
              </a:buClr>
              <a:buSzPct val="102000"/>
              <a:buFont typeface="Wingdings" panose="05000000000000000000" pitchFamily="2" charset="2"/>
              <a:buChar char="Ø"/>
            </a:pPr>
            <a:r>
              <a:rPr lang="es-ES" altLang="es-CL" sz="2000" dirty="0">
                <a:latin typeface="ACHS Nueva Sans Medium" pitchFamily="2" charset="77"/>
                <a:cs typeface="Arial" panose="020B0604020202020204" pitchFamily="34" charset="0"/>
              </a:rPr>
              <a:t>Aplicabilidad en las entidades empleadoras</a:t>
            </a:r>
          </a:p>
          <a:p>
            <a:pPr marL="992188" indent="-371475" algn="just">
              <a:lnSpc>
                <a:spcPct val="150000"/>
              </a:lnSpc>
              <a:spcBef>
                <a:spcPct val="0"/>
              </a:spcBef>
              <a:buClr>
                <a:srgbClr val="00C42A"/>
              </a:buClr>
              <a:buSzPct val="102000"/>
              <a:buFont typeface="Wingdings" panose="05000000000000000000" pitchFamily="2" charset="2"/>
              <a:buChar char="Ø"/>
            </a:pPr>
            <a:r>
              <a:rPr lang="es-ES" altLang="es-CL" sz="2000" dirty="0">
                <a:latin typeface="ACHS Nueva Sans Medium" pitchFamily="2" charset="77"/>
                <a:cs typeface="Arial" panose="020B0604020202020204" pitchFamily="34" charset="0"/>
              </a:rPr>
              <a:t>Proceso de elección y constitución</a:t>
            </a:r>
          </a:p>
          <a:p>
            <a:pPr marL="992188" indent="-371475" algn="just">
              <a:lnSpc>
                <a:spcPct val="150000"/>
              </a:lnSpc>
              <a:spcBef>
                <a:spcPct val="0"/>
              </a:spcBef>
              <a:buClr>
                <a:srgbClr val="00C42A"/>
              </a:buClr>
              <a:buSzPct val="102000"/>
              <a:buFont typeface="Wingdings" panose="05000000000000000000" pitchFamily="2" charset="2"/>
              <a:buChar char="Ø"/>
            </a:pPr>
            <a:r>
              <a:rPr lang="es-ES" altLang="es-CL" sz="2000" dirty="0">
                <a:latin typeface="ACHS Nueva Sans Medium" pitchFamily="2" charset="77"/>
                <a:cs typeface="Arial" panose="020B0604020202020204" pitchFamily="34" charset="0"/>
              </a:rPr>
              <a:t>Define las funciones del CPHS</a:t>
            </a:r>
          </a:p>
          <a:p>
            <a:pPr marL="992188" indent="-371475" algn="just">
              <a:lnSpc>
                <a:spcPct val="150000"/>
              </a:lnSpc>
              <a:spcBef>
                <a:spcPct val="0"/>
              </a:spcBef>
              <a:buClr>
                <a:srgbClr val="00C42A"/>
              </a:buClr>
              <a:buSzPct val="102000"/>
              <a:buFont typeface="Wingdings" panose="05000000000000000000" pitchFamily="2" charset="2"/>
              <a:buChar char="Ø"/>
            </a:pPr>
            <a:r>
              <a:rPr lang="es-ES" altLang="es-CL" sz="2000" dirty="0">
                <a:latin typeface="ACHS Nueva Sans Medium" pitchFamily="2" charset="77"/>
                <a:cs typeface="Arial" panose="020B0604020202020204" pitchFamily="34" charset="0"/>
              </a:rPr>
              <a:t>Vigencia de los CPHS</a:t>
            </a:r>
          </a:p>
          <a:p>
            <a:pPr marL="992188" indent="-371475" algn="just">
              <a:lnSpc>
                <a:spcPct val="150000"/>
              </a:lnSpc>
              <a:spcBef>
                <a:spcPct val="0"/>
              </a:spcBef>
              <a:buClr>
                <a:srgbClr val="00C42A"/>
              </a:buClr>
              <a:buSzPct val="102000"/>
              <a:buFont typeface="Wingdings" panose="05000000000000000000" pitchFamily="2" charset="2"/>
              <a:buChar char="Ø"/>
            </a:pPr>
            <a:r>
              <a:rPr lang="es-ES" altLang="es-CL" sz="2000" dirty="0">
                <a:latin typeface="ACHS Nueva Sans Medium" pitchFamily="2" charset="77"/>
                <a:cs typeface="Arial" panose="020B0604020202020204" pitchFamily="34" charset="0"/>
              </a:rPr>
              <a:t>Entes fiscalizadores</a:t>
            </a:r>
          </a:p>
          <a:p>
            <a:pPr algn="just">
              <a:spcBef>
                <a:spcPct val="0"/>
              </a:spcBef>
            </a:pPr>
            <a:endParaRPr lang="es-ES" altLang="es-CL" sz="2000" dirty="0">
              <a:latin typeface="ACHS Nueva Sans Medium" pitchFamily="2" charset="77"/>
              <a:cs typeface="Arial" panose="020B0604020202020204" pitchFamily="34" charset="0"/>
            </a:endParaRPr>
          </a:p>
        </p:txBody>
      </p:sp>
      <p:sp>
        <p:nvSpPr>
          <p:cNvPr id="3" name="Título 30">
            <a:extLst>
              <a:ext uri="{FF2B5EF4-FFF2-40B4-BE49-F238E27FC236}">
                <a16:creationId xmlns:a16="http://schemas.microsoft.com/office/drawing/2014/main" id="{E7D165FF-984B-C54C-5631-FC6F378365DB}"/>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3444705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804E8685-9CCD-094A-9EC9-AEE2779105ED}"/>
              </a:ext>
            </a:extLst>
          </p:cNvPr>
          <p:cNvSpPr/>
          <p:nvPr/>
        </p:nvSpPr>
        <p:spPr>
          <a:xfrm>
            <a:off x="0" y="0"/>
            <a:ext cx="9980908" cy="6858000"/>
          </a:xfrm>
          <a:prstGeom prst="rect">
            <a:avLst/>
          </a:prstGeom>
          <a:solidFill>
            <a:srgbClr val="EAEA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sz="2000" dirty="0">
              <a:solidFill>
                <a:srgbClr val="EAEADD"/>
              </a:solidFill>
            </a:endParaRPr>
          </a:p>
        </p:txBody>
      </p:sp>
      <p:pic>
        <p:nvPicPr>
          <p:cNvPr id="4" name="Imagen 3">
            <a:extLst>
              <a:ext uri="{FF2B5EF4-FFF2-40B4-BE49-F238E27FC236}">
                <a16:creationId xmlns:a16="http://schemas.microsoft.com/office/drawing/2014/main" id="{5BE5385F-6435-DC4C-8CEF-2392ED8C39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9106" y="496800"/>
            <a:ext cx="1239633" cy="506414"/>
          </a:xfrm>
          <a:prstGeom prst="rect">
            <a:avLst/>
          </a:prstGeom>
        </p:spPr>
      </p:pic>
      <p:sp>
        <p:nvSpPr>
          <p:cNvPr id="5" name="Título 30">
            <a:extLst>
              <a:ext uri="{FF2B5EF4-FFF2-40B4-BE49-F238E27FC236}">
                <a16:creationId xmlns:a16="http://schemas.microsoft.com/office/drawing/2014/main" id="{872CEE91-B42E-0C49-A5A8-6C158D4937A1}"/>
              </a:ext>
            </a:extLst>
          </p:cNvPr>
          <p:cNvSpPr txBox="1">
            <a:spLocks/>
          </p:cNvSpPr>
          <p:nvPr/>
        </p:nvSpPr>
        <p:spPr>
          <a:xfrm>
            <a:off x="333886" y="230684"/>
            <a:ext cx="4710406"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defTabSz="1218040">
              <a:lnSpc>
                <a:spcPct val="80000"/>
              </a:lnSpc>
              <a:spcBef>
                <a:spcPts val="0"/>
              </a:spcBef>
              <a:defRPr/>
            </a:pPr>
            <a:endParaRPr lang="es-CL" sz="2400" kern="0" dirty="0">
              <a:solidFill>
                <a:srgbClr val="00C42A"/>
              </a:solidFill>
              <a:latin typeface="ACHS Nueva Serif Light" pitchFamily="2" charset="77"/>
              <a:cs typeface="Arial"/>
              <a:sym typeface="Arial"/>
            </a:endParaRPr>
          </a:p>
        </p:txBody>
      </p:sp>
      <p:cxnSp>
        <p:nvCxnSpPr>
          <p:cNvPr id="6" name="Conector recto 5">
            <a:extLst>
              <a:ext uri="{FF2B5EF4-FFF2-40B4-BE49-F238E27FC236}">
                <a16:creationId xmlns:a16="http://schemas.microsoft.com/office/drawing/2014/main" id="{9700C0BC-7609-FF4F-ABBB-B34191D71960}"/>
              </a:ext>
            </a:extLst>
          </p:cNvPr>
          <p:cNvCxnSpPr>
            <a:cxnSpLocks/>
          </p:cNvCxnSpPr>
          <p:nvPr/>
        </p:nvCxnSpPr>
        <p:spPr>
          <a:xfrm>
            <a:off x="450000" y="386604"/>
            <a:ext cx="1297221" cy="0"/>
          </a:xfrm>
          <a:prstGeom prst="line">
            <a:avLst/>
          </a:prstGeom>
          <a:noFill/>
          <a:ln w="22225" cap="flat">
            <a:solidFill>
              <a:srgbClr val="13C045"/>
            </a:solidFill>
            <a:prstDash val="solid"/>
            <a:miter lim="400000"/>
          </a:ln>
          <a:effectLst/>
          <a:sp3d/>
        </p:spPr>
        <p:style>
          <a:lnRef idx="0">
            <a:scrgbClr r="0" g="0" b="0"/>
          </a:lnRef>
          <a:fillRef idx="0">
            <a:scrgbClr r="0" g="0" b="0"/>
          </a:fillRef>
          <a:effectRef idx="0">
            <a:scrgbClr r="0" g="0" b="0"/>
          </a:effectRef>
          <a:fontRef idx="none"/>
        </p:style>
      </p:cxnSp>
      <p:sp>
        <p:nvSpPr>
          <p:cNvPr id="10" name="CuadroTexto 9">
            <a:extLst>
              <a:ext uri="{FF2B5EF4-FFF2-40B4-BE49-F238E27FC236}">
                <a16:creationId xmlns:a16="http://schemas.microsoft.com/office/drawing/2014/main" id="{83236AF4-0200-304D-B731-BD72A18FE510}"/>
              </a:ext>
            </a:extLst>
          </p:cNvPr>
          <p:cNvSpPr txBox="1"/>
          <p:nvPr/>
        </p:nvSpPr>
        <p:spPr>
          <a:xfrm>
            <a:off x="360000" y="1228397"/>
            <a:ext cx="9290959" cy="5324535"/>
          </a:xfrm>
          <a:prstGeom prst="rect">
            <a:avLst/>
          </a:prstGeom>
          <a:noFill/>
        </p:spPr>
        <p:txBody>
          <a:bodyPr wrap="square" rtlCol="0">
            <a:spAutoFit/>
          </a:bodyPr>
          <a:lstStyle/>
          <a:p>
            <a:pPr algn="just">
              <a:spcBef>
                <a:spcPct val="0"/>
              </a:spcBef>
            </a:pPr>
            <a:r>
              <a:rPr lang="es-ES" altLang="es-CL" sz="2000" dirty="0">
                <a:latin typeface="ACHS Nueva Sans Medium" pitchFamily="2" charset="77"/>
                <a:cs typeface="Arial" panose="020B0604020202020204" pitchFamily="34" charset="0"/>
              </a:rPr>
              <a:t>Y a contar del </a:t>
            </a:r>
            <a:r>
              <a:rPr lang="es-ES" altLang="es-CL" sz="2000" b="1" dirty="0">
                <a:latin typeface="ACHS Nueva Sans Medium" pitchFamily="2" charset="77"/>
                <a:cs typeface="Arial" panose="020B0604020202020204" pitchFamily="34" charset="0"/>
              </a:rPr>
              <a:t>1 de febrero 2025</a:t>
            </a:r>
            <a:r>
              <a:rPr lang="es-ES" altLang="es-CL" sz="2000" dirty="0">
                <a:latin typeface="ACHS Nueva Sans Medium" pitchFamily="2" charset="77"/>
                <a:cs typeface="Arial" panose="020B0604020202020204" pitchFamily="34" charset="0"/>
              </a:rPr>
              <a:t>, los CPHS se encontrarán regulados por el DTO. N° 44, el cual “</a:t>
            </a:r>
            <a:r>
              <a:rPr lang="es-ES" sz="2000" dirty="0"/>
              <a:t>APRUEBA NUEVO REGLAMENTO SOBRE GESTIÓN PREVENTIVA DE LOS RIESGOS LABORALES PARA UN ENTORNO DE TRABAJO SEGURO Y SALUDABLE</a:t>
            </a:r>
            <a:r>
              <a:rPr lang="es-ES" altLang="es-CL" sz="2000" dirty="0">
                <a:latin typeface="ACHS Nueva Sans Medium" pitchFamily="2" charset="77"/>
                <a:cs typeface="Arial" panose="020B0604020202020204" pitchFamily="34" charset="0"/>
              </a:rPr>
              <a:t>”.</a:t>
            </a:r>
          </a:p>
          <a:p>
            <a:pPr algn="just">
              <a:spcBef>
                <a:spcPct val="0"/>
              </a:spcBef>
            </a:pPr>
            <a:endParaRPr lang="es-ES" altLang="es-CL" sz="2000" dirty="0">
              <a:latin typeface="ACHS Nueva Sans Medium" pitchFamily="2" charset="77"/>
              <a:cs typeface="Arial" panose="020B0604020202020204" pitchFamily="34" charset="0"/>
            </a:endParaRPr>
          </a:p>
          <a:p>
            <a:pPr algn="just">
              <a:spcBef>
                <a:spcPct val="0"/>
              </a:spcBef>
            </a:pPr>
            <a:r>
              <a:rPr lang="es-ES" altLang="es-CL" sz="2000" dirty="0">
                <a:latin typeface="ACHS Nueva Sans Medium" pitchFamily="2" charset="77"/>
                <a:cs typeface="Arial" panose="020B0604020202020204" pitchFamily="34" charset="0"/>
              </a:rPr>
              <a:t>Publicado el 27 julio y promulgado el 3 de agosto 2024</a:t>
            </a:r>
          </a:p>
          <a:p>
            <a:pPr algn="just">
              <a:spcBef>
                <a:spcPct val="0"/>
              </a:spcBef>
            </a:pPr>
            <a:endParaRPr lang="es-ES" altLang="es-CL" sz="2000" dirty="0">
              <a:latin typeface="ACHS Nueva Sans Medium" pitchFamily="2" charset="77"/>
              <a:cs typeface="Arial" panose="020B0604020202020204" pitchFamily="34" charset="0"/>
            </a:endParaRPr>
          </a:p>
          <a:p>
            <a:pPr algn="just">
              <a:spcBef>
                <a:spcPct val="0"/>
              </a:spcBef>
            </a:pPr>
            <a:r>
              <a:rPr lang="es-ES" altLang="es-CL" sz="2000" b="1" dirty="0">
                <a:latin typeface="ACHS Nueva Sans Medium" pitchFamily="2" charset="77"/>
                <a:cs typeface="Arial" panose="020B0604020202020204" pitchFamily="34" charset="0"/>
              </a:rPr>
              <a:t>Este Reglamento establece temas exclusivos del CPHS en:</a:t>
            </a:r>
          </a:p>
          <a:p>
            <a:pPr algn="just">
              <a:spcBef>
                <a:spcPct val="0"/>
              </a:spcBef>
            </a:pPr>
            <a:endParaRPr lang="es-ES" altLang="es-CL" sz="2000" dirty="0">
              <a:latin typeface="ACHS Nueva Sans Medium" pitchFamily="2" charset="77"/>
              <a:cs typeface="Arial" panose="020B0604020202020204" pitchFamily="34" charset="0"/>
            </a:endParaRPr>
          </a:p>
          <a:p>
            <a:pPr algn="just">
              <a:spcBef>
                <a:spcPct val="0"/>
              </a:spcBef>
            </a:pPr>
            <a:r>
              <a:rPr lang="es-ES" altLang="es-CL" sz="2000" dirty="0">
                <a:latin typeface="ACHS Nueva Sans Medium" pitchFamily="2" charset="77"/>
                <a:cs typeface="Arial" panose="020B0604020202020204" pitchFamily="34" charset="0"/>
              </a:rPr>
              <a:t>Título III, sobre Organización y estructura preventiva en las entidades empleadoras, Párrafo 3, de la constitución y funcionamiento de los CPHS</a:t>
            </a:r>
          </a:p>
          <a:p>
            <a:pPr algn="just">
              <a:spcBef>
                <a:spcPct val="0"/>
              </a:spcBef>
            </a:pPr>
            <a:endParaRPr lang="es-ES" altLang="es-CL" sz="2000" dirty="0">
              <a:latin typeface="ACHS Nueva Sans Medium" pitchFamily="2" charset="77"/>
              <a:cs typeface="Arial" panose="020B0604020202020204" pitchFamily="34" charset="0"/>
            </a:endParaRPr>
          </a:p>
          <a:p>
            <a:pPr algn="just">
              <a:spcBef>
                <a:spcPct val="0"/>
              </a:spcBef>
            </a:pPr>
            <a:r>
              <a:rPr lang="es-ES" altLang="es-CL" sz="2000" dirty="0">
                <a:latin typeface="ACHS Nueva Sans Medium" pitchFamily="2" charset="77"/>
                <a:cs typeface="Arial" panose="020B0604020202020204" pitchFamily="34" charset="0"/>
              </a:rPr>
              <a:t>Los artículos relacionados directamente a los CPHS van desde el art. 23 al art. 49.</a:t>
            </a:r>
          </a:p>
          <a:p>
            <a:pPr algn="just">
              <a:spcBef>
                <a:spcPct val="0"/>
              </a:spcBef>
            </a:pPr>
            <a:endParaRPr lang="es-ES" altLang="es-CL" sz="2000" dirty="0">
              <a:latin typeface="ACHS Nueva Sans Medium" pitchFamily="2" charset="77"/>
              <a:cs typeface="Arial" panose="020B0604020202020204" pitchFamily="34" charset="0"/>
            </a:endParaRPr>
          </a:p>
          <a:p>
            <a:pPr algn="just">
              <a:spcBef>
                <a:spcPct val="0"/>
              </a:spcBef>
            </a:pPr>
            <a:r>
              <a:rPr lang="es-ES" altLang="es-CL" sz="2000" dirty="0">
                <a:latin typeface="ACHS Nueva Sans Medium" pitchFamily="2" charset="77"/>
                <a:cs typeface="Arial" panose="020B0604020202020204" pitchFamily="34" charset="0"/>
              </a:rPr>
              <a:t>Ello no quiere decir que el involucramiento del CPHS es solo a través de esos artículos, también en los diferentes apartados se considera al CPHS.</a:t>
            </a:r>
          </a:p>
          <a:p>
            <a:pPr algn="just">
              <a:spcBef>
                <a:spcPct val="0"/>
              </a:spcBef>
            </a:pPr>
            <a:endParaRPr lang="es-ES" altLang="es-CL" sz="2000" dirty="0">
              <a:latin typeface="ACHS Nueva Sans Medium" pitchFamily="2" charset="77"/>
              <a:cs typeface="Arial" panose="020B0604020202020204" pitchFamily="34" charset="0"/>
            </a:endParaRPr>
          </a:p>
          <a:p>
            <a:pPr algn="just">
              <a:spcBef>
                <a:spcPct val="0"/>
              </a:spcBef>
            </a:pPr>
            <a:endParaRPr lang="es-ES" altLang="es-CL" sz="2000" dirty="0">
              <a:latin typeface="ACHS Nueva Sans Medium" pitchFamily="2" charset="77"/>
              <a:cs typeface="Arial" panose="020B0604020202020204" pitchFamily="34" charset="0"/>
            </a:endParaRPr>
          </a:p>
        </p:txBody>
      </p:sp>
      <p:pic>
        <p:nvPicPr>
          <p:cNvPr id="3" name="Gráfico 2" descr="Balanza de la justicia con relleno sólido">
            <a:extLst>
              <a:ext uri="{FF2B5EF4-FFF2-40B4-BE49-F238E27FC236}">
                <a16:creationId xmlns:a16="http://schemas.microsoft.com/office/drawing/2014/main" id="{3B57EF53-0009-4DA3-A6B2-CB24C906FD7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174157" y="4706272"/>
            <a:ext cx="1849530" cy="1849530"/>
          </a:xfrm>
          <a:prstGeom prst="rect">
            <a:avLst/>
          </a:prstGeom>
        </p:spPr>
      </p:pic>
      <p:sp>
        <p:nvSpPr>
          <p:cNvPr id="2" name="Título 30">
            <a:extLst>
              <a:ext uri="{FF2B5EF4-FFF2-40B4-BE49-F238E27FC236}">
                <a16:creationId xmlns:a16="http://schemas.microsoft.com/office/drawing/2014/main" id="{50562419-2EEF-1EAE-0A13-57CEBD553CFA}"/>
              </a:ext>
            </a:extLst>
          </p:cNvPr>
          <p:cNvSpPr txBox="1">
            <a:spLocks/>
          </p:cNvSpPr>
          <p:nvPr/>
        </p:nvSpPr>
        <p:spPr>
          <a:xfrm>
            <a:off x="333886" y="230684"/>
            <a:ext cx="5544400" cy="8026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s-MX" sz="2400" b="1" kern="0" dirty="0">
                <a:solidFill>
                  <a:srgbClr val="00C42A"/>
                </a:solidFill>
                <a:latin typeface="ACHS Nueva Serif Light" pitchFamily="2" charset="77"/>
                <a:cs typeface="Arial"/>
              </a:rPr>
              <a:t>Contenido del Reglamento</a:t>
            </a:r>
          </a:p>
        </p:txBody>
      </p:sp>
    </p:spTree>
    <p:custDataLst>
      <p:tags r:id="rId1"/>
    </p:custDataLst>
    <p:extLst>
      <p:ext uri="{BB962C8B-B14F-4D97-AF65-F5344CB8AC3E}">
        <p14:creationId xmlns:p14="http://schemas.microsoft.com/office/powerpoint/2010/main" val="105257372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21"/>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TEeu7XGhO0..Luy5FxU4kA"/>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5_BasicWhite">
  <a:themeElements>
    <a:clrScheme name="Custom 1">
      <a:dk1>
        <a:srgbClr val="15BF45"/>
      </a:dk1>
      <a:lt1>
        <a:srgbClr val="FFFFFF"/>
      </a:lt1>
      <a:dk2>
        <a:srgbClr val="E9EADD"/>
      </a:dk2>
      <a:lt2>
        <a:srgbClr val="15BF45"/>
      </a:lt2>
      <a:accent1>
        <a:srgbClr val="014B14"/>
      </a:accent1>
      <a:accent2>
        <a:srgbClr val="7CFF44"/>
      </a:accent2>
      <a:accent3>
        <a:srgbClr val="000000"/>
      </a:accent3>
      <a:accent4>
        <a:srgbClr val="348EFE"/>
      </a:accent4>
      <a:accent5>
        <a:srgbClr val="8A72FF"/>
      </a:accent5>
      <a:accent6>
        <a:srgbClr val="002A6C"/>
      </a:accent6>
      <a:hlink>
        <a:srgbClr val="7CFF44"/>
      </a:hlink>
      <a:folHlink>
        <a:srgbClr val="1E117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algn="l" defTabSz="1218406" rtl="0" fontAlgn="auto" hangingPunct="1">
          <a:spcBef>
            <a:spcPts val="0"/>
          </a:spcBef>
          <a:buSzPct val="123000"/>
          <a:defRPr sz="1600" dirty="0">
            <a:solidFill>
              <a:schemeClr val="tx2"/>
            </a:solidFill>
            <a:latin typeface="Arial"/>
            <a:cs typeface="Arial"/>
          </a:defRPr>
        </a:def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Achs_template_2020" id="{51F7E6E5-7C30-EC4A-8159-8FB9119F0B22}" vid="{A31DE21C-DB4F-DE4C-A8A1-ECD911F8D2DB}"/>
    </a:ext>
  </a:extLst>
</a:theme>
</file>

<file path=ppt/theme/theme3.xml><?xml version="1.0" encoding="utf-8"?>
<a:theme xmlns:a="http://schemas.openxmlformats.org/drawingml/2006/main" name="1_Tema de Office">
  <a:themeElements>
    <a:clrScheme name="_ACHS_Laboral_CGS">
      <a:dk1>
        <a:srgbClr val="000000"/>
      </a:dk1>
      <a:lt1>
        <a:sysClr val="window" lastClr="FFFFFF"/>
      </a:lt1>
      <a:dk2>
        <a:srgbClr val="EAEADE"/>
      </a:dk2>
      <a:lt2>
        <a:srgbClr val="004C14"/>
      </a:lt2>
      <a:accent1>
        <a:srgbClr val="13C045"/>
      </a:accent1>
      <a:accent2>
        <a:srgbClr val="7EFF45"/>
      </a:accent2>
      <a:accent3>
        <a:srgbClr val="27933E"/>
      </a:accent3>
      <a:accent4>
        <a:srgbClr val="81D877"/>
      </a:accent4>
      <a:accent5>
        <a:srgbClr val="FC952E"/>
      </a:accent5>
      <a:accent6>
        <a:srgbClr val="348FFF"/>
      </a:accent6>
      <a:hlink>
        <a:srgbClr val="002A6C"/>
      </a:hlink>
      <a:folHlink>
        <a:srgbClr val="0065E0"/>
      </a:folHlink>
    </a:clrScheme>
    <a:fontScheme name="ACHS_2024">
      <a:majorFont>
        <a:latin typeface="ACHS Nueva Serif"/>
        <a:ea typeface=""/>
        <a:cs typeface=""/>
      </a:majorFont>
      <a:minorFont>
        <a:latin typeface="ACHS Nueva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12700">
          <a:solidFill>
            <a:schemeClr val="accent1"/>
          </a:solidFill>
        </a:ln>
      </a:spPr>
      <a:bodyPr rtlCol="0" anchor="ctr"/>
      <a:lstStyle>
        <a:defPPr algn="ctr">
          <a:defRPr sz="1200" dirty="0" smtClean="0">
            <a:solidFill>
              <a:schemeClr val="tx1">
                <a:lumMod val="65000"/>
                <a:lumOff val="35000"/>
              </a:schemeClr>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wrap="square" lIns="0" tIns="0" rIns="0" bIns="0">
        <a:spAutoFit/>
      </a:bodyPr>
      <a:lstStyle>
        <a:defPPr indent="0" algn="just" defTabSz="914400">
          <a:lnSpc>
            <a:spcPct val="110000"/>
          </a:lnSpc>
          <a:spcAft>
            <a:spcPts val="600"/>
          </a:spcAft>
          <a:buClr>
            <a:schemeClr val="accent1"/>
          </a:buClr>
          <a:defRPr sz="1200" kern="0" dirty="0">
            <a:solidFill>
              <a:schemeClr val="tx1">
                <a:lumMod val="65000"/>
                <a:lumOff val="35000"/>
              </a:schemeClr>
            </a:solidFill>
            <a:latin typeface="+mn-lt"/>
            <a:ea typeface="+mn-ea"/>
            <a:cs typeface="+mn-cs"/>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E2A9FD22760AD147A5C66BC32FA5886E" ma:contentTypeVersion="11" ma:contentTypeDescription="Crear nuevo documento." ma:contentTypeScope="" ma:versionID="a11fa67d67f90021f6cdfe0087e8b36c">
  <xsd:schema xmlns:xsd="http://www.w3.org/2001/XMLSchema" xmlns:xs="http://www.w3.org/2001/XMLSchema" xmlns:p="http://schemas.microsoft.com/office/2006/metadata/properties" xmlns:ns2="391d50fe-b6cd-4da3-871e-89bb03fbb8be" xmlns:ns3="dbc1e56f-c5a5-40d8-a530-a807fff1d6cc" targetNamespace="http://schemas.microsoft.com/office/2006/metadata/properties" ma:root="true" ma:fieldsID="1e58464aea7542f101fd1f2719274de5" ns2:_="" ns3:_="">
    <xsd:import namespace="391d50fe-b6cd-4da3-871e-89bb03fbb8be"/>
    <xsd:import namespace="dbc1e56f-c5a5-40d8-a530-a807fff1d6c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1d50fe-b6cd-4da3-871e-89bb03fbb8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Etiquetas de imagen" ma:readOnly="false" ma:fieldId="{5cf76f15-5ced-4ddc-b409-7134ff3c332f}" ma:taxonomyMulti="true" ma:sspId="3502374b-82e5-4b34-b572-a4b8594eee89"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bc1e56f-c5a5-40d8-a530-a807fff1d6c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5d19581-60c3-4388-a72e-23a0fa71e741}" ma:internalName="TaxCatchAll" ma:showField="CatchAllData" ma:web="dbc1e56f-c5a5-40d8-a530-a807fff1d6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bc1e56f-c5a5-40d8-a530-a807fff1d6cc" xsi:nil="true"/>
    <lcf76f155ced4ddcb4097134ff3c332f xmlns="391d50fe-b6cd-4da3-871e-89bb03fbb8b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796706D-1DDF-4F46-95A3-BB94BA6DEF0E}"/>
</file>

<file path=customXml/itemProps2.xml><?xml version="1.0" encoding="utf-8"?>
<ds:datastoreItem xmlns:ds="http://schemas.openxmlformats.org/officeDocument/2006/customXml" ds:itemID="{DA8A65DB-4B5F-454D-938B-5CFE6AC2D064}">
  <ds:schemaRefs>
    <ds:schemaRef ds:uri="http://schemas.microsoft.com/sharepoint/v3/contenttype/forms"/>
  </ds:schemaRefs>
</ds:datastoreItem>
</file>

<file path=customXml/itemProps3.xml><?xml version="1.0" encoding="utf-8"?>
<ds:datastoreItem xmlns:ds="http://schemas.openxmlformats.org/officeDocument/2006/customXml" ds:itemID="{246C8EF3-C287-40D1-A655-7BCF68C90B4B}">
  <ds:schemaRefs>
    <ds:schemaRef ds:uri="http://purl.org/dc/dcmitype/"/>
    <ds:schemaRef ds:uri="http://schemas.microsoft.com/office/infopath/2007/PartnerControls"/>
    <ds:schemaRef ds:uri="http://purl.org/dc/elements/1.1/"/>
    <ds:schemaRef ds:uri="http://schemas.microsoft.com/office/2006/metadata/properties"/>
    <ds:schemaRef ds:uri="fbe22a03-0035-413e-a8cd-99a69db5cd44"/>
    <ds:schemaRef ds:uri="http://schemas.microsoft.com/office/2006/documentManagement/types"/>
    <ds:schemaRef ds:uri="http://schemas.openxmlformats.org/package/2006/metadata/core-properties"/>
    <ds:schemaRef ds:uri="3643389b-e2d3-46c4-a8af-817be4486f3d"/>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12533</TotalTime>
  <Words>4691</Words>
  <Application>Microsoft Office PowerPoint</Application>
  <PresentationFormat>Panorámica</PresentationFormat>
  <Paragraphs>477</Paragraphs>
  <Slides>56</Slides>
  <Notes>44</Notes>
  <HiddenSlides>0</HiddenSlides>
  <MMClips>0</MMClips>
  <ScaleCrop>false</ScaleCrop>
  <HeadingPairs>
    <vt:vector size="8" baseType="variant">
      <vt:variant>
        <vt:lpstr>Fuentes usadas</vt:lpstr>
      </vt:variant>
      <vt:variant>
        <vt:i4>10</vt:i4>
      </vt:variant>
      <vt:variant>
        <vt:lpstr>Tema</vt:lpstr>
      </vt:variant>
      <vt:variant>
        <vt:i4>3</vt:i4>
      </vt:variant>
      <vt:variant>
        <vt:lpstr>Servidores OLE incrustados</vt:lpstr>
      </vt:variant>
      <vt:variant>
        <vt:i4>1</vt:i4>
      </vt:variant>
      <vt:variant>
        <vt:lpstr>Títulos de diapositiva</vt:lpstr>
      </vt:variant>
      <vt:variant>
        <vt:i4>56</vt:i4>
      </vt:variant>
    </vt:vector>
  </HeadingPairs>
  <TitlesOfParts>
    <vt:vector size="70" baseType="lpstr">
      <vt:lpstr>.Lucida Grande UI Regular</vt:lpstr>
      <vt:lpstr>ACHS Nueva Sans</vt:lpstr>
      <vt:lpstr>ACHS Nueva Sans Medium</vt:lpstr>
      <vt:lpstr>ACHS Nueva Serif</vt:lpstr>
      <vt:lpstr>ACHS Nueva Serif Light</vt:lpstr>
      <vt:lpstr>Arial</vt:lpstr>
      <vt:lpstr>Calibri</vt:lpstr>
      <vt:lpstr>Calibri Light</vt:lpstr>
      <vt:lpstr>Helvetica Neue Medium</vt:lpstr>
      <vt:lpstr>Wingdings</vt:lpstr>
      <vt:lpstr>Tema de Office</vt:lpstr>
      <vt:lpstr>25_BasicWhite</vt:lpstr>
      <vt:lpstr>1_Tema de Office</vt:lpstr>
      <vt:lpstr>Diapositiva de think-cell</vt:lpstr>
      <vt:lpstr>Presentación de PowerPoint</vt:lpstr>
      <vt:lpstr>CONTENIDOS</vt:lpstr>
      <vt:lpstr>Presentación de PowerPoint</vt:lpstr>
      <vt:lpstr>Presentación de PowerPoint</vt:lpstr>
      <vt:lpstr>Presentación de PowerPoint</vt:lpstr>
      <vt:lpstr>CONTENIDOS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CONTENIDOS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Rodríguez Pérez, Maritza Paulina</cp:lastModifiedBy>
  <cp:revision>99</cp:revision>
  <dcterms:created xsi:type="dcterms:W3CDTF">2023-09-01T16:23:06Z</dcterms:created>
  <dcterms:modified xsi:type="dcterms:W3CDTF">2024-09-11T13:35:21Z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C005D01D-C106-4E15-BC5F-8F362E17E8BB</vt:lpwstr>
  </property>
  <property fmtid="{D5CDD505-2E9C-101B-9397-08002B2CF9AE}" pid="3" name="ArticulatePath">
    <vt:lpwstr>659517 - GESTION DEL CPHS ACORDE AL DS 54 RB2023</vt:lpwstr>
  </property>
  <property fmtid="{D5CDD505-2E9C-101B-9397-08002B2CF9AE}" pid="4" name="ContentTypeId">
    <vt:lpwstr>0x010100E2A9FD22760AD147A5C66BC32FA5886E</vt:lpwstr>
  </property>
</Properties>
</file>